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9" r:id="rId4"/>
    <p:sldMasterId id="2147483740" r:id="rId5"/>
    <p:sldMasterId id="2147483741" r:id="rId6"/>
    <p:sldMasterId id="2147483742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</p:sldIdLst>
  <p:sldSz cy="5143500" cx="9144000"/>
  <p:notesSz cx="6858000" cy="9144000"/>
  <p:embeddedFontLst>
    <p:embeddedFont>
      <p:font typeface="Josefin Slab"/>
      <p:regular r:id="rId41"/>
      <p:bold r:id="rId42"/>
      <p:italic r:id="rId43"/>
      <p:boldItalic r:id="rId44"/>
    </p:embeddedFont>
    <p:embeddedFont>
      <p:font typeface="Anton"/>
      <p:regular r:id="rId45"/>
    </p:embeddedFont>
    <p:embeddedFont>
      <p:font typeface="Rubik Light"/>
      <p:bold r:id="rId46"/>
      <p:boldItalic r:id="rId47"/>
    </p:embeddedFont>
    <p:embeddedFont>
      <p:font typeface="Staatliches"/>
      <p:regular r:id="rId48"/>
    </p:embeddedFont>
    <p:embeddedFont>
      <p:font typeface="Anaheim"/>
      <p:regular r:id="rId49"/>
    </p:embeddedFont>
    <p:embeddedFont>
      <p:font typeface="Fira Sans Extra Condensed Medium"/>
      <p:regular r:id="rId50"/>
      <p:bold r:id="rId51"/>
      <p:italic r:id="rId52"/>
      <p:boldItalic r:id="rId53"/>
    </p:embeddedFont>
    <p:embeddedFont>
      <p:font typeface="Fira Sans"/>
      <p:regular r:id="rId54"/>
      <p:bold r:id="rId55"/>
      <p:italic r:id="rId56"/>
      <p:boldItalic r:id="rId57"/>
    </p:embeddedFont>
    <p:embeddedFont>
      <p:font typeface="Unica One"/>
      <p:regular r:id="rId58"/>
    </p:embeddedFont>
    <p:embeddedFont>
      <p:font typeface="Overpass Black"/>
      <p:bold r:id="rId59"/>
      <p:boldItalic r:id="rId60"/>
    </p:embeddedFont>
    <p:embeddedFont>
      <p:font typeface="Overpass"/>
      <p:regular r:id="rId61"/>
      <p:bold r:id="rId62"/>
      <p:italic r:id="rId63"/>
      <p:boldItalic r:id="rId64"/>
    </p:embeddedFont>
    <p:embeddedFont>
      <p:font typeface="Abel"/>
      <p:regular r:id="rId65"/>
    </p:embeddedFont>
    <p:embeddedFont>
      <p:font typeface="Josefin Sans"/>
      <p:regular r:id="rId66"/>
      <p:bold r:id="rId67"/>
      <p:italic r:id="rId68"/>
      <p:boldItalic r:id="rId69"/>
    </p:embeddedFont>
    <p:embeddedFont>
      <p:font typeface="Rubik"/>
      <p:regular r:id="rId70"/>
      <p:bold r:id="rId71"/>
      <p:italic r:id="rId72"/>
      <p:boldItalic r:id="rId73"/>
    </p:embeddedFont>
    <p:embeddedFont>
      <p:font typeface="Fira Sans Extra Condensed"/>
      <p:regular r:id="rId74"/>
      <p:bold r:id="rId75"/>
      <p:italic r:id="rId76"/>
      <p:boldItalic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2.xml"/><Relationship Id="rId42" Type="http://schemas.openxmlformats.org/officeDocument/2006/relationships/font" Target="fonts/JosefinSlab-bold.fntdata"/><Relationship Id="rId41" Type="http://schemas.openxmlformats.org/officeDocument/2006/relationships/font" Target="fonts/JosefinSlab-regular.fntdata"/><Relationship Id="rId44" Type="http://schemas.openxmlformats.org/officeDocument/2006/relationships/font" Target="fonts/JosefinSlab-boldItalic.fntdata"/><Relationship Id="rId43" Type="http://schemas.openxmlformats.org/officeDocument/2006/relationships/font" Target="fonts/JosefinSlab-italic.fntdata"/><Relationship Id="rId46" Type="http://schemas.openxmlformats.org/officeDocument/2006/relationships/font" Target="fonts/RubikLight-bold.fntdata"/><Relationship Id="rId45" Type="http://schemas.openxmlformats.org/officeDocument/2006/relationships/font" Target="fonts/Anton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48" Type="http://schemas.openxmlformats.org/officeDocument/2006/relationships/font" Target="fonts/Staatliches-regular.fntdata"/><Relationship Id="rId47" Type="http://schemas.openxmlformats.org/officeDocument/2006/relationships/font" Target="fonts/RubikLight-boldItalic.fntdata"/><Relationship Id="rId49" Type="http://schemas.openxmlformats.org/officeDocument/2006/relationships/font" Target="fonts/Anaheim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73" Type="http://schemas.openxmlformats.org/officeDocument/2006/relationships/font" Target="fonts/Rubik-boldItalic.fntdata"/><Relationship Id="rId72" Type="http://schemas.openxmlformats.org/officeDocument/2006/relationships/font" Target="fonts/Rubik-italic.fntdata"/><Relationship Id="rId31" Type="http://schemas.openxmlformats.org/officeDocument/2006/relationships/slide" Target="slides/slide23.xml"/><Relationship Id="rId75" Type="http://schemas.openxmlformats.org/officeDocument/2006/relationships/font" Target="fonts/FiraSansExtraCondensed-bold.fntdata"/><Relationship Id="rId30" Type="http://schemas.openxmlformats.org/officeDocument/2006/relationships/slide" Target="slides/slide22.xml"/><Relationship Id="rId74" Type="http://schemas.openxmlformats.org/officeDocument/2006/relationships/font" Target="fonts/FiraSansExtraCondensed-regular.fntdata"/><Relationship Id="rId33" Type="http://schemas.openxmlformats.org/officeDocument/2006/relationships/slide" Target="slides/slide25.xml"/><Relationship Id="rId77" Type="http://schemas.openxmlformats.org/officeDocument/2006/relationships/font" Target="fonts/FiraSansExtraCondensed-boldItalic.fntdata"/><Relationship Id="rId32" Type="http://schemas.openxmlformats.org/officeDocument/2006/relationships/slide" Target="slides/slide24.xml"/><Relationship Id="rId76" Type="http://schemas.openxmlformats.org/officeDocument/2006/relationships/font" Target="fonts/FiraSansExtraCondensed-italic.fntdata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71" Type="http://schemas.openxmlformats.org/officeDocument/2006/relationships/font" Target="fonts/Rubik-bold.fntdata"/><Relationship Id="rId70" Type="http://schemas.openxmlformats.org/officeDocument/2006/relationships/font" Target="fonts/Rubik-regular.fntdata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9" Type="http://schemas.openxmlformats.org/officeDocument/2006/relationships/slide" Target="slides/slide31.xml"/><Relationship Id="rId38" Type="http://schemas.openxmlformats.org/officeDocument/2006/relationships/slide" Target="slides/slide30.xml"/><Relationship Id="rId62" Type="http://schemas.openxmlformats.org/officeDocument/2006/relationships/font" Target="fonts/Overpass-bold.fntdata"/><Relationship Id="rId61" Type="http://schemas.openxmlformats.org/officeDocument/2006/relationships/font" Target="fonts/Overpass-regular.fntdata"/><Relationship Id="rId20" Type="http://schemas.openxmlformats.org/officeDocument/2006/relationships/slide" Target="slides/slide12.xml"/><Relationship Id="rId64" Type="http://schemas.openxmlformats.org/officeDocument/2006/relationships/font" Target="fonts/Overpass-boldItalic.fntdata"/><Relationship Id="rId63" Type="http://schemas.openxmlformats.org/officeDocument/2006/relationships/font" Target="fonts/Overpass-italic.fntdata"/><Relationship Id="rId22" Type="http://schemas.openxmlformats.org/officeDocument/2006/relationships/slide" Target="slides/slide14.xml"/><Relationship Id="rId66" Type="http://schemas.openxmlformats.org/officeDocument/2006/relationships/font" Target="fonts/JosefinSans-regular.fntdata"/><Relationship Id="rId21" Type="http://schemas.openxmlformats.org/officeDocument/2006/relationships/slide" Target="slides/slide13.xml"/><Relationship Id="rId65" Type="http://schemas.openxmlformats.org/officeDocument/2006/relationships/font" Target="fonts/Abel-regular.fntdata"/><Relationship Id="rId24" Type="http://schemas.openxmlformats.org/officeDocument/2006/relationships/slide" Target="slides/slide16.xml"/><Relationship Id="rId68" Type="http://schemas.openxmlformats.org/officeDocument/2006/relationships/font" Target="fonts/JosefinSans-italic.fntdata"/><Relationship Id="rId23" Type="http://schemas.openxmlformats.org/officeDocument/2006/relationships/slide" Target="slides/slide15.xml"/><Relationship Id="rId67" Type="http://schemas.openxmlformats.org/officeDocument/2006/relationships/font" Target="fonts/JosefinSans-bold.fntdata"/><Relationship Id="rId60" Type="http://schemas.openxmlformats.org/officeDocument/2006/relationships/font" Target="fonts/OverpassBlack-boldItalic.fntdata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69" Type="http://schemas.openxmlformats.org/officeDocument/2006/relationships/font" Target="fonts/JosefinSans-boldItalic.fntdata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9" Type="http://schemas.openxmlformats.org/officeDocument/2006/relationships/slide" Target="slides/slide21.xml"/><Relationship Id="rId51" Type="http://schemas.openxmlformats.org/officeDocument/2006/relationships/font" Target="fonts/FiraSansExtraCondensedMedium-bold.fntdata"/><Relationship Id="rId50" Type="http://schemas.openxmlformats.org/officeDocument/2006/relationships/font" Target="fonts/FiraSansExtraCondensedMedium-regular.fntdata"/><Relationship Id="rId53" Type="http://schemas.openxmlformats.org/officeDocument/2006/relationships/font" Target="fonts/FiraSansExtraCondensedMedium-boldItalic.fntdata"/><Relationship Id="rId52" Type="http://schemas.openxmlformats.org/officeDocument/2006/relationships/font" Target="fonts/FiraSansExtraCondensedMedium-italic.fntdata"/><Relationship Id="rId11" Type="http://schemas.openxmlformats.org/officeDocument/2006/relationships/slide" Target="slides/slide3.xml"/><Relationship Id="rId55" Type="http://schemas.openxmlformats.org/officeDocument/2006/relationships/font" Target="fonts/FiraSans-bold.fntdata"/><Relationship Id="rId10" Type="http://schemas.openxmlformats.org/officeDocument/2006/relationships/slide" Target="slides/slide2.xml"/><Relationship Id="rId54" Type="http://schemas.openxmlformats.org/officeDocument/2006/relationships/font" Target="fonts/FiraSans-regular.fntdata"/><Relationship Id="rId13" Type="http://schemas.openxmlformats.org/officeDocument/2006/relationships/slide" Target="slides/slide5.xml"/><Relationship Id="rId57" Type="http://schemas.openxmlformats.org/officeDocument/2006/relationships/font" Target="fonts/FiraSans-boldItalic.fntdata"/><Relationship Id="rId12" Type="http://schemas.openxmlformats.org/officeDocument/2006/relationships/slide" Target="slides/slide4.xml"/><Relationship Id="rId56" Type="http://schemas.openxmlformats.org/officeDocument/2006/relationships/font" Target="fonts/FiraSans-italic.fntdata"/><Relationship Id="rId15" Type="http://schemas.openxmlformats.org/officeDocument/2006/relationships/slide" Target="slides/slide7.xml"/><Relationship Id="rId59" Type="http://schemas.openxmlformats.org/officeDocument/2006/relationships/font" Target="fonts/OverpassBlack-bold.fntdata"/><Relationship Id="rId14" Type="http://schemas.openxmlformats.org/officeDocument/2006/relationships/slide" Target="slides/slide6.xml"/><Relationship Id="rId58" Type="http://schemas.openxmlformats.org/officeDocument/2006/relationships/font" Target="fonts/UnicaOne-regular.fntdata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d9b1f86d98_0_157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d9b1f86d98_0_15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Guilherme - 1 min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6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d9b1f86d98_0_18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" name="Google Shape;2068;gd9b1f86d98_0_18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1" name="Shape 2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" name="Google Shape;2072;g841d7bf597_0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3" name="Google Shape;2073;g841d7bf597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7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g841d7bf597_0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9" name="Google Shape;2079;g841d7bf597_0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8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g841d7bf59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0" name="Google Shape;2140;g841d7bf59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0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g841d7bf597_0_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2" name="Google Shape;2182;g841d7bf597_0_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0E0E0E"/>
                </a:solidFill>
                <a:latin typeface="Verdana"/>
                <a:ea typeface="Verdana"/>
                <a:cs typeface="Verdana"/>
                <a:sym typeface="Verdana"/>
              </a:rPr>
              <a:t>Frequentemente analistas técnicos utilizam vários indicadores para montar suas estratégias visto que cada indicador possui a capacidade de expressar um determinado tipo de informação sobre as séries históricas, com isso é possível estabelecer algumas classes de indicadores de acordo com a informação que o mesmo permite observar, Scholotmann apresenta quatro classes de indicadores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5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g7262d1748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7" name="Google Shape;2277;g7262d1748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7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gd9b1f86d98_0_16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" name="Google Shape;2329;gd9b1f86d98_0_16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3" name="Shape 2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4" name="Google Shape;2524;gd9b1f86d98_0_267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5" name="Google Shape;2525;gd9b1f86d98_0_26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7" name="Shape 2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8" name="Google Shape;2608;g841d7bf597_0_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9" name="Google Shape;2609;g841d7bf597_0_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2" name="Shape 2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3" name="Google Shape;2613;gd649e5f16a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4" name="Google Shape;2614;gd649e5f16a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d9b1f86d98_0_16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d9b1f86d98_0_16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6" name="Shape 2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7" name="Google Shape;2687;gd649e5f16a_0_9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8" name="Google Shape;2688;gd649e5f16a_0_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4166"/>
              </a:lnSpc>
              <a:spcBef>
                <a:spcPts val="0"/>
              </a:spcBef>
              <a:spcAft>
                <a:spcPts val="25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0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" name="Google Shape;2821;gd649e5f16a_0_10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2" name="Google Shape;2822;gd649e5f16a_0_10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gd649e5f16a_0_1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1" name="Google Shape;2831;gd649e5f16a_0_1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Citar indicadores técnicos e fundamentalistas e digo que realizamos análise descritiva dos dados a fim de analisar outliers. 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6" name="Shape 2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7" name="Google Shape;2837;gd649e5f16a_0_10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8" name="Google Shape;2838;gd649e5f16a_0_10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Dados foram normalizados, manteve na base ativos negociáveis por um periodo superior a 5 anos…. Utilizou-se ferramentas como colab, etc.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4" name="Shape 2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5" name="Google Shape;2845;gd649e5f16a_0_10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6" name="Google Shape;2846;gd649e5f16a_0_10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6" name="Shape 2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7" name="Google Shape;2977;gd649e5f16a_0_1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8" name="Google Shape;2978;gd649e5f16a_0_1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5" name="Shape 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" name="Google Shape;3006;gd9b1f86d98_0_25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7" name="Google Shape;3007;gd9b1f86d98_0_25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Leo - 3 min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6" name="Shape 4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7" name="Google Shape;4307;gd9b1f86d98_0_280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8" name="Google Shape;4308;gd9b1f86d98_0_28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1270" lvl="0" marL="0" marR="45085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os clusters 0, 1, 2, 3, 4 e -1 foram chamados de A, B, C, D, E e R respectivamente. 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8" name="Shape 4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9" name="Google Shape;4319;gd9b1f86d98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0" name="Google Shape;4320;gd9b1f86d98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1270" lvl="0" marL="0" marR="45085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os clusters 0, 1, 2, 3, 4 e -1 foram chamados de A, B, C, D, E e R respectivamente. 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4" name="Shape 4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5" name="Google Shape;4325;gd9b1f86d98_0_28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6" name="Google Shape;4326;gd9b1f86d98_0_28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1270" lvl="0" marL="0" marR="45085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os clusters 0, 1, 2, 3, 4 e -1 foram chamados de A, B, C, D, E e R respectivamente.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3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7262d1748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7262d1748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0" name="Shape 4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" name="Google Shape;4331;gd9b1f86d98_0_28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2" name="Google Shape;4332;gd9b1f86d98_0_28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highlight>
                  <a:schemeClr val="lt1"/>
                </a:highlight>
                <a:latin typeface="Verdana"/>
                <a:ea typeface="Verdana"/>
                <a:cs typeface="Verdana"/>
                <a:sym typeface="Verdana"/>
              </a:rPr>
              <a:t>para os setores de Comércio, Construção Civil, Exploração de Imóveis, e Siderurgia e Metalurgia.</a:t>
            </a:r>
            <a:endParaRPr>
              <a:highlight>
                <a:schemeClr val="lt1"/>
              </a:highlight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6" name="Shape 4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7" name="Google Shape;4337;gd9b1f86d98_0_275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8" name="Google Shape;4338;gd9b1f86d98_0_275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Leo - 1 min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6" name="Shape 4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7" name="Google Shape;4377;g841d7bf597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8" name="Google Shape;4378;g841d7bf597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Google Shape;1475;gd9b1f86d98_0_16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Google Shape;1476;gd9b1f86d98_0_16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Diogo - 1 min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gd9b1f86d98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" name="Google Shape;1615;gd9b1f86d98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8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d9b1f86d98_0_16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d9b1f86d98_0_16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" name="Google Shape;1822;gd9b1f86d98_0_16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3" name="Google Shape;1823;gd9b1f86d98_0_16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7" name="Shape 1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8" name="Google Shape;1848;ga03b2fe1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9" name="Google Shape;1849;ga03b2fe1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Gabi - 1 min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4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841d7bf59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841d7bf59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16500" y="2655200"/>
            <a:ext cx="4645500" cy="13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25822" y="4090600"/>
            <a:ext cx="38124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1491519" y="-434710"/>
            <a:ext cx="3370993" cy="3912150"/>
            <a:chOff x="-1491519" y="2460890"/>
            <a:chExt cx="3370993" cy="3912150"/>
          </a:xfrm>
        </p:grpSpPr>
        <p:grpSp>
          <p:nvGrpSpPr>
            <p:cNvPr id="12" name="Google Shape;12;p2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" name="Google Shape;15;p2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16" name="Google Shape;16;p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" name="Google Shape;18;p2"/>
            <p:cNvSpPr/>
            <p:nvPr/>
          </p:nvSpPr>
          <p:spPr>
            <a:xfrm rot="-2700000">
              <a:off x="-540907" y="2968275"/>
              <a:ext cx="1559170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rot="-2700000">
              <a:off x="-929724" y="4997727"/>
              <a:ext cx="3167166" cy="299397"/>
              <a:chOff x="-304800" y="4182975"/>
              <a:chExt cx="3167197" cy="2994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 rot="-2700000">
              <a:off x="-1542899" y="4997727"/>
              <a:ext cx="3167166" cy="299397"/>
              <a:chOff x="-304800" y="4182975"/>
              <a:chExt cx="3167197" cy="299400"/>
            </a:xfrm>
          </p:grpSpPr>
          <p:sp>
            <p:nvSpPr>
              <p:cNvPr id="23" name="Google Shape;23;p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"/>
          <p:cNvSpPr txBox="1"/>
          <p:nvPr>
            <p:ph hasCustomPrompt="1" type="title"/>
          </p:nvPr>
        </p:nvSpPr>
        <p:spPr>
          <a:xfrm>
            <a:off x="2613825" y="1106125"/>
            <a:ext cx="33042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42" name="Google Shape;142;p11"/>
          <p:cNvGrpSpPr/>
          <p:nvPr/>
        </p:nvGrpSpPr>
        <p:grpSpPr>
          <a:xfrm>
            <a:off x="7633122" y="1542425"/>
            <a:ext cx="3064406" cy="3371877"/>
            <a:chOff x="7709322" y="1333607"/>
            <a:chExt cx="3064406" cy="3371877"/>
          </a:xfrm>
        </p:grpSpPr>
        <p:grpSp>
          <p:nvGrpSpPr>
            <p:cNvPr id="143" name="Google Shape;143;p11"/>
            <p:cNvGrpSpPr/>
            <p:nvPr/>
          </p:nvGrpSpPr>
          <p:grpSpPr>
            <a:xfrm rot="8100000">
              <a:off x="7657942" y="2409523"/>
              <a:ext cx="3167166" cy="299397"/>
              <a:chOff x="-304800" y="4182975"/>
              <a:chExt cx="3167197" cy="299400"/>
            </a:xfrm>
          </p:grpSpPr>
          <p:sp>
            <p:nvSpPr>
              <p:cNvPr id="144" name="Google Shape;144;p1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" name="Google Shape;146;p11"/>
            <p:cNvGrpSpPr/>
            <p:nvPr/>
          </p:nvGrpSpPr>
          <p:grpSpPr>
            <a:xfrm rot="8100000">
              <a:off x="7351354" y="3330170"/>
              <a:ext cx="3167166" cy="299397"/>
              <a:chOff x="-304800" y="4182975"/>
              <a:chExt cx="3167197" cy="299400"/>
            </a:xfrm>
          </p:grpSpPr>
          <p:sp>
            <p:nvSpPr>
              <p:cNvPr id="147" name="Google Shape;147;p1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" name="Google Shape;149;p11"/>
            <p:cNvGrpSpPr/>
            <p:nvPr/>
          </p:nvGrpSpPr>
          <p:grpSpPr>
            <a:xfrm rot="8100000">
              <a:off x="7964529" y="3330170"/>
              <a:ext cx="3167166" cy="299397"/>
              <a:chOff x="-304800" y="4182975"/>
              <a:chExt cx="3167197" cy="299400"/>
            </a:xfrm>
          </p:grpSpPr>
          <p:sp>
            <p:nvSpPr>
              <p:cNvPr id="150" name="Google Shape;150;p1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2" name="Google Shape;152;p11"/>
          <p:cNvSpPr txBox="1"/>
          <p:nvPr>
            <p:ph idx="1" type="subTitle"/>
          </p:nvPr>
        </p:nvSpPr>
        <p:spPr>
          <a:xfrm>
            <a:off x="2708200" y="2904950"/>
            <a:ext cx="3115500" cy="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153" name="Google Shape;153;p11"/>
          <p:cNvGrpSpPr/>
          <p:nvPr/>
        </p:nvGrpSpPr>
        <p:grpSpPr>
          <a:xfrm>
            <a:off x="-1491519" y="105563"/>
            <a:ext cx="3064406" cy="2451231"/>
            <a:chOff x="-1491519" y="3001163"/>
            <a:chExt cx="3064406" cy="2451231"/>
          </a:xfrm>
        </p:grpSpPr>
        <p:grpSp>
          <p:nvGrpSpPr>
            <p:cNvPr id="154" name="Google Shape;154;p11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155" name="Google Shape;155;p1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" name="Google Shape;157;p11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158" name="Google Shape;158;p1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1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3"/>
          <p:cNvSpPr txBox="1"/>
          <p:nvPr>
            <p:ph idx="1" type="subTitle"/>
          </p:nvPr>
        </p:nvSpPr>
        <p:spPr>
          <a:xfrm>
            <a:off x="6298796" y="3714346"/>
            <a:ext cx="21768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63" name="Google Shape;163;p13"/>
          <p:cNvSpPr txBox="1"/>
          <p:nvPr>
            <p:ph idx="2" type="subTitle"/>
          </p:nvPr>
        </p:nvSpPr>
        <p:spPr>
          <a:xfrm>
            <a:off x="3524184" y="3714346"/>
            <a:ext cx="21768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64" name="Google Shape;164;p13"/>
          <p:cNvSpPr txBox="1"/>
          <p:nvPr>
            <p:ph idx="3" type="subTitle"/>
          </p:nvPr>
        </p:nvSpPr>
        <p:spPr>
          <a:xfrm>
            <a:off x="797825" y="3714346"/>
            <a:ext cx="21768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65" name="Google Shape;165;p13"/>
          <p:cNvSpPr txBox="1"/>
          <p:nvPr>
            <p:ph idx="4" type="subTitle"/>
          </p:nvPr>
        </p:nvSpPr>
        <p:spPr>
          <a:xfrm>
            <a:off x="3524177" y="1965375"/>
            <a:ext cx="21768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66" name="Google Shape;166;p13"/>
          <p:cNvSpPr txBox="1"/>
          <p:nvPr>
            <p:ph idx="5" type="subTitle"/>
          </p:nvPr>
        </p:nvSpPr>
        <p:spPr>
          <a:xfrm>
            <a:off x="797825" y="1965375"/>
            <a:ext cx="21768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67" name="Google Shape;167;p13"/>
          <p:cNvSpPr txBox="1"/>
          <p:nvPr>
            <p:ph hasCustomPrompt="1" type="title"/>
          </p:nvPr>
        </p:nvSpPr>
        <p:spPr>
          <a:xfrm>
            <a:off x="6402943" y="3161443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/>
          <p:nvPr>
            <p:ph idx="6" type="subTitle"/>
          </p:nvPr>
        </p:nvSpPr>
        <p:spPr>
          <a:xfrm>
            <a:off x="6298789" y="4115229"/>
            <a:ext cx="21768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69" name="Google Shape;169;p13"/>
          <p:cNvSpPr txBox="1"/>
          <p:nvPr>
            <p:ph hasCustomPrompt="1" idx="7" type="title"/>
          </p:nvPr>
        </p:nvSpPr>
        <p:spPr>
          <a:xfrm>
            <a:off x="3628335" y="3161443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0" name="Google Shape;170;p13"/>
          <p:cNvSpPr txBox="1"/>
          <p:nvPr>
            <p:ph idx="8" type="subTitle"/>
          </p:nvPr>
        </p:nvSpPr>
        <p:spPr>
          <a:xfrm>
            <a:off x="3524182" y="4115229"/>
            <a:ext cx="21768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1" name="Google Shape;171;p13"/>
          <p:cNvSpPr txBox="1"/>
          <p:nvPr>
            <p:ph hasCustomPrompt="1" idx="9" type="title"/>
          </p:nvPr>
        </p:nvSpPr>
        <p:spPr>
          <a:xfrm>
            <a:off x="911299" y="3161443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13"/>
          <p:cNvSpPr txBox="1"/>
          <p:nvPr>
            <p:ph idx="13" type="subTitle"/>
          </p:nvPr>
        </p:nvSpPr>
        <p:spPr>
          <a:xfrm>
            <a:off x="797828" y="4115229"/>
            <a:ext cx="21768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3" name="Google Shape;173;p13"/>
          <p:cNvSpPr txBox="1"/>
          <p:nvPr>
            <p:ph hasCustomPrompt="1" idx="14" type="title"/>
          </p:nvPr>
        </p:nvSpPr>
        <p:spPr>
          <a:xfrm>
            <a:off x="3628335" y="1412450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13"/>
          <p:cNvSpPr txBox="1"/>
          <p:nvPr>
            <p:ph idx="15" type="subTitle"/>
          </p:nvPr>
        </p:nvSpPr>
        <p:spPr>
          <a:xfrm>
            <a:off x="3524182" y="2366236"/>
            <a:ext cx="21768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5" name="Google Shape;175;p13"/>
          <p:cNvSpPr txBox="1"/>
          <p:nvPr>
            <p:ph hasCustomPrompt="1" idx="16" type="title"/>
          </p:nvPr>
        </p:nvSpPr>
        <p:spPr>
          <a:xfrm>
            <a:off x="911299" y="1412450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6" name="Google Shape;176;p13"/>
          <p:cNvSpPr txBox="1"/>
          <p:nvPr>
            <p:ph idx="17" type="subTitle"/>
          </p:nvPr>
        </p:nvSpPr>
        <p:spPr>
          <a:xfrm>
            <a:off x="797828" y="2366236"/>
            <a:ext cx="21768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grpSp>
        <p:nvGrpSpPr>
          <p:cNvPr id="177" name="Google Shape;177;p13"/>
          <p:cNvGrpSpPr/>
          <p:nvPr/>
        </p:nvGrpSpPr>
        <p:grpSpPr>
          <a:xfrm>
            <a:off x="6949919" y="-1142700"/>
            <a:ext cx="3370993" cy="3371877"/>
            <a:chOff x="6949919" y="-1142700"/>
            <a:chExt cx="3370993" cy="3371877"/>
          </a:xfrm>
        </p:grpSpPr>
        <p:grpSp>
          <p:nvGrpSpPr>
            <p:cNvPr id="178" name="Google Shape;178;p13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179" name="Google Shape;179;p1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" name="Google Shape;181;p13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182" name="Google Shape;182;p1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4" name="Google Shape;184;p13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6" name="Google Shape;186;p13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187" name="Google Shape;187;p1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9" name="Google Shape;189;p13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190" name="Google Shape;190;p13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13"/>
          <p:cNvSpPr txBox="1"/>
          <p:nvPr>
            <p:ph idx="18"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bg>
      <p:bgPr>
        <a:solidFill>
          <a:schemeClr val="lt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14"/>
          <p:cNvGrpSpPr/>
          <p:nvPr/>
        </p:nvGrpSpPr>
        <p:grpSpPr>
          <a:xfrm rot="8100000">
            <a:off x="6591951" y="-66783"/>
            <a:ext cx="3167166" cy="299397"/>
            <a:chOff x="-304800" y="4182975"/>
            <a:chExt cx="3167197" cy="299400"/>
          </a:xfrm>
        </p:grpSpPr>
        <p:sp>
          <p:nvSpPr>
            <p:cNvPr id="195" name="Google Shape;195;p14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14"/>
          <p:cNvGrpSpPr/>
          <p:nvPr/>
        </p:nvGrpSpPr>
        <p:grpSpPr>
          <a:xfrm rot="8100000">
            <a:off x="7205126" y="-66783"/>
            <a:ext cx="3167166" cy="299397"/>
            <a:chOff x="-304800" y="4182975"/>
            <a:chExt cx="3167197" cy="299400"/>
          </a:xfrm>
        </p:grpSpPr>
        <p:sp>
          <p:nvSpPr>
            <p:cNvPr id="198" name="Google Shape;198;p14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4"/>
          <p:cNvSpPr txBox="1"/>
          <p:nvPr>
            <p:ph idx="1" type="subTitle"/>
          </p:nvPr>
        </p:nvSpPr>
        <p:spPr>
          <a:xfrm>
            <a:off x="821525" y="2879050"/>
            <a:ext cx="1903500" cy="4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 Black"/>
              <a:buNone/>
              <a:defRPr sz="18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1" name="Google Shape;201;p14"/>
          <p:cNvSpPr txBox="1"/>
          <p:nvPr>
            <p:ph idx="2" type="subTitle"/>
          </p:nvPr>
        </p:nvSpPr>
        <p:spPr>
          <a:xfrm>
            <a:off x="821531" y="3316181"/>
            <a:ext cx="1903500" cy="8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2" name="Google Shape;202;p14"/>
          <p:cNvSpPr txBox="1"/>
          <p:nvPr>
            <p:ph idx="3" type="subTitle"/>
          </p:nvPr>
        </p:nvSpPr>
        <p:spPr>
          <a:xfrm>
            <a:off x="3522167" y="2879050"/>
            <a:ext cx="1903500" cy="4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 Black"/>
              <a:buNone/>
              <a:defRPr sz="18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" name="Google Shape;203;p14"/>
          <p:cNvSpPr txBox="1"/>
          <p:nvPr>
            <p:ph idx="4" type="subTitle"/>
          </p:nvPr>
        </p:nvSpPr>
        <p:spPr>
          <a:xfrm>
            <a:off x="3522174" y="3316181"/>
            <a:ext cx="1903500" cy="8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14"/>
          <p:cNvSpPr txBox="1"/>
          <p:nvPr>
            <p:ph idx="5" type="subTitle"/>
          </p:nvPr>
        </p:nvSpPr>
        <p:spPr>
          <a:xfrm>
            <a:off x="6222826" y="2879050"/>
            <a:ext cx="1903500" cy="4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 Black"/>
              <a:buNone/>
              <a:defRPr sz="18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5" name="Google Shape;205;p14"/>
          <p:cNvSpPr txBox="1"/>
          <p:nvPr>
            <p:ph idx="6" type="subTitle"/>
          </p:nvPr>
        </p:nvSpPr>
        <p:spPr>
          <a:xfrm>
            <a:off x="6222833" y="3316181"/>
            <a:ext cx="1903500" cy="8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14"/>
          <p:cNvSpPr txBox="1"/>
          <p:nvPr>
            <p:ph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07" name="Google Shape;207;p14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208" name="Google Shape;208;p14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4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/>
          <p:nvPr/>
        </p:nvSpPr>
        <p:spPr>
          <a:xfrm>
            <a:off x="0" y="2491825"/>
            <a:ext cx="9144000" cy="265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5"/>
          <p:cNvSpPr txBox="1"/>
          <p:nvPr>
            <p:ph hasCustomPrompt="1" type="title"/>
          </p:nvPr>
        </p:nvSpPr>
        <p:spPr>
          <a:xfrm>
            <a:off x="6873731" y="2148750"/>
            <a:ext cx="2876100" cy="33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3" name="Google Shape;213;p15"/>
          <p:cNvSpPr txBox="1"/>
          <p:nvPr>
            <p:ph idx="2" type="title"/>
          </p:nvPr>
        </p:nvSpPr>
        <p:spPr>
          <a:xfrm>
            <a:off x="1414575" y="3390275"/>
            <a:ext cx="6018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14" name="Google Shape;214;p15"/>
          <p:cNvGrpSpPr/>
          <p:nvPr/>
        </p:nvGrpSpPr>
        <p:grpSpPr>
          <a:xfrm rot="8100000">
            <a:off x="6591951" y="-66783"/>
            <a:ext cx="3167166" cy="299397"/>
            <a:chOff x="-304800" y="4182975"/>
            <a:chExt cx="3167197" cy="299400"/>
          </a:xfrm>
        </p:grpSpPr>
        <p:sp>
          <p:nvSpPr>
            <p:cNvPr id="215" name="Google Shape;215;p15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" name="Google Shape;217;p15"/>
          <p:cNvGrpSpPr/>
          <p:nvPr/>
        </p:nvGrpSpPr>
        <p:grpSpPr>
          <a:xfrm rot="8100000">
            <a:off x="7205126" y="-66783"/>
            <a:ext cx="3167166" cy="299397"/>
            <a:chOff x="-304800" y="4182975"/>
            <a:chExt cx="3167197" cy="299400"/>
          </a:xfrm>
        </p:grpSpPr>
        <p:sp>
          <p:nvSpPr>
            <p:cNvPr id="218" name="Google Shape;218;p15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5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"/>
          <p:cNvSpPr txBox="1"/>
          <p:nvPr>
            <p:ph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22" name="Google Shape;222;p16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223" name="Google Shape;223;p16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6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4_1">
    <p:bg>
      <p:bgPr>
        <a:solidFill>
          <a:schemeClr val="accent3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7"/>
          <p:cNvSpPr txBox="1"/>
          <p:nvPr>
            <p:ph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27" name="Google Shape;227;p17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228" name="Google Shape;228;p17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8"/>
          <p:cNvSpPr/>
          <p:nvPr/>
        </p:nvSpPr>
        <p:spPr>
          <a:xfrm>
            <a:off x="0" y="0"/>
            <a:ext cx="33267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2" name="Google Shape;232;p18"/>
          <p:cNvGrpSpPr/>
          <p:nvPr/>
        </p:nvGrpSpPr>
        <p:grpSpPr>
          <a:xfrm rot="5400000">
            <a:off x="-1805719" y="-1418187"/>
            <a:ext cx="3064406" cy="2451231"/>
            <a:chOff x="-1491519" y="3001163"/>
            <a:chExt cx="3064406" cy="2451231"/>
          </a:xfrm>
        </p:grpSpPr>
        <p:grpSp>
          <p:nvGrpSpPr>
            <p:cNvPr id="233" name="Google Shape;233;p18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234" name="Google Shape;234;p1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1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" name="Google Shape;236;p18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237" name="Google Shape;237;p1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9" name="Google Shape;239;p18"/>
          <p:cNvSpPr txBox="1"/>
          <p:nvPr>
            <p:ph hasCustomPrompt="1" type="title"/>
          </p:nvPr>
        </p:nvSpPr>
        <p:spPr>
          <a:xfrm>
            <a:off x="850350" y="2852375"/>
            <a:ext cx="2528100" cy="226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7FE0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0" name="Google Shape;240;p18"/>
          <p:cNvSpPr txBox="1"/>
          <p:nvPr>
            <p:ph idx="2" type="title"/>
          </p:nvPr>
        </p:nvSpPr>
        <p:spPr>
          <a:xfrm>
            <a:off x="1100280" y="1444549"/>
            <a:ext cx="2711100" cy="5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hasCustomPrompt="1" type="title"/>
          </p:nvPr>
        </p:nvSpPr>
        <p:spPr>
          <a:xfrm>
            <a:off x="911299" y="1954408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43" name="Google Shape;243;p19"/>
          <p:cNvGrpSpPr/>
          <p:nvPr/>
        </p:nvGrpSpPr>
        <p:grpSpPr>
          <a:xfrm>
            <a:off x="-1491519" y="105563"/>
            <a:ext cx="3064406" cy="2451231"/>
            <a:chOff x="-1491519" y="3001163"/>
            <a:chExt cx="3064406" cy="2451231"/>
          </a:xfrm>
        </p:grpSpPr>
        <p:grpSp>
          <p:nvGrpSpPr>
            <p:cNvPr id="244" name="Google Shape;244;p19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245" name="Google Shape;245;p1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" name="Google Shape;247;p19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248" name="Google Shape;248;p1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50" name="Google Shape;250;p19"/>
          <p:cNvGrpSpPr/>
          <p:nvPr/>
        </p:nvGrpSpPr>
        <p:grpSpPr>
          <a:xfrm rot="10800000">
            <a:off x="7894801" y="572458"/>
            <a:ext cx="1253474" cy="328534"/>
            <a:chOff x="-8549" y="582500"/>
            <a:chExt cx="1253474" cy="328534"/>
          </a:xfrm>
        </p:grpSpPr>
        <p:sp>
          <p:nvSpPr>
            <p:cNvPr id="251" name="Google Shape;251;p19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9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" name="Google Shape;253;p19"/>
          <p:cNvSpPr txBox="1"/>
          <p:nvPr>
            <p:ph idx="2" type="title"/>
          </p:nvPr>
        </p:nvSpPr>
        <p:spPr>
          <a:xfrm>
            <a:off x="1696075" y="522375"/>
            <a:ext cx="6198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4" name="Google Shape;254;p19"/>
          <p:cNvSpPr txBox="1"/>
          <p:nvPr>
            <p:ph idx="1" type="subTitle"/>
          </p:nvPr>
        </p:nvSpPr>
        <p:spPr>
          <a:xfrm>
            <a:off x="797825" y="2535875"/>
            <a:ext cx="16854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55" name="Google Shape;255;p19"/>
          <p:cNvSpPr txBox="1"/>
          <p:nvPr>
            <p:ph idx="3" type="subTitle"/>
          </p:nvPr>
        </p:nvSpPr>
        <p:spPr>
          <a:xfrm>
            <a:off x="797825" y="2984400"/>
            <a:ext cx="1685400" cy="11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6" name="Google Shape;256;p19"/>
          <p:cNvSpPr txBox="1"/>
          <p:nvPr>
            <p:ph hasCustomPrompt="1" idx="4" type="title"/>
          </p:nvPr>
        </p:nvSpPr>
        <p:spPr>
          <a:xfrm>
            <a:off x="2875372" y="1954408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7" name="Google Shape;257;p19"/>
          <p:cNvSpPr txBox="1"/>
          <p:nvPr>
            <p:ph idx="5" type="subTitle"/>
          </p:nvPr>
        </p:nvSpPr>
        <p:spPr>
          <a:xfrm>
            <a:off x="2761894" y="2535875"/>
            <a:ext cx="16854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58" name="Google Shape;258;p19"/>
          <p:cNvSpPr txBox="1"/>
          <p:nvPr>
            <p:ph idx="6" type="subTitle"/>
          </p:nvPr>
        </p:nvSpPr>
        <p:spPr>
          <a:xfrm>
            <a:off x="2761891" y="2984400"/>
            <a:ext cx="1685400" cy="11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9" name="Google Shape;259;p19"/>
          <p:cNvSpPr txBox="1"/>
          <p:nvPr>
            <p:ph hasCustomPrompt="1" idx="7" type="title"/>
          </p:nvPr>
        </p:nvSpPr>
        <p:spPr>
          <a:xfrm>
            <a:off x="4839444" y="1954408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0" name="Google Shape;260;p19"/>
          <p:cNvSpPr txBox="1"/>
          <p:nvPr>
            <p:ph idx="8" type="subTitle"/>
          </p:nvPr>
        </p:nvSpPr>
        <p:spPr>
          <a:xfrm>
            <a:off x="4725979" y="2535875"/>
            <a:ext cx="16854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61" name="Google Shape;261;p19"/>
          <p:cNvSpPr txBox="1"/>
          <p:nvPr>
            <p:ph idx="9" type="subTitle"/>
          </p:nvPr>
        </p:nvSpPr>
        <p:spPr>
          <a:xfrm>
            <a:off x="4725975" y="2984400"/>
            <a:ext cx="1685400" cy="11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62" name="Google Shape;262;p19"/>
          <p:cNvSpPr txBox="1"/>
          <p:nvPr>
            <p:ph hasCustomPrompt="1" idx="13" type="title"/>
          </p:nvPr>
        </p:nvSpPr>
        <p:spPr>
          <a:xfrm>
            <a:off x="6803516" y="1954408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3" name="Google Shape;263;p19"/>
          <p:cNvSpPr txBox="1"/>
          <p:nvPr>
            <p:ph idx="14" type="subTitle"/>
          </p:nvPr>
        </p:nvSpPr>
        <p:spPr>
          <a:xfrm>
            <a:off x="6690048" y="2535875"/>
            <a:ext cx="16854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264" name="Google Shape;264;p19"/>
          <p:cNvSpPr txBox="1"/>
          <p:nvPr>
            <p:ph idx="15" type="subTitle"/>
          </p:nvPr>
        </p:nvSpPr>
        <p:spPr>
          <a:xfrm>
            <a:off x="6690041" y="2984400"/>
            <a:ext cx="1685400" cy="11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7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0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" name="Google Shape;267;p20"/>
          <p:cNvGrpSpPr/>
          <p:nvPr/>
        </p:nvGrpSpPr>
        <p:grpSpPr>
          <a:xfrm rot="8100000">
            <a:off x="6744351" y="-219183"/>
            <a:ext cx="3167166" cy="299397"/>
            <a:chOff x="-304800" y="4182975"/>
            <a:chExt cx="3167197" cy="299400"/>
          </a:xfrm>
        </p:grpSpPr>
        <p:sp>
          <p:nvSpPr>
            <p:cNvPr id="268" name="Google Shape;268;p20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0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" name="Google Shape;270;p20"/>
          <p:cNvGrpSpPr/>
          <p:nvPr/>
        </p:nvGrpSpPr>
        <p:grpSpPr>
          <a:xfrm rot="8100000">
            <a:off x="7357526" y="-219183"/>
            <a:ext cx="3167166" cy="299397"/>
            <a:chOff x="-304800" y="4182975"/>
            <a:chExt cx="3167197" cy="299400"/>
          </a:xfrm>
        </p:grpSpPr>
        <p:sp>
          <p:nvSpPr>
            <p:cNvPr id="271" name="Google Shape;271;p20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0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20"/>
          <p:cNvSpPr txBox="1"/>
          <p:nvPr>
            <p:ph hasCustomPrompt="1" type="title"/>
          </p:nvPr>
        </p:nvSpPr>
        <p:spPr>
          <a:xfrm>
            <a:off x="4293808" y="465600"/>
            <a:ext cx="3191100" cy="33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7FE0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20"/>
          <p:cNvSpPr txBox="1"/>
          <p:nvPr>
            <p:ph idx="2" type="title"/>
          </p:nvPr>
        </p:nvSpPr>
        <p:spPr>
          <a:xfrm>
            <a:off x="4800600" y="3878775"/>
            <a:ext cx="238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2354850" y="0"/>
            <a:ext cx="6789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2352225" y="4068275"/>
            <a:ext cx="3457500" cy="6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8" name="Google Shape;28;p3"/>
          <p:cNvGrpSpPr/>
          <p:nvPr/>
        </p:nvGrpSpPr>
        <p:grpSpPr>
          <a:xfrm rot="8100000">
            <a:off x="4167726" y="152417"/>
            <a:ext cx="3167166" cy="299397"/>
            <a:chOff x="-304800" y="4182975"/>
            <a:chExt cx="3167197" cy="299400"/>
          </a:xfrm>
        </p:grpSpPr>
        <p:sp>
          <p:nvSpPr>
            <p:cNvPr id="29" name="Google Shape;29;p3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" name="Google Shape;31;p3"/>
          <p:cNvGrpSpPr/>
          <p:nvPr/>
        </p:nvGrpSpPr>
        <p:grpSpPr>
          <a:xfrm rot="8100000">
            <a:off x="4780901" y="152417"/>
            <a:ext cx="3167166" cy="299397"/>
            <a:chOff x="-304800" y="4182975"/>
            <a:chExt cx="3167197" cy="299400"/>
          </a:xfrm>
        </p:grpSpPr>
        <p:sp>
          <p:nvSpPr>
            <p:cNvPr id="32" name="Google Shape;32;p3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3"/>
          <p:cNvSpPr txBox="1"/>
          <p:nvPr>
            <p:ph hasCustomPrompt="1" idx="2" type="title"/>
          </p:nvPr>
        </p:nvSpPr>
        <p:spPr>
          <a:xfrm>
            <a:off x="2428425" y="1500475"/>
            <a:ext cx="2611200" cy="22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8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/>
          <p:nvPr/>
        </p:nvSpPr>
        <p:spPr>
          <a:xfrm>
            <a:off x="0" y="0"/>
            <a:ext cx="9144000" cy="265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1"/>
          <p:cNvSpPr txBox="1"/>
          <p:nvPr>
            <p:ph hasCustomPrompt="1" type="title"/>
          </p:nvPr>
        </p:nvSpPr>
        <p:spPr>
          <a:xfrm>
            <a:off x="-496649" y="-394675"/>
            <a:ext cx="2705700" cy="33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7FE0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21"/>
          <p:cNvSpPr txBox="1"/>
          <p:nvPr>
            <p:ph idx="2" type="title"/>
          </p:nvPr>
        </p:nvSpPr>
        <p:spPr>
          <a:xfrm>
            <a:off x="2123200" y="1592250"/>
            <a:ext cx="234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79" name="Google Shape;279;p21"/>
          <p:cNvGrpSpPr/>
          <p:nvPr/>
        </p:nvGrpSpPr>
        <p:grpSpPr>
          <a:xfrm rot="10800000">
            <a:off x="-1069131" y="3350375"/>
            <a:ext cx="3370993" cy="3371877"/>
            <a:chOff x="6949919" y="-1142700"/>
            <a:chExt cx="3370993" cy="3371877"/>
          </a:xfrm>
        </p:grpSpPr>
        <p:grpSp>
          <p:nvGrpSpPr>
            <p:cNvPr id="280" name="Google Shape;280;p21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281" name="Google Shape;281;p2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3" name="Google Shape;283;p21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284" name="Google Shape;284;p2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2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6" name="Google Shape;286;p21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8" name="Google Shape;288;p21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289" name="Google Shape;289;p2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9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2"/>
          <p:cNvSpPr txBox="1"/>
          <p:nvPr>
            <p:ph hasCustomPrompt="1" type="title"/>
          </p:nvPr>
        </p:nvSpPr>
        <p:spPr>
          <a:xfrm>
            <a:off x="911299" y="133625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3" name="Google Shape;293;p22"/>
          <p:cNvSpPr txBox="1"/>
          <p:nvPr>
            <p:ph idx="1" type="subTitle"/>
          </p:nvPr>
        </p:nvSpPr>
        <p:spPr>
          <a:xfrm>
            <a:off x="835100" y="1965350"/>
            <a:ext cx="1966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2"/>
          <p:cNvSpPr txBox="1"/>
          <p:nvPr>
            <p:ph hasCustomPrompt="1" idx="2" type="title"/>
          </p:nvPr>
        </p:nvSpPr>
        <p:spPr>
          <a:xfrm>
            <a:off x="3593699" y="133625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22"/>
          <p:cNvSpPr txBox="1"/>
          <p:nvPr>
            <p:ph idx="3" type="subTitle"/>
          </p:nvPr>
        </p:nvSpPr>
        <p:spPr>
          <a:xfrm>
            <a:off x="3517500" y="1965350"/>
            <a:ext cx="1966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2"/>
          <p:cNvSpPr txBox="1"/>
          <p:nvPr>
            <p:ph hasCustomPrompt="1" idx="4" type="title"/>
          </p:nvPr>
        </p:nvSpPr>
        <p:spPr>
          <a:xfrm>
            <a:off x="6276099" y="133625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" name="Google Shape;297;p22"/>
          <p:cNvSpPr txBox="1"/>
          <p:nvPr>
            <p:ph idx="5" type="subTitle"/>
          </p:nvPr>
        </p:nvSpPr>
        <p:spPr>
          <a:xfrm>
            <a:off x="6199900" y="1965350"/>
            <a:ext cx="1966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22"/>
          <p:cNvSpPr txBox="1"/>
          <p:nvPr>
            <p:ph hasCustomPrompt="1" idx="6" type="title"/>
          </p:nvPr>
        </p:nvSpPr>
        <p:spPr>
          <a:xfrm>
            <a:off x="911299" y="307770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9" name="Google Shape;299;p22"/>
          <p:cNvSpPr txBox="1"/>
          <p:nvPr>
            <p:ph idx="7" type="subTitle"/>
          </p:nvPr>
        </p:nvSpPr>
        <p:spPr>
          <a:xfrm>
            <a:off x="835100" y="3706800"/>
            <a:ext cx="1966500" cy="82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22"/>
          <p:cNvSpPr txBox="1"/>
          <p:nvPr>
            <p:ph hasCustomPrompt="1" idx="8" type="title"/>
          </p:nvPr>
        </p:nvSpPr>
        <p:spPr>
          <a:xfrm>
            <a:off x="3593699" y="307770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1" name="Google Shape;301;p22"/>
          <p:cNvSpPr txBox="1"/>
          <p:nvPr>
            <p:ph idx="9" type="subTitle"/>
          </p:nvPr>
        </p:nvSpPr>
        <p:spPr>
          <a:xfrm>
            <a:off x="3517500" y="3706800"/>
            <a:ext cx="1966500" cy="82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22"/>
          <p:cNvSpPr txBox="1"/>
          <p:nvPr>
            <p:ph hasCustomPrompt="1" idx="13" type="title"/>
          </p:nvPr>
        </p:nvSpPr>
        <p:spPr>
          <a:xfrm>
            <a:off x="6276099" y="307770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3" name="Google Shape;303;p22"/>
          <p:cNvSpPr txBox="1"/>
          <p:nvPr>
            <p:ph idx="14" type="subTitle"/>
          </p:nvPr>
        </p:nvSpPr>
        <p:spPr>
          <a:xfrm>
            <a:off x="6199900" y="3706800"/>
            <a:ext cx="1966500" cy="82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4" name="Google Shape;304;p22"/>
          <p:cNvGrpSpPr/>
          <p:nvPr/>
        </p:nvGrpSpPr>
        <p:grpSpPr>
          <a:xfrm rot="10800000">
            <a:off x="7894801" y="572458"/>
            <a:ext cx="1253474" cy="328534"/>
            <a:chOff x="-8549" y="582500"/>
            <a:chExt cx="1253474" cy="328534"/>
          </a:xfrm>
        </p:grpSpPr>
        <p:sp>
          <p:nvSpPr>
            <p:cNvPr id="305" name="Google Shape;305;p22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2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22"/>
          <p:cNvSpPr txBox="1"/>
          <p:nvPr>
            <p:ph idx="15" type="title"/>
          </p:nvPr>
        </p:nvSpPr>
        <p:spPr>
          <a:xfrm>
            <a:off x="1696075" y="522375"/>
            <a:ext cx="6198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bg>
      <p:bgPr>
        <a:solidFill>
          <a:schemeClr val="accent3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3"/>
          <p:cNvSpPr/>
          <p:nvPr/>
        </p:nvSpPr>
        <p:spPr>
          <a:xfrm rot="5400000">
            <a:off x="49431" y="2172201"/>
            <a:ext cx="700391" cy="799097"/>
          </a:xfrm>
          <a:custGeom>
            <a:rect b="b" l="l" r="r" t="t"/>
            <a:pathLst>
              <a:path extrusionOk="0" h="63433" w="9696">
                <a:moveTo>
                  <a:pt x="0" y="0"/>
                </a:moveTo>
                <a:lnTo>
                  <a:pt x="0" y="63432"/>
                </a:lnTo>
                <a:lnTo>
                  <a:pt x="9695" y="63432"/>
                </a:lnTo>
                <a:lnTo>
                  <a:pt x="96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3"/>
          <p:cNvSpPr txBox="1"/>
          <p:nvPr/>
        </p:nvSpPr>
        <p:spPr>
          <a:xfrm>
            <a:off x="6025900" y="2110249"/>
            <a:ext cx="2586300" cy="10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CREDITS: This presentation template was created by </a:t>
            </a:r>
            <a:r>
              <a:rPr lang="en" sz="1200">
                <a:solidFill>
                  <a:schemeClr val="hlink"/>
                </a:solidFill>
                <a:uFill>
                  <a:noFill/>
                </a:uFill>
                <a:latin typeface="Overpass Black"/>
                <a:ea typeface="Overpass Black"/>
                <a:cs typeface="Overpass Black"/>
                <a:sym typeface="Overpass Black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 including icons by </a:t>
            </a:r>
            <a:r>
              <a:rPr lang="en" sz="1200">
                <a:solidFill>
                  <a:schemeClr val="hlink"/>
                </a:solidFill>
                <a:uFill>
                  <a:noFill/>
                </a:uFill>
                <a:latin typeface="Overpass Black"/>
                <a:ea typeface="Overpass Black"/>
                <a:cs typeface="Overpass Black"/>
                <a:sym typeface="Overpass Black"/>
                <a:hlinkClick r:id="rId3"/>
              </a:rPr>
              <a:t>Flaticon</a:t>
            </a:r>
            <a:r>
              <a:rPr lang="en"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 and infographics &amp; images by </a:t>
            </a:r>
            <a:r>
              <a:rPr lang="en" sz="1200">
                <a:solidFill>
                  <a:schemeClr val="hlink"/>
                </a:solidFill>
                <a:uFill>
                  <a:noFill/>
                </a:uFill>
                <a:latin typeface="Overpass Black"/>
                <a:ea typeface="Overpass Black"/>
                <a:cs typeface="Overpass Black"/>
                <a:sym typeface="Overpass Black"/>
                <a:hlinkClick r:id="rId4"/>
              </a:rPr>
              <a:t>Freepik</a:t>
            </a:r>
            <a:r>
              <a:rPr lang="en"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.</a:t>
            </a:r>
            <a:endParaRPr sz="120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311" name="Google Shape;311;p23"/>
          <p:cNvGrpSpPr/>
          <p:nvPr/>
        </p:nvGrpSpPr>
        <p:grpSpPr>
          <a:xfrm>
            <a:off x="6949919" y="-1142700"/>
            <a:ext cx="3064406" cy="2884649"/>
            <a:chOff x="6949919" y="-1142700"/>
            <a:chExt cx="3064406" cy="2884649"/>
          </a:xfrm>
        </p:grpSpPr>
        <p:grpSp>
          <p:nvGrpSpPr>
            <p:cNvPr id="312" name="Google Shape;312;p23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313" name="Google Shape;313;p2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5" name="Google Shape;315;p23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316" name="Google Shape;316;p2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8" name="Google Shape;318;p23"/>
            <p:cNvSpPr/>
            <p:nvPr/>
          </p:nvSpPr>
          <p:spPr>
            <a:xfrm rot="8100000">
              <a:off x="7486612" y="610134"/>
              <a:ext cx="2478126" cy="29953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3"/>
          <p:cNvSpPr txBox="1"/>
          <p:nvPr>
            <p:ph type="ctrTitle"/>
          </p:nvPr>
        </p:nvSpPr>
        <p:spPr>
          <a:xfrm>
            <a:off x="965350" y="2131325"/>
            <a:ext cx="2731800" cy="10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0" name="Google Shape;320;p23"/>
          <p:cNvSpPr txBox="1"/>
          <p:nvPr>
            <p:ph idx="1" type="subTitle"/>
          </p:nvPr>
        </p:nvSpPr>
        <p:spPr>
          <a:xfrm>
            <a:off x="965350" y="3094175"/>
            <a:ext cx="2731800" cy="7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321" name="Google Shape;321;p23"/>
          <p:cNvSpPr txBox="1"/>
          <p:nvPr>
            <p:ph idx="2" type="subTitle"/>
          </p:nvPr>
        </p:nvSpPr>
        <p:spPr>
          <a:xfrm>
            <a:off x="965350" y="3806152"/>
            <a:ext cx="2586300" cy="7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">
    <p:bg>
      <p:bgPr>
        <a:solidFill>
          <a:schemeClr val="lt2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2">
    <p:bg>
      <p:bgPr>
        <a:solidFill>
          <a:schemeClr val="accent3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3">
    <p:bg>
      <p:bgPr>
        <a:solidFill>
          <a:schemeClr val="lt2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" name="Google Shape;325;p26"/>
          <p:cNvGrpSpPr/>
          <p:nvPr/>
        </p:nvGrpSpPr>
        <p:grpSpPr>
          <a:xfrm>
            <a:off x="-1491519" y="-434710"/>
            <a:ext cx="3370993" cy="3912150"/>
            <a:chOff x="-1491519" y="2460890"/>
            <a:chExt cx="3370993" cy="3912150"/>
          </a:xfrm>
        </p:grpSpPr>
        <p:grpSp>
          <p:nvGrpSpPr>
            <p:cNvPr id="326" name="Google Shape;326;p26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327" name="Google Shape;327;p2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9" name="Google Shape;329;p26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330" name="Google Shape;330;p2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2" name="Google Shape;332;p26"/>
            <p:cNvSpPr/>
            <p:nvPr/>
          </p:nvSpPr>
          <p:spPr>
            <a:xfrm rot="-2700000">
              <a:off x="-540907" y="2968275"/>
              <a:ext cx="1559170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3" name="Google Shape;333;p26"/>
            <p:cNvGrpSpPr/>
            <p:nvPr/>
          </p:nvGrpSpPr>
          <p:grpSpPr>
            <a:xfrm rot="-2700000">
              <a:off x="-929724" y="4997727"/>
              <a:ext cx="3167166" cy="299397"/>
              <a:chOff x="-304800" y="4182975"/>
              <a:chExt cx="3167197" cy="299400"/>
            </a:xfrm>
          </p:grpSpPr>
          <p:sp>
            <p:nvSpPr>
              <p:cNvPr id="334" name="Google Shape;334;p2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2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6" name="Google Shape;336;p26"/>
            <p:cNvGrpSpPr/>
            <p:nvPr/>
          </p:nvGrpSpPr>
          <p:grpSpPr>
            <a:xfrm rot="-2700000">
              <a:off x="-1542899" y="4997727"/>
              <a:ext cx="3167166" cy="299397"/>
              <a:chOff x="-304800" y="4182975"/>
              <a:chExt cx="3167197" cy="299400"/>
            </a:xfrm>
          </p:grpSpPr>
          <p:sp>
            <p:nvSpPr>
              <p:cNvPr id="337" name="Google Shape;337;p2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4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340;p27"/>
          <p:cNvGrpSpPr/>
          <p:nvPr/>
        </p:nvGrpSpPr>
        <p:grpSpPr>
          <a:xfrm rot="10800000">
            <a:off x="-1069131" y="3350375"/>
            <a:ext cx="3370993" cy="3371877"/>
            <a:chOff x="6949919" y="-1142700"/>
            <a:chExt cx="3370993" cy="3371877"/>
          </a:xfrm>
        </p:grpSpPr>
        <p:grpSp>
          <p:nvGrpSpPr>
            <p:cNvPr id="341" name="Google Shape;341;p27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342" name="Google Shape;342;p27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7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4" name="Google Shape;344;p27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345" name="Google Shape;345;p27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7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7" name="Google Shape;347;p27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7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9" name="Google Shape;349;p27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350" name="Google Shape;350;p27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27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">
  <p:cSld name="CUSTOM_15">
    <p:bg>
      <p:bgPr>
        <a:solidFill>
          <a:schemeClr val="accent3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28"/>
          <p:cNvGrpSpPr/>
          <p:nvPr/>
        </p:nvGrpSpPr>
        <p:grpSpPr>
          <a:xfrm>
            <a:off x="7633122" y="1542425"/>
            <a:ext cx="3064406" cy="3371877"/>
            <a:chOff x="7709322" y="1333607"/>
            <a:chExt cx="3064406" cy="3371877"/>
          </a:xfrm>
        </p:grpSpPr>
        <p:grpSp>
          <p:nvGrpSpPr>
            <p:cNvPr id="354" name="Google Shape;354;p28"/>
            <p:cNvGrpSpPr/>
            <p:nvPr/>
          </p:nvGrpSpPr>
          <p:grpSpPr>
            <a:xfrm rot="8100000">
              <a:off x="7657942" y="2409523"/>
              <a:ext cx="3167166" cy="299397"/>
              <a:chOff x="-304800" y="4182975"/>
              <a:chExt cx="3167197" cy="299400"/>
            </a:xfrm>
          </p:grpSpPr>
          <p:sp>
            <p:nvSpPr>
              <p:cNvPr id="355" name="Google Shape;355;p2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7" name="Google Shape;357;p28"/>
            <p:cNvGrpSpPr/>
            <p:nvPr/>
          </p:nvGrpSpPr>
          <p:grpSpPr>
            <a:xfrm rot="8100000">
              <a:off x="7351354" y="3330170"/>
              <a:ext cx="3167166" cy="299397"/>
              <a:chOff x="-304800" y="4182975"/>
              <a:chExt cx="3167197" cy="299400"/>
            </a:xfrm>
          </p:grpSpPr>
          <p:sp>
            <p:nvSpPr>
              <p:cNvPr id="358" name="Google Shape;358;p2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2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0" name="Google Shape;360;p28"/>
            <p:cNvGrpSpPr/>
            <p:nvPr/>
          </p:nvGrpSpPr>
          <p:grpSpPr>
            <a:xfrm rot="8100000">
              <a:off x="7964529" y="3330170"/>
              <a:ext cx="3167166" cy="299397"/>
              <a:chOff x="-304800" y="4182975"/>
              <a:chExt cx="3167197" cy="299400"/>
            </a:xfrm>
          </p:grpSpPr>
          <p:sp>
            <p:nvSpPr>
              <p:cNvPr id="361" name="Google Shape;361;p2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2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3" name="Google Shape;363;p28"/>
          <p:cNvGrpSpPr/>
          <p:nvPr/>
        </p:nvGrpSpPr>
        <p:grpSpPr>
          <a:xfrm>
            <a:off x="-1491519" y="105563"/>
            <a:ext cx="3064406" cy="2451231"/>
            <a:chOff x="-1491519" y="3001163"/>
            <a:chExt cx="3064406" cy="2451231"/>
          </a:xfrm>
        </p:grpSpPr>
        <p:grpSp>
          <p:nvGrpSpPr>
            <p:cNvPr id="364" name="Google Shape;364;p28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365" name="Google Shape;365;p2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2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7" name="Google Shape;367;p28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368" name="Google Shape;368;p2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2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6">
  <p:cSld name="CUSTOM_16">
    <p:bg>
      <p:bgPr>
        <a:solidFill>
          <a:schemeClr val="lt2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" name="Google Shape;371;p29"/>
          <p:cNvGrpSpPr/>
          <p:nvPr/>
        </p:nvGrpSpPr>
        <p:grpSpPr>
          <a:xfrm>
            <a:off x="6949919" y="-1142700"/>
            <a:ext cx="3370993" cy="3371877"/>
            <a:chOff x="6949919" y="-1142700"/>
            <a:chExt cx="3370993" cy="3371877"/>
          </a:xfrm>
        </p:grpSpPr>
        <p:grpSp>
          <p:nvGrpSpPr>
            <p:cNvPr id="372" name="Google Shape;372;p29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373" name="Google Shape;373;p2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2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5" name="Google Shape;375;p29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376" name="Google Shape;376;p2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2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8" name="Google Shape;378;p29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9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0" name="Google Shape;380;p29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381" name="Google Shape;381;p2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2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7">
  <p:cSld name="CUSTOM_17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30"/>
          <p:cNvGrpSpPr/>
          <p:nvPr/>
        </p:nvGrpSpPr>
        <p:grpSpPr>
          <a:xfrm>
            <a:off x="6949919" y="-1142700"/>
            <a:ext cx="3813434" cy="5379074"/>
            <a:chOff x="6949919" y="-1142700"/>
            <a:chExt cx="3813434" cy="5379074"/>
          </a:xfrm>
        </p:grpSpPr>
        <p:grpSp>
          <p:nvGrpSpPr>
            <p:cNvPr id="385" name="Google Shape;385;p30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386" name="Google Shape;386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8" name="Google Shape;388;p30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389" name="Google Shape;389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1" name="Google Shape;391;p30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2" name="Google Shape;392;p30"/>
            <p:cNvGrpSpPr/>
            <p:nvPr/>
          </p:nvGrpSpPr>
          <p:grpSpPr>
            <a:xfrm rot="8100000">
              <a:off x="7034392" y="1940414"/>
              <a:ext cx="3167166" cy="299397"/>
              <a:chOff x="-304800" y="4182975"/>
              <a:chExt cx="3167197" cy="299400"/>
            </a:xfrm>
          </p:grpSpPr>
          <p:sp>
            <p:nvSpPr>
              <p:cNvPr id="393" name="Google Shape;393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" name="Google Shape;395;p30"/>
            <p:cNvGrpSpPr/>
            <p:nvPr/>
          </p:nvGrpSpPr>
          <p:grpSpPr>
            <a:xfrm rot="8100000">
              <a:off x="7647567" y="1940414"/>
              <a:ext cx="3167166" cy="299397"/>
              <a:chOff x="-304800" y="4182975"/>
              <a:chExt cx="3167197" cy="299400"/>
            </a:xfrm>
          </p:grpSpPr>
          <p:sp>
            <p:nvSpPr>
              <p:cNvPr id="396" name="Google Shape;396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8" name="Google Shape;398;p30"/>
            <p:cNvGrpSpPr/>
            <p:nvPr/>
          </p:nvGrpSpPr>
          <p:grpSpPr>
            <a:xfrm rot="8100000">
              <a:off x="7340979" y="2861061"/>
              <a:ext cx="3167166" cy="299397"/>
              <a:chOff x="-304800" y="4182975"/>
              <a:chExt cx="3167197" cy="299400"/>
            </a:xfrm>
          </p:grpSpPr>
          <p:sp>
            <p:nvSpPr>
              <p:cNvPr id="399" name="Google Shape;399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1" name="Google Shape;401;p30"/>
            <p:cNvGrpSpPr/>
            <p:nvPr/>
          </p:nvGrpSpPr>
          <p:grpSpPr>
            <a:xfrm rot="8100000">
              <a:off x="7954154" y="2861061"/>
              <a:ext cx="3167166" cy="299397"/>
              <a:chOff x="-304800" y="4182975"/>
              <a:chExt cx="3167197" cy="299400"/>
            </a:xfrm>
          </p:grpSpPr>
          <p:sp>
            <p:nvSpPr>
              <p:cNvPr id="402" name="Google Shape;402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4" name="Google Shape;404;p30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405" name="Google Shape;405;p3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3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/>
          <p:nvPr>
            <p:ph idx="1" type="body"/>
          </p:nvPr>
        </p:nvSpPr>
        <p:spPr>
          <a:xfrm>
            <a:off x="671750" y="1277050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AutoNum type="romanLcPeriod"/>
              <a:defRPr sz="1200"/>
            </a:lvl9pPr>
          </a:lstStyle>
          <a:p/>
        </p:txBody>
      </p:sp>
      <p:grpSp>
        <p:nvGrpSpPr>
          <p:cNvPr id="37" name="Google Shape;37;p4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38" name="Google Shape;38;p4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4"/>
          <p:cNvSpPr txBox="1"/>
          <p:nvPr>
            <p:ph type="title"/>
          </p:nvPr>
        </p:nvSpPr>
        <p:spPr>
          <a:xfrm>
            <a:off x="1243050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 1">
  <p:cSld name="TITLE_ONLY_1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1"/>
          <p:cNvSpPr txBox="1"/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solidFill>
          <a:schemeClr val="dk1"/>
        </a:soli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3"/>
          <p:cNvSpPr txBox="1"/>
          <p:nvPr>
            <p:ph type="ctrTitle"/>
          </p:nvPr>
        </p:nvSpPr>
        <p:spPr>
          <a:xfrm>
            <a:off x="833000" y="1050513"/>
            <a:ext cx="3248400" cy="241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b="0" sz="5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414" name="Google Shape;414;p33"/>
          <p:cNvSpPr txBox="1"/>
          <p:nvPr>
            <p:ph idx="1" type="subTitle"/>
          </p:nvPr>
        </p:nvSpPr>
        <p:spPr>
          <a:xfrm>
            <a:off x="833000" y="3299563"/>
            <a:ext cx="3326700" cy="3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TEXT">
  <p:cSld name="CUSTOM_7_1">
    <p:bg>
      <p:bgPr>
        <a:solidFill>
          <a:schemeClr val="dk1"/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4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4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4"/>
          <p:cNvSpPr txBox="1"/>
          <p:nvPr>
            <p:ph idx="1" type="subTitle"/>
          </p:nvPr>
        </p:nvSpPr>
        <p:spPr>
          <a:xfrm flipH="1">
            <a:off x="889350" y="1030050"/>
            <a:ext cx="7409100" cy="28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lab"/>
              <a:buAutoNum type="arabicPeriod"/>
              <a:defRPr sz="11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arabi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arabi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419" name="Google Shape;419;p34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4">
    <p:bg>
      <p:bgPr>
        <a:solidFill>
          <a:schemeClr val="dk1"/>
        </a:solid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5"/>
          <p:cNvSpPr txBox="1"/>
          <p:nvPr>
            <p:ph type="ctrTitle"/>
          </p:nvPr>
        </p:nvSpPr>
        <p:spPr>
          <a:xfrm>
            <a:off x="3782800" y="1657625"/>
            <a:ext cx="21273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2" name="Google Shape;422;p35"/>
          <p:cNvSpPr txBox="1"/>
          <p:nvPr>
            <p:ph idx="2" type="ctrTitle"/>
          </p:nvPr>
        </p:nvSpPr>
        <p:spPr>
          <a:xfrm>
            <a:off x="3782800" y="3482450"/>
            <a:ext cx="23094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3" name="Google Shape;423;p35"/>
          <p:cNvSpPr txBox="1"/>
          <p:nvPr>
            <p:ph idx="3" type="ctrTitle"/>
          </p:nvPr>
        </p:nvSpPr>
        <p:spPr>
          <a:xfrm>
            <a:off x="6235575" y="1657625"/>
            <a:ext cx="22536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4" name="Google Shape;424;p35"/>
          <p:cNvSpPr txBox="1"/>
          <p:nvPr>
            <p:ph idx="4" type="ctrTitle"/>
          </p:nvPr>
        </p:nvSpPr>
        <p:spPr>
          <a:xfrm>
            <a:off x="6235575" y="3482450"/>
            <a:ext cx="22536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5" name="Google Shape;425;p35"/>
          <p:cNvSpPr txBox="1"/>
          <p:nvPr>
            <p:ph idx="1" type="subTitle"/>
          </p:nvPr>
        </p:nvSpPr>
        <p:spPr>
          <a:xfrm>
            <a:off x="3782800" y="183720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6" name="Google Shape;426;p35"/>
          <p:cNvSpPr txBox="1"/>
          <p:nvPr>
            <p:ph idx="5" type="subTitle"/>
          </p:nvPr>
        </p:nvSpPr>
        <p:spPr>
          <a:xfrm>
            <a:off x="3782800" y="365979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427" name="Google Shape;427;p35"/>
          <p:cNvSpPr txBox="1"/>
          <p:nvPr>
            <p:ph idx="6" type="subTitle"/>
          </p:nvPr>
        </p:nvSpPr>
        <p:spPr>
          <a:xfrm>
            <a:off x="6235575" y="183720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8" name="Google Shape;428;p35"/>
          <p:cNvSpPr txBox="1"/>
          <p:nvPr>
            <p:ph idx="7" type="subTitle"/>
          </p:nvPr>
        </p:nvSpPr>
        <p:spPr>
          <a:xfrm>
            <a:off x="6235575" y="365979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TEXT 1">
  <p:cSld name="CUSTOM_14_1">
    <p:bg>
      <p:bgPr>
        <a:solidFill>
          <a:schemeClr val="dk1"/>
        </a:solid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6"/>
          <p:cNvSpPr/>
          <p:nvPr/>
        </p:nvSpPr>
        <p:spPr>
          <a:xfrm>
            <a:off x="1464755" y="1059200"/>
            <a:ext cx="6214500" cy="27186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6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32" name="Google Shape;432;p36"/>
          <p:cNvSpPr txBox="1"/>
          <p:nvPr>
            <p:ph idx="1" type="subTitle"/>
          </p:nvPr>
        </p:nvSpPr>
        <p:spPr>
          <a:xfrm>
            <a:off x="2562675" y="2190023"/>
            <a:ext cx="4018200" cy="1307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33" name="Google Shape;433;p36"/>
          <p:cNvSpPr/>
          <p:nvPr/>
        </p:nvSpPr>
        <p:spPr>
          <a:xfrm>
            <a:off x="1555780" y="983325"/>
            <a:ext cx="6214500" cy="27186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6">
    <p:bg>
      <p:bgPr>
        <a:solidFill>
          <a:schemeClr val="dk1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5" name="Google Shape;435;p37"/>
          <p:cNvGrpSpPr/>
          <p:nvPr/>
        </p:nvGrpSpPr>
        <p:grpSpPr>
          <a:xfrm>
            <a:off x="948275" y="3046075"/>
            <a:ext cx="8195650" cy="465225"/>
            <a:chOff x="948275" y="3046075"/>
            <a:chExt cx="8195650" cy="465225"/>
          </a:xfrm>
        </p:grpSpPr>
        <p:sp>
          <p:nvSpPr>
            <p:cNvPr id="436" name="Google Shape;436;p37"/>
            <p:cNvSpPr/>
            <p:nvPr/>
          </p:nvSpPr>
          <p:spPr>
            <a:xfrm>
              <a:off x="948275" y="3103000"/>
              <a:ext cx="8076600" cy="408300"/>
            </a:xfrm>
            <a:prstGeom prst="roundRect">
              <a:avLst>
                <a:gd fmla="val 4313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7"/>
            <p:cNvSpPr/>
            <p:nvPr/>
          </p:nvSpPr>
          <p:spPr>
            <a:xfrm>
              <a:off x="1008525" y="3046075"/>
              <a:ext cx="8135400" cy="408300"/>
            </a:xfrm>
            <a:prstGeom prst="roundRect">
              <a:avLst>
                <a:gd fmla="val 4313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8" name="Google Shape;438;p37"/>
          <p:cNvSpPr txBox="1"/>
          <p:nvPr>
            <p:ph type="ctrTitle"/>
          </p:nvPr>
        </p:nvSpPr>
        <p:spPr>
          <a:xfrm flipH="1">
            <a:off x="3611675" y="3046150"/>
            <a:ext cx="47280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9" name="Google Shape;439;p37"/>
          <p:cNvSpPr txBox="1"/>
          <p:nvPr>
            <p:ph idx="1" type="subTitle"/>
          </p:nvPr>
        </p:nvSpPr>
        <p:spPr>
          <a:xfrm flipH="1">
            <a:off x="4201775" y="1876125"/>
            <a:ext cx="4137900" cy="10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bel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CUSTOM_16_2">
    <p:bg>
      <p:bgPr>
        <a:solidFill>
          <a:schemeClr val="dk1"/>
        </a:solidFill>
      </p:bgPr>
    </p:bg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8"/>
          <p:cNvSpPr/>
          <p:nvPr/>
        </p:nvSpPr>
        <p:spPr>
          <a:xfrm>
            <a:off x="357150" y="876231"/>
            <a:ext cx="3715500" cy="34884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8"/>
          <p:cNvSpPr txBox="1"/>
          <p:nvPr>
            <p:ph type="ctrTitle"/>
          </p:nvPr>
        </p:nvSpPr>
        <p:spPr>
          <a:xfrm>
            <a:off x="1456650" y="1715300"/>
            <a:ext cx="1745100" cy="110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443" name="Google Shape;443;p38"/>
          <p:cNvSpPr txBox="1"/>
          <p:nvPr>
            <p:ph idx="1" type="subTitle"/>
          </p:nvPr>
        </p:nvSpPr>
        <p:spPr>
          <a:xfrm>
            <a:off x="889350" y="2819625"/>
            <a:ext cx="2312400" cy="11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444" name="Google Shape;444;p38"/>
          <p:cNvSpPr/>
          <p:nvPr/>
        </p:nvSpPr>
        <p:spPr>
          <a:xfrm>
            <a:off x="411569" y="778875"/>
            <a:ext cx="3715500" cy="34884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6_1">
    <p:bg>
      <p:bgPr>
        <a:solidFill>
          <a:schemeClr val="dk1"/>
        </a:solid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9"/>
          <p:cNvSpPr txBox="1"/>
          <p:nvPr>
            <p:ph type="ctrTitle"/>
          </p:nvPr>
        </p:nvSpPr>
        <p:spPr>
          <a:xfrm>
            <a:off x="1477038" y="2960925"/>
            <a:ext cx="25389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47" name="Google Shape;447;p39"/>
          <p:cNvSpPr txBox="1"/>
          <p:nvPr>
            <p:ph idx="1" type="subTitle"/>
          </p:nvPr>
        </p:nvSpPr>
        <p:spPr>
          <a:xfrm>
            <a:off x="1477050" y="3273500"/>
            <a:ext cx="2642400" cy="568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48" name="Google Shape;448;p39"/>
          <p:cNvSpPr txBox="1"/>
          <p:nvPr>
            <p:ph idx="2" type="ctrTitle"/>
          </p:nvPr>
        </p:nvSpPr>
        <p:spPr>
          <a:xfrm>
            <a:off x="4938415" y="2957875"/>
            <a:ext cx="25389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49" name="Google Shape;449;p39"/>
          <p:cNvSpPr txBox="1"/>
          <p:nvPr>
            <p:ph idx="3" type="subTitle"/>
          </p:nvPr>
        </p:nvSpPr>
        <p:spPr>
          <a:xfrm>
            <a:off x="4938421" y="3270450"/>
            <a:ext cx="25389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50" name="Google Shape;450;p39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9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9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6_1_1">
    <p:bg>
      <p:bgPr>
        <a:solidFill>
          <a:schemeClr val="dk1"/>
        </a:solid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0"/>
          <p:cNvSpPr txBox="1"/>
          <p:nvPr>
            <p:ph type="ctrTitle"/>
          </p:nvPr>
        </p:nvSpPr>
        <p:spPr>
          <a:xfrm>
            <a:off x="1651900" y="1663150"/>
            <a:ext cx="27849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55" name="Google Shape;455;p40"/>
          <p:cNvSpPr txBox="1"/>
          <p:nvPr>
            <p:ph idx="1" type="subTitle"/>
          </p:nvPr>
        </p:nvSpPr>
        <p:spPr>
          <a:xfrm>
            <a:off x="1651900" y="2239450"/>
            <a:ext cx="29079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56" name="Google Shape;456;p40"/>
          <p:cNvSpPr txBox="1"/>
          <p:nvPr>
            <p:ph idx="2" type="ctrTitle"/>
          </p:nvPr>
        </p:nvSpPr>
        <p:spPr>
          <a:xfrm>
            <a:off x="1651900" y="3365574"/>
            <a:ext cx="27849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57" name="Google Shape;457;p40"/>
          <p:cNvSpPr txBox="1"/>
          <p:nvPr>
            <p:ph idx="3" type="subTitle"/>
          </p:nvPr>
        </p:nvSpPr>
        <p:spPr>
          <a:xfrm>
            <a:off x="1651900" y="3937803"/>
            <a:ext cx="2907900" cy="974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58" name="Google Shape;458;p40"/>
          <p:cNvSpPr txBox="1"/>
          <p:nvPr>
            <p:ph idx="4" type="ctrTitle"/>
          </p:nvPr>
        </p:nvSpPr>
        <p:spPr>
          <a:xfrm>
            <a:off x="5107893" y="3365575"/>
            <a:ext cx="26193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59" name="Google Shape;459;p40"/>
          <p:cNvSpPr txBox="1"/>
          <p:nvPr>
            <p:ph idx="5" type="subTitle"/>
          </p:nvPr>
        </p:nvSpPr>
        <p:spPr>
          <a:xfrm>
            <a:off x="5107893" y="3937703"/>
            <a:ext cx="29079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60" name="Google Shape;460;p40"/>
          <p:cNvSpPr txBox="1"/>
          <p:nvPr>
            <p:ph idx="6" type="ctrTitle"/>
          </p:nvPr>
        </p:nvSpPr>
        <p:spPr>
          <a:xfrm>
            <a:off x="5107893" y="1663150"/>
            <a:ext cx="27849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61" name="Google Shape;461;p40"/>
          <p:cNvSpPr txBox="1"/>
          <p:nvPr>
            <p:ph idx="7" type="subTitle"/>
          </p:nvPr>
        </p:nvSpPr>
        <p:spPr>
          <a:xfrm>
            <a:off x="5107893" y="2239450"/>
            <a:ext cx="29079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62" name="Google Shape;462;p40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40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40"/>
          <p:cNvSpPr txBox="1"/>
          <p:nvPr>
            <p:ph idx="8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CUSTOM_6_1_1_1">
    <p:bg>
      <p:bgPr>
        <a:solidFill>
          <a:schemeClr val="dk1"/>
        </a:solidFill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1"/>
          <p:cNvSpPr txBox="1"/>
          <p:nvPr>
            <p:ph type="ctrTitle"/>
          </p:nvPr>
        </p:nvSpPr>
        <p:spPr>
          <a:xfrm>
            <a:off x="889350" y="1658275"/>
            <a:ext cx="4538400" cy="18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b="0" sz="72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5"/>
          <p:cNvGrpSpPr/>
          <p:nvPr/>
        </p:nvGrpSpPr>
        <p:grpSpPr>
          <a:xfrm>
            <a:off x="6949919" y="-1142700"/>
            <a:ext cx="3370993" cy="3371877"/>
            <a:chOff x="6949919" y="-1142700"/>
            <a:chExt cx="3370993" cy="3371877"/>
          </a:xfrm>
        </p:grpSpPr>
        <p:grpSp>
          <p:nvGrpSpPr>
            <p:cNvPr id="43" name="Google Shape;43;p5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44" name="Google Shape;44;p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" name="Google Shape;46;p5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47" name="Google Shape;47;p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" name="Google Shape;49;p5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" name="Google Shape;51;p5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52" name="Google Shape;52;p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" name="Google Shape;54;p5"/>
          <p:cNvSpPr txBox="1"/>
          <p:nvPr>
            <p:ph idx="1" type="subTitle"/>
          </p:nvPr>
        </p:nvSpPr>
        <p:spPr>
          <a:xfrm>
            <a:off x="797825" y="3107625"/>
            <a:ext cx="24354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verpass Black"/>
              <a:buNone/>
              <a:defRPr sz="18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55" name="Google Shape;55;p5"/>
          <p:cNvSpPr txBox="1"/>
          <p:nvPr>
            <p:ph idx="2" type="subTitle"/>
          </p:nvPr>
        </p:nvSpPr>
        <p:spPr>
          <a:xfrm>
            <a:off x="797825" y="3535929"/>
            <a:ext cx="25032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6" name="Google Shape;56;p5"/>
          <p:cNvSpPr txBox="1"/>
          <p:nvPr>
            <p:ph idx="3" type="subTitle"/>
          </p:nvPr>
        </p:nvSpPr>
        <p:spPr>
          <a:xfrm>
            <a:off x="4399200" y="3107625"/>
            <a:ext cx="24354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verpass Black"/>
              <a:buNone/>
              <a:defRPr sz="18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57" name="Google Shape;57;p5"/>
          <p:cNvSpPr txBox="1"/>
          <p:nvPr>
            <p:ph idx="4" type="subTitle"/>
          </p:nvPr>
        </p:nvSpPr>
        <p:spPr>
          <a:xfrm>
            <a:off x="4399200" y="3535929"/>
            <a:ext cx="25032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8" name="Google Shape;58;p5"/>
          <p:cNvSpPr txBox="1"/>
          <p:nvPr>
            <p:ph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9" name="Google Shape;59;p5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60" name="Google Shape;60;p5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1">
  <p:cSld name="CUSTOM_6_1_1_1_1">
    <p:bg>
      <p:bgPr>
        <a:solidFill>
          <a:schemeClr val="dk1"/>
        </a:solidFill>
      </p:bgPr>
    </p:bg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2"/>
          <p:cNvSpPr txBox="1"/>
          <p:nvPr>
            <p:ph type="ctrTitle"/>
          </p:nvPr>
        </p:nvSpPr>
        <p:spPr>
          <a:xfrm>
            <a:off x="5641825" y="1658275"/>
            <a:ext cx="2655600" cy="18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  <p:grpSp>
        <p:nvGrpSpPr>
          <p:cNvPr id="469" name="Google Shape;469;p42"/>
          <p:cNvGrpSpPr/>
          <p:nvPr/>
        </p:nvGrpSpPr>
        <p:grpSpPr>
          <a:xfrm>
            <a:off x="429933" y="1083300"/>
            <a:ext cx="4465655" cy="3077191"/>
            <a:chOff x="1211784" y="1483576"/>
            <a:chExt cx="6753864" cy="2714769"/>
          </a:xfrm>
        </p:grpSpPr>
        <p:sp>
          <p:nvSpPr>
            <p:cNvPr id="470" name="Google Shape;470;p42"/>
            <p:cNvSpPr/>
            <p:nvPr/>
          </p:nvSpPr>
          <p:spPr>
            <a:xfrm>
              <a:off x="1211784" y="1575146"/>
              <a:ext cx="6648000" cy="2623200"/>
            </a:xfrm>
            <a:prstGeom prst="roundRect">
              <a:avLst>
                <a:gd fmla="val 4313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2"/>
            <p:cNvSpPr/>
            <p:nvPr/>
          </p:nvSpPr>
          <p:spPr>
            <a:xfrm>
              <a:off x="1317648" y="1483576"/>
              <a:ext cx="6648000" cy="2623200"/>
            </a:xfrm>
            <a:prstGeom prst="roundRect">
              <a:avLst>
                <a:gd fmla="val 4313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">
  <p:cSld name="CUSTOM_6_1_1_2">
    <p:bg>
      <p:bgPr>
        <a:solidFill>
          <a:schemeClr val="dk1"/>
        </a:solid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3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3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3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NUMBER">
  <p:cSld name="CUSTOM_6_1_1_2_1_1">
    <p:bg>
      <p:bgPr>
        <a:solidFill>
          <a:schemeClr val="dk1"/>
        </a:solidFill>
      </p:bgPr>
    </p:bg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4"/>
          <p:cNvSpPr txBox="1"/>
          <p:nvPr>
            <p:ph idx="1" type="subTitle"/>
          </p:nvPr>
        </p:nvSpPr>
        <p:spPr>
          <a:xfrm>
            <a:off x="1551538" y="1552688"/>
            <a:ext cx="1887600" cy="4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78" name="Google Shape;478;p44"/>
          <p:cNvSpPr txBox="1"/>
          <p:nvPr>
            <p:ph hasCustomPrompt="1" type="title"/>
          </p:nvPr>
        </p:nvSpPr>
        <p:spPr>
          <a:xfrm>
            <a:off x="1317988" y="938488"/>
            <a:ext cx="2354700" cy="6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b="0" sz="3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r>
              <a:t>xx%</a:t>
            </a:r>
          </a:p>
        </p:txBody>
      </p:sp>
      <p:sp>
        <p:nvSpPr>
          <p:cNvPr id="479" name="Google Shape;479;p44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44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44"/>
          <p:cNvSpPr txBox="1"/>
          <p:nvPr>
            <p:ph idx="2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6_1_1_2_1_1_1">
    <p:bg>
      <p:bgPr>
        <a:solidFill>
          <a:schemeClr val="dk1"/>
        </a:solidFill>
      </p:bgPr>
    </p:bg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5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5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5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486" name="Google Shape;486;p45"/>
          <p:cNvSpPr txBox="1"/>
          <p:nvPr>
            <p:ph idx="2" type="title"/>
          </p:nvPr>
        </p:nvSpPr>
        <p:spPr>
          <a:xfrm>
            <a:off x="967226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87" name="Google Shape;487;p45"/>
          <p:cNvSpPr txBox="1"/>
          <p:nvPr>
            <p:ph idx="1" type="subTitle"/>
          </p:nvPr>
        </p:nvSpPr>
        <p:spPr>
          <a:xfrm>
            <a:off x="783450" y="2437350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488" name="Google Shape;488;p45"/>
          <p:cNvSpPr txBox="1"/>
          <p:nvPr>
            <p:ph idx="3" type="title"/>
          </p:nvPr>
        </p:nvSpPr>
        <p:spPr>
          <a:xfrm>
            <a:off x="6336924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89" name="Google Shape;489;p45"/>
          <p:cNvSpPr txBox="1"/>
          <p:nvPr>
            <p:ph idx="4" type="subTitle"/>
          </p:nvPr>
        </p:nvSpPr>
        <p:spPr>
          <a:xfrm>
            <a:off x="6153025" y="2437350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490" name="Google Shape;490;p45"/>
          <p:cNvSpPr txBox="1"/>
          <p:nvPr>
            <p:ph idx="5" type="title"/>
          </p:nvPr>
        </p:nvSpPr>
        <p:spPr>
          <a:xfrm>
            <a:off x="3651738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91" name="Google Shape;491;p45"/>
          <p:cNvSpPr txBox="1"/>
          <p:nvPr>
            <p:ph idx="6" type="subTitle"/>
          </p:nvPr>
        </p:nvSpPr>
        <p:spPr>
          <a:xfrm>
            <a:off x="3467027" y="4048925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492" name="Google Shape;492;p45"/>
          <p:cNvSpPr txBox="1"/>
          <p:nvPr>
            <p:ph idx="7" type="title"/>
          </p:nvPr>
        </p:nvSpPr>
        <p:spPr>
          <a:xfrm>
            <a:off x="3651738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93" name="Google Shape;493;p45"/>
          <p:cNvSpPr txBox="1"/>
          <p:nvPr>
            <p:ph idx="8" type="subTitle"/>
          </p:nvPr>
        </p:nvSpPr>
        <p:spPr>
          <a:xfrm>
            <a:off x="3467027" y="2437350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494" name="Google Shape;494;p45"/>
          <p:cNvSpPr txBox="1"/>
          <p:nvPr>
            <p:ph idx="9" type="title"/>
          </p:nvPr>
        </p:nvSpPr>
        <p:spPr>
          <a:xfrm>
            <a:off x="966788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95" name="Google Shape;495;p45"/>
          <p:cNvSpPr txBox="1"/>
          <p:nvPr>
            <p:ph idx="13" type="subTitle"/>
          </p:nvPr>
        </p:nvSpPr>
        <p:spPr>
          <a:xfrm>
            <a:off x="782925" y="4048925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496" name="Google Shape;496;p45"/>
          <p:cNvSpPr txBox="1"/>
          <p:nvPr>
            <p:ph idx="14" type="title"/>
          </p:nvPr>
        </p:nvSpPr>
        <p:spPr>
          <a:xfrm>
            <a:off x="6336924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97" name="Google Shape;497;p45"/>
          <p:cNvSpPr txBox="1"/>
          <p:nvPr>
            <p:ph idx="15" type="subTitle"/>
          </p:nvPr>
        </p:nvSpPr>
        <p:spPr>
          <a:xfrm>
            <a:off x="6152275" y="4048925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7">
    <p:bg>
      <p:bgPr>
        <a:solidFill>
          <a:schemeClr val="dk1"/>
        </a:solidFill>
      </p:bgPr>
    </p:bg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6"/>
          <p:cNvSpPr txBox="1"/>
          <p:nvPr>
            <p:ph type="ctrTitle"/>
          </p:nvPr>
        </p:nvSpPr>
        <p:spPr>
          <a:xfrm>
            <a:off x="1102925" y="1582025"/>
            <a:ext cx="1429500" cy="792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500" name="Google Shape;500;p46"/>
          <p:cNvSpPr txBox="1"/>
          <p:nvPr>
            <p:ph idx="1" type="subTitle"/>
          </p:nvPr>
        </p:nvSpPr>
        <p:spPr>
          <a:xfrm>
            <a:off x="892261" y="2927713"/>
            <a:ext cx="1827900" cy="167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01" name="Google Shape;501;p46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46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6"/>
          <p:cNvSpPr txBox="1"/>
          <p:nvPr>
            <p:ph idx="2" type="ctrTitle"/>
          </p:nvPr>
        </p:nvSpPr>
        <p:spPr>
          <a:xfrm>
            <a:off x="3836012" y="1582025"/>
            <a:ext cx="1429500" cy="792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504" name="Google Shape;504;p46"/>
          <p:cNvSpPr txBox="1"/>
          <p:nvPr>
            <p:ph idx="3" type="subTitle"/>
          </p:nvPr>
        </p:nvSpPr>
        <p:spPr>
          <a:xfrm>
            <a:off x="3625361" y="2927713"/>
            <a:ext cx="1827900" cy="167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05" name="Google Shape;505;p46"/>
          <p:cNvSpPr txBox="1"/>
          <p:nvPr>
            <p:ph idx="4" type="ctrTitle"/>
          </p:nvPr>
        </p:nvSpPr>
        <p:spPr>
          <a:xfrm>
            <a:off x="6569025" y="1582025"/>
            <a:ext cx="1429500" cy="792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506" name="Google Shape;506;p46"/>
          <p:cNvSpPr txBox="1"/>
          <p:nvPr>
            <p:ph idx="5" type="subTitle"/>
          </p:nvPr>
        </p:nvSpPr>
        <p:spPr>
          <a:xfrm>
            <a:off x="6358461" y="2927713"/>
            <a:ext cx="1827900" cy="167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07" name="Google Shape;507;p46"/>
          <p:cNvSpPr txBox="1"/>
          <p:nvPr>
            <p:ph idx="6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TEXT">
  <p:cSld name="CUSTOM_17_1">
    <p:bg>
      <p:bgPr>
        <a:solidFill>
          <a:schemeClr val="dk1"/>
        </a:solidFill>
      </p:bgPr>
    </p:bg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7"/>
          <p:cNvSpPr txBox="1"/>
          <p:nvPr>
            <p:ph idx="1" type="subTitle"/>
          </p:nvPr>
        </p:nvSpPr>
        <p:spPr>
          <a:xfrm>
            <a:off x="1773600" y="1638000"/>
            <a:ext cx="55968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10" name="Google Shape;510;p47"/>
          <p:cNvSpPr txBox="1"/>
          <p:nvPr>
            <p:ph idx="2" type="subTitle"/>
          </p:nvPr>
        </p:nvSpPr>
        <p:spPr>
          <a:xfrm>
            <a:off x="1773600" y="2833794"/>
            <a:ext cx="55968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11" name="Google Shape;511;p47"/>
          <p:cNvSpPr txBox="1"/>
          <p:nvPr>
            <p:ph idx="3" type="subTitle"/>
          </p:nvPr>
        </p:nvSpPr>
        <p:spPr>
          <a:xfrm>
            <a:off x="1773600" y="4045475"/>
            <a:ext cx="55968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12" name="Google Shape;512;p47"/>
          <p:cNvSpPr txBox="1"/>
          <p:nvPr>
            <p:ph hasCustomPrompt="1" type="title"/>
          </p:nvPr>
        </p:nvSpPr>
        <p:spPr>
          <a:xfrm>
            <a:off x="2808900" y="940200"/>
            <a:ext cx="35262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13" name="Google Shape;513;p47"/>
          <p:cNvSpPr txBox="1"/>
          <p:nvPr>
            <p:ph hasCustomPrompt="1" idx="4" type="title"/>
          </p:nvPr>
        </p:nvSpPr>
        <p:spPr>
          <a:xfrm>
            <a:off x="2808900" y="2151874"/>
            <a:ext cx="35262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514" name="Google Shape;514;p47"/>
          <p:cNvSpPr txBox="1"/>
          <p:nvPr>
            <p:ph hasCustomPrompt="1" idx="5" type="title"/>
          </p:nvPr>
        </p:nvSpPr>
        <p:spPr>
          <a:xfrm>
            <a:off x="2808900" y="3347675"/>
            <a:ext cx="35262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2">
  <p:cSld name="CUSTOM_6_1_1_1_2">
    <p:bg>
      <p:bgPr>
        <a:solidFill>
          <a:schemeClr val="dk1"/>
        </a:solidFill>
      </p:bgPr>
    </p:bg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8"/>
          <p:cNvSpPr txBox="1"/>
          <p:nvPr>
            <p:ph type="ctrTitle"/>
          </p:nvPr>
        </p:nvSpPr>
        <p:spPr>
          <a:xfrm>
            <a:off x="2302800" y="1658275"/>
            <a:ext cx="4538400" cy="18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0" sz="4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6_1_1_2_1_1_1_1">
    <p:bg>
      <p:bgPr>
        <a:solidFill>
          <a:schemeClr val="dk1"/>
        </a:solidFill>
      </p:bgPr>
    </p:bg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9"/>
          <p:cNvSpPr txBox="1"/>
          <p:nvPr>
            <p:ph type="title"/>
          </p:nvPr>
        </p:nvSpPr>
        <p:spPr>
          <a:xfrm>
            <a:off x="3737772" y="300104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19" name="Google Shape;519;p49"/>
          <p:cNvSpPr txBox="1"/>
          <p:nvPr>
            <p:ph idx="1" type="subTitle"/>
          </p:nvPr>
        </p:nvSpPr>
        <p:spPr>
          <a:xfrm>
            <a:off x="3553122" y="3449475"/>
            <a:ext cx="2210700" cy="9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520" name="Google Shape;520;p49"/>
          <p:cNvSpPr txBox="1"/>
          <p:nvPr>
            <p:ph idx="2" type="title"/>
          </p:nvPr>
        </p:nvSpPr>
        <p:spPr>
          <a:xfrm>
            <a:off x="869647" y="33495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21" name="Google Shape;521;p49"/>
          <p:cNvSpPr txBox="1"/>
          <p:nvPr>
            <p:ph idx="3" type="subTitle"/>
          </p:nvPr>
        </p:nvSpPr>
        <p:spPr>
          <a:xfrm>
            <a:off x="684997" y="3798025"/>
            <a:ext cx="2210700" cy="9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522" name="Google Shape;522;p49"/>
          <p:cNvSpPr txBox="1"/>
          <p:nvPr>
            <p:ph idx="4" type="title"/>
          </p:nvPr>
        </p:nvSpPr>
        <p:spPr>
          <a:xfrm>
            <a:off x="6549147" y="33495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23" name="Google Shape;523;p49"/>
          <p:cNvSpPr txBox="1"/>
          <p:nvPr>
            <p:ph idx="5" type="subTitle"/>
          </p:nvPr>
        </p:nvSpPr>
        <p:spPr>
          <a:xfrm>
            <a:off x="6364497" y="3798025"/>
            <a:ext cx="2210700" cy="9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_1_2_1">
    <p:bg>
      <p:bgPr>
        <a:solidFill>
          <a:schemeClr val="dk1"/>
        </a:solidFill>
      </p:bgPr>
    </p:bg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0"/>
          <p:cNvSpPr/>
          <p:nvPr/>
        </p:nvSpPr>
        <p:spPr>
          <a:xfrm>
            <a:off x="418800" y="612272"/>
            <a:ext cx="3278700" cy="40824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50"/>
          <p:cNvSpPr/>
          <p:nvPr/>
        </p:nvSpPr>
        <p:spPr>
          <a:xfrm>
            <a:off x="516007" y="504847"/>
            <a:ext cx="3278700" cy="40824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50"/>
          <p:cNvSpPr txBox="1"/>
          <p:nvPr>
            <p:ph type="ctrTitle"/>
          </p:nvPr>
        </p:nvSpPr>
        <p:spPr>
          <a:xfrm>
            <a:off x="833911" y="-301775"/>
            <a:ext cx="3248400" cy="241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b="0" sz="6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528" name="Google Shape;528;p50"/>
          <p:cNvSpPr txBox="1"/>
          <p:nvPr>
            <p:ph idx="1" type="subTitle"/>
          </p:nvPr>
        </p:nvSpPr>
        <p:spPr>
          <a:xfrm>
            <a:off x="833911" y="1947275"/>
            <a:ext cx="3326700" cy="3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29" name="Google Shape;529;p50"/>
          <p:cNvSpPr txBox="1"/>
          <p:nvPr/>
        </p:nvSpPr>
        <p:spPr>
          <a:xfrm>
            <a:off x="833900" y="3428100"/>
            <a:ext cx="2686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CREDITS</a:t>
            </a:r>
            <a:r>
              <a:rPr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: This presentation template was created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and illustrations by</a:t>
            </a:r>
            <a:r>
              <a:rPr b="1"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b="1" lang="en" sz="900">
                <a:solidFill>
                  <a:schemeClr val="hlink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5"/>
              </a:rPr>
              <a:t>Storyset</a:t>
            </a:r>
            <a:endParaRPr b="1" sz="7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2_1_1">
    <p:bg>
      <p:bgPr>
        <a:solidFill>
          <a:schemeClr val="dk1"/>
        </a:solidFill>
      </p:bgPr>
    </p:bg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6"/>
          <p:cNvGrpSpPr/>
          <p:nvPr/>
        </p:nvGrpSpPr>
        <p:grpSpPr>
          <a:xfrm>
            <a:off x="-1491519" y="105563"/>
            <a:ext cx="3064406" cy="2451231"/>
            <a:chOff x="-1491519" y="3001163"/>
            <a:chExt cx="3064406" cy="2451231"/>
          </a:xfrm>
        </p:grpSpPr>
        <p:grpSp>
          <p:nvGrpSpPr>
            <p:cNvPr id="64" name="Google Shape;64;p6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65" name="Google Shape;65;p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6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68" name="Google Shape;68;p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0" name="Google Shape;70;p6"/>
          <p:cNvSpPr txBox="1"/>
          <p:nvPr>
            <p:ph type="title"/>
          </p:nvPr>
        </p:nvSpPr>
        <p:spPr>
          <a:xfrm>
            <a:off x="1696075" y="522375"/>
            <a:ext cx="6198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1" name="Google Shape;71;p6"/>
          <p:cNvGrpSpPr/>
          <p:nvPr/>
        </p:nvGrpSpPr>
        <p:grpSpPr>
          <a:xfrm rot="10800000">
            <a:off x="7894801" y="572458"/>
            <a:ext cx="1253474" cy="328534"/>
            <a:chOff x="-8549" y="582500"/>
            <a:chExt cx="1253474" cy="328534"/>
          </a:xfrm>
        </p:grpSpPr>
        <p:sp>
          <p:nvSpPr>
            <p:cNvPr id="72" name="Google Shape;72;p6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DF3E5">
            <a:alpha val="29620"/>
          </a:srgbClr>
        </a:solidFill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54"/>
          <p:cNvSpPr txBox="1"/>
          <p:nvPr>
            <p:ph type="ctrTitle"/>
          </p:nvPr>
        </p:nvSpPr>
        <p:spPr>
          <a:xfrm>
            <a:off x="2193600" y="1447438"/>
            <a:ext cx="4756800" cy="165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7" name="Google Shape;537;p54"/>
          <p:cNvSpPr txBox="1"/>
          <p:nvPr>
            <p:ph idx="1" type="subTitle"/>
          </p:nvPr>
        </p:nvSpPr>
        <p:spPr>
          <a:xfrm>
            <a:off x="2376000" y="2981913"/>
            <a:ext cx="4392000" cy="4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i="1"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38" name="Google Shape;538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41" name="Google Shape;541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56"/>
          <p:cNvSpPr txBox="1"/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4" name="Google Shape;544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45" name="Google Shape;545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57"/>
          <p:cNvSpPr txBox="1"/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8" name="Google Shape;548;p5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9" name="Google Shape;549;p5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0" name="Google Shape;550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8"/>
          <p:cNvSpPr txBox="1"/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5" name="Google Shape;555;p5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6" name="Google Shape;556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9" name="Google Shape;559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6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6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63" name="Google Shape;563;p6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4" name="Google Shape;564;p6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65" name="Google Shape;565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568" name="Google Shape;568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"/>
          <p:cNvSpPr txBox="1"/>
          <p:nvPr>
            <p:ph idx="1" type="subTitle"/>
          </p:nvPr>
        </p:nvSpPr>
        <p:spPr>
          <a:xfrm>
            <a:off x="6124125" y="2307550"/>
            <a:ext cx="2201700" cy="19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76" name="Google Shape;76;p7"/>
          <p:cNvGrpSpPr/>
          <p:nvPr/>
        </p:nvGrpSpPr>
        <p:grpSpPr>
          <a:xfrm rot="10800000">
            <a:off x="7894801" y="572458"/>
            <a:ext cx="1253474" cy="328534"/>
            <a:chOff x="-8549" y="582500"/>
            <a:chExt cx="1253474" cy="328534"/>
          </a:xfrm>
        </p:grpSpPr>
        <p:sp>
          <p:nvSpPr>
            <p:cNvPr id="77" name="Google Shape;77;p7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7"/>
          <p:cNvSpPr txBox="1"/>
          <p:nvPr>
            <p:ph type="title"/>
          </p:nvPr>
        </p:nvSpPr>
        <p:spPr>
          <a:xfrm>
            <a:off x="1696075" y="522375"/>
            <a:ext cx="6198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6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1" name="Google Shape;571;p6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572" name="Google Shape;572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66"/>
          <p:cNvSpPr txBox="1"/>
          <p:nvPr>
            <p:ph type="ctrTitle"/>
          </p:nvPr>
        </p:nvSpPr>
        <p:spPr>
          <a:xfrm>
            <a:off x="616500" y="2655200"/>
            <a:ext cx="4645500" cy="13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0" name="Google Shape;580;p66"/>
          <p:cNvSpPr txBox="1"/>
          <p:nvPr>
            <p:ph idx="1" type="subTitle"/>
          </p:nvPr>
        </p:nvSpPr>
        <p:spPr>
          <a:xfrm>
            <a:off x="625822" y="4090600"/>
            <a:ext cx="38124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581" name="Google Shape;581;p66"/>
          <p:cNvGrpSpPr/>
          <p:nvPr/>
        </p:nvGrpSpPr>
        <p:grpSpPr>
          <a:xfrm>
            <a:off x="-1491519" y="-434710"/>
            <a:ext cx="3370993" cy="3912150"/>
            <a:chOff x="-1491519" y="2460890"/>
            <a:chExt cx="3370993" cy="3912150"/>
          </a:xfrm>
        </p:grpSpPr>
        <p:grpSp>
          <p:nvGrpSpPr>
            <p:cNvPr id="582" name="Google Shape;582;p66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583" name="Google Shape;583;p6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6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5" name="Google Shape;585;p66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586" name="Google Shape;586;p6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6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8" name="Google Shape;588;p66"/>
            <p:cNvSpPr/>
            <p:nvPr/>
          </p:nvSpPr>
          <p:spPr>
            <a:xfrm rot="-2700000">
              <a:off x="-540907" y="2968275"/>
              <a:ext cx="1559170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9" name="Google Shape;589;p66"/>
            <p:cNvGrpSpPr/>
            <p:nvPr/>
          </p:nvGrpSpPr>
          <p:grpSpPr>
            <a:xfrm rot="-2700000">
              <a:off x="-929724" y="4997727"/>
              <a:ext cx="3167166" cy="299397"/>
              <a:chOff x="-304800" y="4182975"/>
              <a:chExt cx="3167197" cy="299400"/>
            </a:xfrm>
          </p:grpSpPr>
          <p:sp>
            <p:nvSpPr>
              <p:cNvPr id="590" name="Google Shape;590;p6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6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2" name="Google Shape;592;p66"/>
            <p:cNvGrpSpPr/>
            <p:nvPr/>
          </p:nvGrpSpPr>
          <p:grpSpPr>
            <a:xfrm rot="-2700000">
              <a:off x="-1542899" y="4997727"/>
              <a:ext cx="3167166" cy="299397"/>
              <a:chOff x="-304800" y="4182975"/>
              <a:chExt cx="3167197" cy="299400"/>
            </a:xfrm>
          </p:grpSpPr>
          <p:sp>
            <p:nvSpPr>
              <p:cNvPr id="593" name="Google Shape;593;p66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66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67"/>
          <p:cNvSpPr/>
          <p:nvPr/>
        </p:nvSpPr>
        <p:spPr>
          <a:xfrm>
            <a:off x="2354850" y="0"/>
            <a:ext cx="6789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67"/>
          <p:cNvSpPr txBox="1"/>
          <p:nvPr>
            <p:ph type="title"/>
          </p:nvPr>
        </p:nvSpPr>
        <p:spPr>
          <a:xfrm>
            <a:off x="2352225" y="4068275"/>
            <a:ext cx="3457500" cy="6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598" name="Google Shape;598;p67"/>
          <p:cNvGrpSpPr/>
          <p:nvPr/>
        </p:nvGrpSpPr>
        <p:grpSpPr>
          <a:xfrm rot="8100000">
            <a:off x="4167726" y="152417"/>
            <a:ext cx="3167166" cy="299397"/>
            <a:chOff x="-304800" y="4182975"/>
            <a:chExt cx="3167197" cy="299400"/>
          </a:xfrm>
        </p:grpSpPr>
        <p:sp>
          <p:nvSpPr>
            <p:cNvPr id="599" name="Google Shape;599;p67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67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1" name="Google Shape;601;p67"/>
          <p:cNvGrpSpPr/>
          <p:nvPr/>
        </p:nvGrpSpPr>
        <p:grpSpPr>
          <a:xfrm rot="8100000">
            <a:off x="4780901" y="152417"/>
            <a:ext cx="3167166" cy="299397"/>
            <a:chOff x="-304800" y="4182975"/>
            <a:chExt cx="3167197" cy="299400"/>
          </a:xfrm>
        </p:grpSpPr>
        <p:sp>
          <p:nvSpPr>
            <p:cNvPr id="602" name="Google Shape;602;p67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67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4" name="Google Shape;604;p67"/>
          <p:cNvSpPr txBox="1"/>
          <p:nvPr>
            <p:ph hasCustomPrompt="1" idx="2" type="title"/>
          </p:nvPr>
        </p:nvSpPr>
        <p:spPr>
          <a:xfrm>
            <a:off x="2428425" y="1500475"/>
            <a:ext cx="2611200" cy="22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0"/>
              <a:buNone/>
              <a:defRPr sz="30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8"/>
          <p:cNvSpPr txBox="1"/>
          <p:nvPr>
            <p:ph idx="1" type="body"/>
          </p:nvPr>
        </p:nvSpPr>
        <p:spPr>
          <a:xfrm>
            <a:off x="671750" y="1277050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AutoNum type="romanLcPeriod"/>
              <a:defRPr sz="1200"/>
            </a:lvl9pPr>
          </a:lstStyle>
          <a:p/>
        </p:txBody>
      </p:sp>
      <p:grpSp>
        <p:nvGrpSpPr>
          <p:cNvPr id="607" name="Google Shape;607;p68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608" name="Google Shape;608;p68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68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0" name="Google Shape;610;p68"/>
          <p:cNvSpPr txBox="1"/>
          <p:nvPr>
            <p:ph type="title"/>
          </p:nvPr>
        </p:nvSpPr>
        <p:spPr>
          <a:xfrm>
            <a:off x="1243050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2" name="Google Shape;612;p69"/>
          <p:cNvGrpSpPr/>
          <p:nvPr/>
        </p:nvGrpSpPr>
        <p:grpSpPr>
          <a:xfrm>
            <a:off x="6949919" y="-1142700"/>
            <a:ext cx="3370993" cy="3371877"/>
            <a:chOff x="6949919" y="-1142700"/>
            <a:chExt cx="3370993" cy="3371877"/>
          </a:xfrm>
        </p:grpSpPr>
        <p:grpSp>
          <p:nvGrpSpPr>
            <p:cNvPr id="613" name="Google Shape;613;p69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614" name="Google Shape;614;p6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6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6" name="Google Shape;616;p69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617" name="Google Shape;617;p6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6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19" name="Google Shape;619;p69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69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1" name="Google Shape;621;p69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622" name="Google Shape;622;p6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6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24" name="Google Shape;624;p69"/>
          <p:cNvSpPr txBox="1"/>
          <p:nvPr>
            <p:ph idx="1" type="subTitle"/>
          </p:nvPr>
        </p:nvSpPr>
        <p:spPr>
          <a:xfrm>
            <a:off x="797825" y="3107625"/>
            <a:ext cx="24354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verpass Black"/>
              <a:buNone/>
              <a:defRPr sz="18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625" name="Google Shape;625;p69"/>
          <p:cNvSpPr txBox="1"/>
          <p:nvPr>
            <p:ph idx="2" type="subTitle"/>
          </p:nvPr>
        </p:nvSpPr>
        <p:spPr>
          <a:xfrm>
            <a:off x="797825" y="3535929"/>
            <a:ext cx="25032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6" name="Google Shape;626;p69"/>
          <p:cNvSpPr txBox="1"/>
          <p:nvPr>
            <p:ph idx="3" type="subTitle"/>
          </p:nvPr>
        </p:nvSpPr>
        <p:spPr>
          <a:xfrm>
            <a:off x="4399200" y="3107625"/>
            <a:ext cx="24354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verpass Black"/>
              <a:buNone/>
              <a:defRPr sz="1800"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627" name="Google Shape;627;p69"/>
          <p:cNvSpPr txBox="1"/>
          <p:nvPr>
            <p:ph idx="4" type="subTitle"/>
          </p:nvPr>
        </p:nvSpPr>
        <p:spPr>
          <a:xfrm>
            <a:off x="4399200" y="3535929"/>
            <a:ext cx="25032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8" name="Google Shape;628;p69"/>
          <p:cNvSpPr txBox="1"/>
          <p:nvPr>
            <p:ph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29" name="Google Shape;629;p69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630" name="Google Shape;630;p69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69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3" name="Google Shape;633;p70"/>
          <p:cNvGrpSpPr/>
          <p:nvPr/>
        </p:nvGrpSpPr>
        <p:grpSpPr>
          <a:xfrm>
            <a:off x="-1491519" y="105563"/>
            <a:ext cx="3064406" cy="2451231"/>
            <a:chOff x="-1491519" y="3001163"/>
            <a:chExt cx="3064406" cy="2451231"/>
          </a:xfrm>
        </p:grpSpPr>
        <p:grpSp>
          <p:nvGrpSpPr>
            <p:cNvPr id="634" name="Google Shape;634;p70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635" name="Google Shape;635;p7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7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37" name="Google Shape;637;p70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638" name="Google Shape;638;p7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7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40" name="Google Shape;640;p70"/>
          <p:cNvSpPr txBox="1"/>
          <p:nvPr>
            <p:ph type="title"/>
          </p:nvPr>
        </p:nvSpPr>
        <p:spPr>
          <a:xfrm>
            <a:off x="1696075" y="522375"/>
            <a:ext cx="6198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41" name="Google Shape;641;p70"/>
          <p:cNvGrpSpPr/>
          <p:nvPr/>
        </p:nvGrpSpPr>
        <p:grpSpPr>
          <a:xfrm rot="10800000">
            <a:off x="7894801" y="572458"/>
            <a:ext cx="1253474" cy="328534"/>
            <a:chOff x="-8549" y="582500"/>
            <a:chExt cx="1253474" cy="328534"/>
          </a:xfrm>
        </p:grpSpPr>
        <p:sp>
          <p:nvSpPr>
            <p:cNvPr id="642" name="Google Shape;642;p70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70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71"/>
          <p:cNvSpPr txBox="1"/>
          <p:nvPr>
            <p:ph idx="1" type="subTitle"/>
          </p:nvPr>
        </p:nvSpPr>
        <p:spPr>
          <a:xfrm>
            <a:off x="6124125" y="2307550"/>
            <a:ext cx="2201700" cy="196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646" name="Google Shape;646;p71"/>
          <p:cNvGrpSpPr/>
          <p:nvPr/>
        </p:nvGrpSpPr>
        <p:grpSpPr>
          <a:xfrm rot="10800000">
            <a:off x="7894801" y="572458"/>
            <a:ext cx="1253474" cy="328534"/>
            <a:chOff x="-8549" y="582500"/>
            <a:chExt cx="1253474" cy="328534"/>
          </a:xfrm>
        </p:grpSpPr>
        <p:sp>
          <p:nvSpPr>
            <p:cNvPr id="647" name="Google Shape;647;p71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71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9" name="Google Shape;649;p71"/>
          <p:cNvSpPr txBox="1"/>
          <p:nvPr>
            <p:ph type="title"/>
          </p:nvPr>
        </p:nvSpPr>
        <p:spPr>
          <a:xfrm>
            <a:off x="1696075" y="522375"/>
            <a:ext cx="6198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72"/>
          <p:cNvSpPr txBox="1"/>
          <p:nvPr>
            <p:ph type="title"/>
          </p:nvPr>
        </p:nvSpPr>
        <p:spPr>
          <a:xfrm>
            <a:off x="965350" y="1569350"/>
            <a:ext cx="4911000" cy="15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52" name="Google Shape;652;p72"/>
          <p:cNvGrpSpPr/>
          <p:nvPr/>
        </p:nvGrpSpPr>
        <p:grpSpPr>
          <a:xfrm>
            <a:off x="6949919" y="-1142700"/>
            <a:ext cx="3813434" cy="5379074"/>
            <a:chOff x="6949919" y="-1142700"/>
            <a:chExt cx="3813434" cy="5379074"/>
          </a:xfrm>
        </p:grpSpPr>
        <p:grpSp>
          <p:nvGrpSpPr>
            <p:cNvPr id="653" name="Google Shape;653;p72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654" name="Google Shape;654;p7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7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6" name="Google Shape;656;p72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657" name="Google Shape;657;p7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7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9" name="Google Shape;659;p72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60" name="Google Shape;660;p72"/>
            <p:cNvGrpSpPr/>
            <p:nvPr/>
          </p:nvGrpSpPr>
          <p:grpSpPr>
            <a:xfrm rot="8100000">
              <a:off x="7034392" y="1940414"/>
              <a:ext cx="3167166" cy="299397"/>
              <a:chOff x="-304800" y="4182975"/>
              <a:chExt cx="3167197" cy="299400"/>
            </a:xfrm>
          </p:grpSpPr>
          <p:sp>
            <p:nvSpPr>
              <p:cNvPr id="661" name="Google Shape;661;p7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7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3" name="Google Shape;663;p72"/>
            <p:cNvGrpSpPr/>
            <p:nvPr/>
          </p:nvGrpSpPr>
          <p:grpSpPr>
            <a:xfrm rot="8100000">
              <a:off x="7647567" y="1940414"/>
              <a:ext cx="3167166" cy="299397"/>
              <a:chOff x="-304800" y="4182975"/>
              <a:chExt cx="3167197" cy="299400"/>
            </a:xfrm>
          </p:grpSpPr>
          <p:sp>
            <p:nvSpPr>
              <p:cNvPr id="664" name="Google Shape;664;p7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7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6" name="Google Shape;666;p72"/>
            <p:cNvGrpSpPr/>
            <p:nvPr/>
          </p:nvGrpSpPr>
          <p:grpSpPr>
            <a:xfrm rot="8100000">
              <a:off x="7340979" y="2861061"/>
              <a:ext cx="3167166" cy="299397"/>
              <a:chOff x="-304800" y="4182975"/>
              <a:chExt cx="3167197" cy="299400"/>
            </a:xfrm>
          </p:grpSpPr>
          <p:sp>
            <p:nvSpPr>
              <p:cNvPr id="667" name="Google Shape;667;p7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7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69" name="Google Shape;669;p72"/>
            <p:cNvGrpSpPr/>
            <p:nvPr/>
          </p:nvGrpSpPr>
          <p:grpSpPr>
            <a:xfrm rot="8100000">
              <a:off x="7954154" y="2861061"/>
              <a:ext cx="3167166" cy="299397"/>
              <a:chOff x="-304800" y="4182975"/>
              <a:chExt cx="3167197" cy="299400"/>
            </a:xfrm>
          </p:grpSpPr>
          <p:sp>
            <p:nvSpPr>
              <p:cNvPr id="670" name="Google Shape;670;p7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7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2" name="Google Shape;672;p72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673" name="Google Shape;673;p7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7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75" name="Google Shape;675;p72"/>
          <p:cNvSpPr txBox="1"/>
          <p:nvPr>
            <p:ph idx="1" type="subTitle"/>
          </p:nvPr>
        </p:nvSpPr>
        <p:spPr>
          <a:xfrm>
            <a:off x="965350" y="3200475"/>
            <a:ext cx="47034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76" name="Google Shape;676;p72"/>
          <p:cNvSpPr/>
          <p:nvPr/>
        </p:nvSpPr>
        <p:spPr>
          <a:xfrm>
            <a:off x="0" y="1640850"/>
            <a:ext cx="807600" cy="1861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2"/>
        </a:solidFill>
      </p:bgPr>
    </p:bg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8" name="Google Shape;678;p73"/>
          <p:cNvGrpSpPr/>
          <p:nvPr/>
        </p:nvGrpSpPr>
        <p:grpSpPr>
          <a:xfrm>
            <a:off x="6949919" y="-1142700"/>
            <a:ext cx="3813434" cy="5379074"/>
            <a:chOff x="6949919" y="-1142700"/>
            <a:chExt cx="3813434" cy="5379074"/>
          </a:xfrm>
        </p:grpSpPr>
        <p:grpSp>
          <p:nvGrpSpPr>
            <p:cNvPr id="679" name="Google Shape;679;p73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680" name="Google Shape;680;p7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7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2" name="Google Shape;682;p73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683" name="Google Shape;683;p7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7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85" name="Google Shape;685;p73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6" name="Google Shape;686;p73"/>
            <p:cNvGrpSpPr/>
            <p:nvPr/>
          </p:nvGrpSpPr>
          <p:grpSpPr>
            <a:xfrm rot="8100000">
              <a:off x="7034392" y="1940414"/>
              <a:ext cx="3167166" cy="299397"/>
              <a:chOff x="-304800" y="4182975"/>
              <a:chExt cx="3167197" cy="299400"/>
            </a:xfrm>
          </p:grpSpPr>
          <p:sp>
            <p:nvSpPr>
              <p:cNvPr id="687" name="Google Shape;687;p7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7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89" name="Google Shape;689;p73"/>
            <p:cNvGrpSpPr/>
            <p:nvPr/>
          </p:nvGrpSpPr>
          <p:grpSpPr>
            <a:xfrm rot="8100000">
              <a:off x="7647567" y="1940414"/>
              <a:ext cx="3167166" cy="299397"/>
              <a:chOff x="-304800" y="4182975"/>
              <a:chExt cx="3167197" cy="299400"/>
            </a:xfrm>
          </p:grpSpPr>
          <p:sp>
            <p:nvSpPr>
              <p:cNvPr id="690" name="Google Shape;690;p7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7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2" name="Google Shape;692;p73"/>
            <p:cNvGrpSpPr/>
            <p:nvPr/>
          </p:nvGrpSpPr>
          <p:grpSpPr>
            <a:xfrm rot="8100000">
              <a:off x="7340979" y="2861061"/>
              <a:ext cx="3167166" cy="299397"/>
              <a:chOff x="-304800" y="4182975"/>
              <a:chExt cx="3167197" cy="299400"/>
            </a:xfrm>
          </p:grpSpPr>
          <p:sp>
            <p:nvSpPr>
              <p:cNvPr id="693" name="Google Shape;693;p7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7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5" name="Google Shape;695;p73"/>
            <p:cNvGrpSpPr/>
            <p:nvPr/>
          </p:nvGrpSpPr>
          <p:grpSpPr>
            <a:xfrm rot="8100000">
              <a:off x="7954154" y="2861061"/>
              <a:ext cx="3167166" cy="299397"/>
              <a:chOff x="-304800" y="4182975"/>
              <a:chExt cx="3167197" cy="299400"/>
            </a:xfrm>
          </p:grpSpPr>
          <p:sp>
            <p:nvSpPr>
              <p:cNvPr id="696" name="Google Shape;696;p7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7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8" name="Google Shape;698;p73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699" name="Google Shape;699;p7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7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01" name="Google Shape;701;p73"/>
          <p:cNvSpPr txBox="1"/>
          <p:nvPr>
            <p:ph idx="1" type="subTitle"/>
          </p:nvPr>
        </p:nvSpPr>
        <p:spPr>
          <a:xfrm>
            <a:off x="833700" y="1455050"/>
            <a:ext cx="3155400" cy="45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verpass Black"/>
              <a:buNone/>
              <a:defRPr sz="18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2" name="Google Shape;702;p73"/>
          <p:cNvSpPr txBox="1"/>
          <p:nvPr>
            <p:ph idx="2" type="subTitle"/>
          </p:nvPr>
        </p:nvSpPr>
        <p:spPr>
          <a:xfrm>
            <a:off x="833700" y="1937499"/>
            <a:ext cx="2503200" cy="11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3" name="Google Shape;703;p73"/>
          <p:cNvSpPr txBox="1"/>
          <p:nvPr>
            <p:ph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704" name="Google Shape;704;p73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705" name="Google Shape;705;p73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73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/>
          <p:cNvSpPr txBox="1"/>
          <p:nvPr>
            <p:ph type="title"/>
          </p:nvPr>
        </p:nvSpPr>
        <p:spPr>
          <a:xfrm>
            <a:off x="965350" y="1569350"/>
            <a:ext cx="4911000" cy="15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2" name="Google Shape;82;p8"/>
          <p:cNvGrpSpPr/>
          <p:nvPr/>
        </p:nvGrpSpPr>
        <p:grpSpPr>
          <a:xfrm>
            <a:off x="6949919" y="-1142700"/>
            <a:ext cx="3813434" cy="5379074"/>
            <a:chOff x="6949919" y="-1142700"/>
            <a:chExt cx="3813434" cy="5379074"/>
          </a:xfrm>
        </p:grpSpPr>
        <p:grpSp>
          <p:nvGrpSpPr>
            <p:cNvPr id="83" name="Google Shape;83;p8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84" name="Google Shape;84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" name="Google Shape;86;p8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87" name="Google Shape;87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" name="Google Shape;89;p8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" name="Google Shape;90;p8"/>
            <p:cNvGrpSpPr/>
            <p:nvPr/>
          </p:nvGrpSpPr>
          <p:grpSpPr>
            <a:xfrm rot="8100000">
              <a:off x="7034392" y="1940414"/>
              <a:ext cx="3167166" cy="299397"/>
              <a:chOff x="-304800" y="4182975"/>
              <a:chExt cx="3167197" cy="299400"/>
            </a:xfrm>
          </p:grpSpPr>
          <p:sp>
            <p:nvSpPr>
              <p:cNvPr id="91" name="Google Shape;91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" name="Google Shape;93;p8"/>
            <p:cNvGrpSpPr/>
            <p:nvPr/>
          </p:nvGrpSpPr>
          <p:grpSpPr>
            <a:xfrm rot="8100000">
              <a:off x="7647567" y="1940414"/>
              <a:ext cx="3167166" cy="299397"/>
              <a:chOff x="-304800" y="4182975"/>
              <a:chExt cx="3167197" cy="299400"/>
            </a:xfrm>
          </p:grpSpPr>
          <p:sp>
            <p:nvSpPr>
              <p:cNvPr id="94" name="Google Shape;94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" name="Google Shape;96;p8"/>
            <p:cNvGrpSpPr/>
            <p:nvPr/>
          </p:nvGrpSpPr>
          <p:grpSpPr>
            <a:xfrm rot="8100000">
              <a:off x="7340979" y="2861061"/>
              <a:ext cx="3167166" cy="299397"/>
              <a:chOff x="-304800" y="4182975"/>
              <a:chExt cx="3167197" cy="299400"/>
            </a:xfrm>
          </p:grpSpPr>
          <p:sp>
            <p:nvSpPr>
              <p:cNvPr id="97" name="Google Shape;97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" name="Google Shape;99;p8"/>
            <p:cNvGrpSpPr/>
            <p:nvPr/>
          </p:nvGrpSpPr>
          <p:grpSpPr>
            <a:xfrm rot="8100000">
              <a:off x="7954154" y="2861061"/>
              <a:ext cx="3167166" cy="299397"/>
              <a:chOff x="-304800" y="4182975"/>
              <a:chExt cx="3167197" cy="299400"/>
            </a:xfrm>
          </p:grpSpPr>
          <p:sp>
            <p:nvSpPr>
              <p:cNvPr id="100" name="Google Shape;100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" name="Google Shape;102;p8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103" name="Google Shape;103;p8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8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5" name="Google Shape;105;p8"/>
          <p:cNvSpPr txBox="1"/>
          <p:nvPr>
            <p:ph idx="1" type="subTitle"/>
          </p:nvPr>
        </p:nvSpPr>
        <p:spPr>
          <a:xfrm>
            <a:off x="965350" y="3200475"/>
            <a:ext cx="47034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6" name="Google Shape;106;p8"/>
          <p:cNvSpPr/>
          <p:nvPr/>
        </p:nvSpPr>
        <p:spPr>
          <a:xfrm>
            <a:off x="0" y="1640850"/>
            <a:ext cx="807600" cy="1861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74"/>
          <p:cNvSpPr/>
          <p:nvPr/>
        </p:nvSpPr>
        <p:spPr>
          <a:xfrm>
            <a:off x="0" y="1640850"/>
            <a:ext cx="807600" cy="186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74"/>
          <p:cNvSpPr txBox="1"/>
          <p:nvPr>
            <p:ph type="title"/>
          </p:nvPr>
        </p:nvSpPr>
        <p:spPr>
          <a:xfrm>
            <a:off x="968500" y="1640775"/>
            <a:ext cx="2900100" cy="18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Rubik Light"/>
              <a:buNone/>
              <a:defRPr b="0" sz="20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75"/>
          <p:cNvSpPr txBox="1"/>
          <p:nvPr>
            <p:ph hasCustomPrompt="1" type="title"/>
          </p:nvPr>
        </p:nvSpPr>
        <p:spPr>
          <a:xfrm>
            <a:off x="2613825" y="1106125"/>
            <a:ext cx="33042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712" name="Google Shape;712;p75"/>
          <p:cNvGrpSpPr/>
          <p:nvPr/>
        </p:nvGrpSpPr>
        <p:grpSpPr>
          <a:xfrm>
            <a:off x="7633122" y="1542425"/>
            <a:ext cx="3064406" cy="3371877"/>
            <a:chOff x="7709322" y="1333607"/>
            <a:chExt cx="3064406" cy="3371877"/>
          </a:xfrm>
        </p:grpSpPr>
        <p:grpSp>
          <p:nvGrpSpPr>
            <p:cNvPr id="713" name="Google Shape;713;p75"/>
            <p:cNvGrpSpPr/>
            <p:nvPr/>
          </p:nvGrpSpPr>
          <p:grpSpPr>
            <a:xfrm rot="8100000">
              <a:off x="7657942" y="2409523"/>
              <a:ext cx="3167166" cy="299397"/>
              <a:chOff x="-304800" y="4182975"/>
              <a:chExt cx="3167197" cy="299400"/>
            </a:xfrm>
          </p:grpSpPr>
          <p:sp>
            <p:nvSpPr>
              <p:cNvPr id="714" name="Google Shape;714;p7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7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6" name="Google Shape;716;p75"/>
            <p:cNvGrpSpPr/>
            <p:nvPr/>
          </p:nvGrpSpPr>
          <p:grpSpPr>
            <a:xfrm rot="8100000">
              <a:off x="7351354" y="3330170"/>
              <a:ext cx="3167166" cy="299397"/>
              <a:chOff x="-304800" y="4182975"/>
              <a:chExt cx="3167197" cy="299400"/>
            </a:xfrm>
          </p:grpSpPr>
          <p:sp>
            <p:nvSpPr>
              <p:cNvPr id="717" name="Google Shape;717;p7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7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9" name="Google Shape;719;p75"/>
            <p:cNvGrpSpPr/>
            <p:nvPr/>
          </p:nvGrpSpPr>
          <p:grpSpPr>
            <a:xfrm rot="8100000">
              <a:off x="7964529" y="3330170"/>
              <a:ext cx="3167166" cy="299397"/>
              <a:chOff x="-304800" y="4182975"/>
              <a:chExt cx="3167197" cy="299400"/>
            </a:xfrm>
          </p:grpSpPr>
          <p:sp>
            <p:nvSpPr>
              <p:cNvPr id="720" name="Google Shape;720;p7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7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22" name="Google Shape;722;p75"/>
          <p:cNvSpPr txBox="1"/>
          <p:nvPr>
            <p:ph idx="1" type="subTitle"/>
          </p:nvPr>
        </p:nvSpPr>
        <p:spPr>
          <a:xfrm>
            <a:off x="2708200" y="2904950"/>
            <a:ext cx="3115500" cy="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grpSp>
        <p:nvGrpSpPr>
          <p:cNvPr id="723" name="Google Shape;723;p75"/>
          <p:cNvGrpSpPr/>
          <p:nvPr/>
        </p:nvGrpSpPr>
        <p:grpSpPr>
          <a:xfrm>
            <a:off x="-1491519" y="105563"/>
            <a:ext cx="3064406" cy="2451231"/>
            <a:chOff x="-1491519" y="3001163"/>
            <a:chExt cx="3064406" cy="2451231"/>
          </a:xfrm>
        </p:grpSpPr>
        <p:grpSp>
          <p:nvGrpSpPr>
            <p:cNvPr id="724" name="Google Shape;724;p75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725" name="Google Shape;725;p7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7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7" name="Google Shape;727;p75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728" name="Google Shape;728;p7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7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"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77"/>
          <p:cNvSpPr txBox="1"/>
          <p:nvPr>
            <p:ph idx="1" type="subTitle"/>
          </p:nvPr>
        </p:nvSpPr>
        <p:spPr>
          <a:xfrm>
            <a:off x="6298796" y="3714346"/>
            <a:ext cx="21768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33" name="Google Shape;733;p77"/>
          <p:cNvSpPr txBox="1"/>
          <p:nvPr>
            <p:ph idx="2" type="subTitle"/>
          </p:nvPr>
        </p:nvSpPr>
        <p:spPr>
          <a:xfrm>
            <a:off x="3524184" y="3714346"/>
            <a:ext cx="21768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34" name="Google Shape;734;p77"/>
          <p:cNvSpPr txBox="1"/>
          <p:nvPr>
            <p:ph idx="3" type="subTitle"/>
          </p:nvPr>
        </p:nvSpPr>
        <p:spPr>
          <a:xfrm>
            <a:off x="797825" y="3714346"/>
            <a:ext cx="21768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35" name="Google Shape;735;p77"/>
          <p:cNvSpPr txBox="1"/>
          <p:nvPr>
            <p:ph idx="4" type="subTitle"/>
          </p:nvPr>
        </p:nvSpPr>
        <p:spPr>
          <a:xfrm>
            <a:off x="3524177" y="1965375"/>
            <a:ext cx="21768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36" name="Google Shape;736;p77"/>
          <p:cNvSpPr txBox="1"/>
          <p:nvPr>
            <p:ph idx="5" type="subTitle"/>
          </p:nvPr>
        </p:nvSpPr>
        <p:spPr>
          <a:xfrm>
            <a:off x="797825" y="1965375"/>
            <a:ext cx="21768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737" name="Google Shape;737;p77"/>
          <p:cNvSpPr txBox="1"/>
          <p:nvPr>
            <p:ph hasCustomPrompt="1" type="title"/>
          </p:nvPr>
        </p:nvSpPr>
        <p:spPr>
          <a:xfrm>
            <a:off x="6402943" y="3161443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8" name="Google Shape;738;p77"/>
          <p:cNvSpPr txBox="1"/>
          <p:nvPr>
            <p:ph idx="6" type="subTitle"/>
          </p:nvPr>
        </p:nvSpPr>
        <p:spPr>
          <a:xfrm>
            <a:off x="6298789" y="4115229"/>
            <a:ext cx="21768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39" name="Google Shape;739;p77"/>
          <p:cNvSpPr txBox="1"/>
          <p:nvPr>
            <p:ph hasCustomPrompt="1" idx="7" type="title"/>
          </p:nvPr>
        </p:nvSpPr>
        <p:spPr>
          <a:xfrm>
            <a:off x="3628335" y="3161443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0" name="Google Shape;740;p77"/>
          <p:cNvSpPr txBox="1"/>
          <p:nvPr>
            <p:ph idx="8" type="subTitle"/>
          </p:nvPr>
        </p:nvSpPr>
        <p:spPr>
          <a:xfrm>
            <a:off x="3524182" y="4115229"/>
            <a:ext cx="21768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41" name="Google Shape;741;p77"/>
          <p:cNvSpPr txBox="1"/>
          <p:nvPr>
            <p:ph hasCustomPrompt="1" idx="9" type="title"/>
          </p:nvPr>
        </p:nvSpPr>
        <p:spPr>
          <a:xfrm>
            <a:off x="911299" y="3161443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2" name="Google Shape;742;p77"/>
          <p:cNvSpPr txBox="1"/>
          <p:nvPr>
            <p:ph idx="13" type="subTitle"/>
          </p:nvPr>
        </p:nvSpPr>
        <p:spPr>
          <a:xfrm>
            <a:off x="797828" y="4115229"/>
            <a:ext cx="21768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43" name="Google Shape;743;p77"/>
          <p:cNvSpPr txBox="1"/>
          <p:nvPr>
            <p:ph hasCustomPrompt="1" idx="14" type="title"/>
          </p:nvPr>
        </p:nvSpPr>
        <p:spPr>
          <a:xfrm>
            <a:off x="3628335" y="1412450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4" name="Google Shape;744;p77"/>
          <p:cNvSpPr txBox="1"/>
          <p:nvPr>
            <p:ph idx="15" type="subTitle"/>
          </p:nvPr>
        </p:nvSpPr>
        <p:spPr>
          <a:xfrm>
            <a:off x="3524182" y="2366236"/>
            <a:ext cx="21768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45" name="Google Shape;745;p77"/>
          <p:cNvSpPr txBox="1"/>
          <p:nvPr>
            <p:ph hasCustomPrompt="1" idx="16" type="title"/>
          </p:nvPr>
        </p:nvSpPr>
        <p:spPr>
          <a:xfrm>
            <a:off x="911299" y="1412450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6" name="Google Shape;746;p77"/>
          <p:cNvSpPr txBox="1"/>
          <p:nvPr>
            <p:ph idx="17" type="subTitle"/>
          </p:nvPr>
        </p:nvSpPr>
        <p:spPr>
          <a:xfrm>
            <a:off x="797828" y="2366236"/>
            <a:ext cx="21768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grpSp>
        <p:nvGrpSpPr>
          <p:cNvPr id="747" name="Google Shape;747;p77"/>
          <p:cNvGrpSpPr/>
          <p:nvPr/>
        </p:nvGrpSpPr>
        <p:grpSpPr>
          <a:xfrm>
            <a:off x="6949919" y="-1142700"/>
            <a:ext cx="3370993" cy="3371877"/>
            <a:chOff x="6949919" y="-1142700"/>
            <a:chExt cx="3370993" cy="3371877"/>
          </a:xfrm>
        </p:grpSpPr>
        <p:grpSp>
          <p:nvGrpSpPr>
            <p:cNvPr id="748" name="Google Shape;748;p77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749" name="Google Shape;749;p77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77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1" name="Google Shape;751;p77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752" name="Google Shape;752;p77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77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4" name="Google Shape;754;p77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77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6" name="Google Shape;756;p77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757" name="Google Shape;757;p77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77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59" name="Google Shape;759;p77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760" name="Google Shape;760;p77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77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2" name="Google Shape;762;p77"/>
          <p:cNvSpPr txBox="1"/>
          <p:nvPr>
            <p:ph idx="18"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bg>
      <p:bgPr>
        <a:solidFill>
          <a:schemeClr val="lt2"/>
        </a:solidFill>
      </p:bgPr>
    </p:bg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4" name="Google Shape;764;p78"/>
          <p:cNvGrpSpPr/>
          <p:nvPr/>
        </p:nvGrpSpPr>
        <p:grpSpPr>
          <a:xfrm rot="8100000">
            <a:off x="6591951" y="-66783"/>
            <a:ext cx="3167166" cy="299397"/>
            <a:chOff x="-304800" y="4182975"/>
            <a:chExt cx="3167197" cy="299400"/>
          </a:xfrm>
        </p:grpSpPr>
        <p:sp>
          <p:nvSpPr>
            <p:cNvPr id="765" name="Google Shape;765;p78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78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" name="Google Shape;767;p78"/>
          <p:cNvGrpSpPr/>
          <p:nvPr/>
        </p:nvGrpSpPr>
        <p:grpSpPr>
          <a:xfrm rot="8100000">
            <a:off x="7205126" y="-66783"/>
            <a:ext cx="3167166" cy="299397"/>
            <a:chOff x="-304800" y="4182975"/>
            <a:chExt cx="3167197" cy="299400"/>
          </a:xfrm>
        </p:grpSpPr>
        <p:sp>
          <p:nvSpPr>
            <p:cNvPr id="768" name="Google Shape;768;p78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78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" name="Google Shape;770;p78"/>
          <p:cNvSpPr txBox="1"/>
          <p:nvPr>
            <p:ph idx="1" type="subTitle"/>
          </p:nvPr>
        </p:nvSpPr>
        <p:spPr>
          <a:xfrm>
            <a:off x="821525" y="2879050"/>
            <a:ext cx="1903500" cy="4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 Black"/>
              <a:buNone/>
              <a:defRPr sz="18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1" name="Google Shape;771;p78"/>
          <p:cNvSpPr txBox="1"/>
          <p:nvPr>
            <p:ph idx="2" type="subTitle"/>
          </p:nvPr>
        </p:nvSpPr>
        <p:spPr>
          <a:xfrm>
            <a:off x="821531" y="3316181"/>
            <a:ext cx="1903500" cy="8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2" name="Google Shape;772;p78"/>
          <p:cNvSpPr txBox="1"/>
          <p:nvPr>
            <p:ph idx="3" type="subTitle"/>
          </p:nvPr>
        </p:nvSpPr>
        <p:spPr>
          <a:xfrm>
            <a:off x="3522167" y="2879050"/>
            <a:ext cx="1903500" cy="4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 Black"/>
              <a:buNone/>
              <a:defRPr sz="18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3" name="Google Shape;773;p78"/>
          <p:cNvSpPr txBox="1"/>
          <p:nvPr>
            <p:ph idx="4" type="subTitle"/>
          </p:nvPr>
        </p:nvSpPr>
        <p:spPr>
          <a:xfrm>
            <a:off x="3522174" y="3316181"/>
            <a:ext cx="1903500" cy="8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4" name="Google Shape;774;p78"/>
          <p:cNvSpPr txBox="1"/>
          <p:nvPr>
            <p:ph idx="5" type="subTitle"/>
          </p:nvPr>
        </p:nvSpPr>
        <p:spPr>
          <a:xfrm>
            <a:off x="6222826" y="2879050"/>
            <a:ext cx="1903500" cy="4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Overpass Black"/>
              <a:buNone/>
              <a:defRPr sz="18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5" name="Google Shape;775;p78"/>
          <p:cNvSpPr txBox="1"/>
          <p:nvPr>
            <p:ph idx="6" type="subTitle"/>
          </p:nvPr>
        </p:nvSpPr>
        <p:spPr>
          <a:xfrm>
            <a:off x="6222833" y="3316181"/>
            <a:ext cx="1903500" cy="8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6" name="Google Shape;776;p78"/>
          <p:cNvSpPr txBox="1"/>
          <p:nvPr>
            <p:ph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777" name="Google Shape;777;p78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778" name="Google Shape;778;p78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78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79"/>
          <p:cNvSpPr/>
          <p:nvPr/>
        </p:nvSpPr>
        <p:spPr>
          <a:xfrm>
            <a:off x="0" y="2491825"/>
            <a:ext cx="9144000" cy="265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79"/>
          <p:cNvSpPr txBox="1"/>
          <p:nvPr>
            <p:ph hasCustomPrompt="1" type="title"/>
          </p:nvPr>
        </p:nvSpPr>
        <p:spPr>
          <a:xfrm>
            <a:off x="6873731" y="2148750"/>
            <a:ext cx="2876100" cy="33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3" name="Google Shape;783;p79"/>
          <p:cNvSpPr txBox="1"/>
          <p:nvPr>
            <p:ph idx="2" type="title"/>
          </p:nvPr>
        </p:nvSpPr>
        <p:spPr>
          <a:xfrm>
            <a:off x="1414575" y="3390275"/>
            <a:ext cx="6018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784" name="Google Shape;784;p79"/>
          <p:cNvGrpSpPr/>
          <p:nvPr/>
        </p:nvGrpSpPr>
        <p:grpSpPr>
          <a:xfrm rot="8100000">
            <a:off x="6591951" y="-66783"/>
            <a:ext cx="3167166" cy="299397"/>
            <a:chOff x="-304800" y="4182975"/>
            <a:chExt cx="3167197" cy="299400"/>
          </a:xfrm>
        </p:grpSpPr>
        <p:sp>
          <p:nvSpPr>
            <p:cNvPr id="785" name="Google Shape;785;p79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79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" name="Google Shape;787;p79"/>
          <p:cNvGrpSpPr/>
          <p:nvPr/>
        </p:nvGrpSpPr>
        <p:grpSpPr>
          <a:xfrm rot="8100000">
            <a:off x="7205126" y="-66783"/>
            <a:ext cx="3167166" cy="299397"/>
            <a:chOff x="-304800" y="4182975"/>
            <a:chExt cx="3167197" cy="299400"/>
          </a:xfrm>
        </p:grpSpPr>
        <p:sp>
          <p:nvSpPr>
            <p:cNvPr id="788" name="Google Shape;788;p79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79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"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80"/>
          <p:cNvSpPr txBox="1"/>
          <p:nvPr>
            <p:ph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92" name="Google Shape;792;p80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793" name="Google Shape;793;p80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80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4_1">
    <p:bg>
      <p:bgPr>
        <a:solidFill>
          <a:schemeClr val="accent3"/>
        </a:solidFill>
      </p:bgPr>
    </p:bg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81"/>
          <p:cNvSpPr txBox="1"/>
          <p:nvPr>
            <p:ph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97" name="Google Shape;797;p81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798" name="Google Shape;798;p81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81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5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82"/>
          <p:cNvSpPr/>
          <p:nvPr/>
        </p:nvSpPr>
        <p:spPr>
          <a:xfrm>
            <a:off x="0" y="0"/>
            <a:ext cx="33267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2" name="Google Shape;802;p82"/>
          <p:cNvGrpSpPr/>
          <p:nvPr/>
        </p:nvGrpSpPr>
        <p:grpSpPr>
          <a:xfrm rot="5400000">
            <a:off x="-1805719" y="-1418187"/>
            <a:ext cx="3064406" cy="2451231"/>
            <a:chOff x="-1491519" y="3001163"/>
            <a:chExt cx="3064406" cy="2451231"/>
          </a:xfrm>
        </p:grpSpPr>
        <p:grpSp>
          <p:nvGrpSpPr>
            <p:cNvPr id="803" name="Google Shape;803;p82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804" name="Google Shape;804;p8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8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6" name="Google Shape;806;p82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807" name="Google Shape;807;p8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8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09" name="Google Shape;809;p82"/>
          <p:cNvSpPr txBox="1"/>
          <p:nvPr>
            <p:ph hasCustomPrompt="1" type="title"/>
          </p:nvPr>
        </p:nvSpPr>
        <p:spPr>
          <a:xfrm>
            <a:off x="850350" y="2852375"/>
            <a:ext cx="2528100" cy="226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7FE0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0" name="Google Shape;810;p82"/>
          <p:cNvSpPr txBox="1"/>
          <p:nvPr>
            <p:ph idx="2" type="title"/>
          </p:nvPr>
        </p:nvSpPr>
        <p:spPr>
          <a:xfrm>
            <a:off x="1100280" y="1444549"/>
            <a:ext cx="2711100" cy="51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83"/>
          <p:cNvSpPr txBox="1"/>
          <p:nvPr>
            <p:ph hasCustomPrompt="1" type="title"/>
          </p:nvPr>
        </p:nvSpPr>
        <p:spPr>
          <a:xfrm>
            <a:off x="911299" y="1954408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813" name="Google Shape;813;p83"/>
          <p:cNvGrpSpPr/>
          <p:nvPr/>
        </p:nvGrpSpPr>
        <p:grpSpPr>
          <a:xfrm>
            <a:off x="-1491519" y="105563"/>
            <a:ext cx="3064406" cy="2451231"/>
            <a:chOff x="-1491519" y="3001163"/>
            <a:chExt cx="3064406" cy="2451231"/>
          </a:xfrm>
        </p:grpSpPr>
        <p:grpSp>
          <p:nvGrpSpPr>
            <p:cNvPr id="814" name="Google Shape;814;p83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815" name="Google Shape;815;p8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8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7" name="Google Shape;817;p83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818" name="Google Shape;818;p8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8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0" name="Google Shape;820;p83"/>
          <p:cNvGrpSpPr/>
          <p:nvPr/>
        </p:nvGrpSpPr>
        <p:grpSpPr>
          <a:xfrm rot="10800000">
            <a:off x="7894801" y="572458"/>
            <a:ext cx="1253474" cy="328534"/>
            <a:chOff x="-8549" y="582500"/>
            <a:chExt cx="1253474" cy="328534"/>
          </a:xfrm>
        </p:grpSpPr>
        <p:sp>
          <p:nvSpPr>
            <p:cNvPr id="821" name="Google Shape;821;p83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83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3" name="Google Shape;823;p83"/>
          <p:cNvSpPr txBox="1"/>
          <p:nvPr>
            <p:ph idx="2" type="title"/>
          </p:nvPr>
        </p:nvSpPr>
        <p:spPr>
          <a:xfrm>
            <a:off x="1696075" y="522375"/>
            <a:ext cx="6198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4" name="Google Shape;824;p83"/>
          <p:cNvSpPr txBox="1"/>
          <p:nvPr>
            <p:ph idx="1" type="subTitle"/>
          </p:nvPr>
        </p:nvSpPr>
        <p:spPr>
          <a:xfrm>
            <a:off x="797825" y="2535875"/>
            <a:ext cx="16854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825" name="Google Shape;825;p83"/>
          <p:cNvSpPr txBox="1"/>
          <p:nvPr>
            <p:ph idx="3" type="subTitle"/>
          </p:nvPr>
        </p:nvSpPr>
        <p:spPr>
          <a:xfrm>
            <a:off x="797825" y="2984400"/>
            <a:ext cx="1685400" cy="11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26" name="Google Shape;826;p83"/>
          <p:cNvSpPr txBox="1"/>
          <p:nvPr>
            <p:ph hasCustomPrompt="1" idx="4" type="title"/>
          </p:nvPr>
        </p:nvSpPr>
        <p:spPr>
          <a:xfrm>
            <a:off x="2875372" y="1954408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27" name="Google Shape;827;p83"/>
          <p:cNvSpPr txBox="1"/>
          <p:nvPr>
            <p:ph idx="5" type="subTitle"/>
          </p:nvPr>
        </p:nvSpPr>
        <p:spPr>
          <a:xfrm>
            <a:off x="2761894" y="2535875"/>
            <a:ext cx="16854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828" name="Google Shape;828;p83"/>
          <p:cNvSpPr txBox="1"/>
          <p:nvPr>
            <p:ph idx="6" type="subTitle"/>
          </p:nvPr>
        </p:nvSpPr>
        <p:spPr>
          <a:xfrm>
            <a:off x="2761891" y="2984400"/>
            <a:ext cx="1685400" cy="11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29" name="Google Shape;829;p83"/>
          <p:cNvSpPr txBox="1"/>
          <p:nvPr>
            <p:ph hasCustomPrompt="1" idx="7" type="title"/>
          </p:nvPr>
        </p:nvSpPr>
        <p:spPr>
          <a:xfrm>
            <a:off x="4839444" y="1954408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0" name="Google Shape;830;p83"/>
          <p:cNvSpPr txBox="1"/>
          <p:nvPr>
            <p:ph idx="8" type="subTitle"/>
          </p:nvPr>
        </p:nvSpPr>
        <p:spPr>
          <a:xfrm>
            <a:off x="4725979" y="2535875"/>
            <a:ext cx="16854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831" name="Google Shape;831;p83"/>
          <p:cNvSpPr txBox="1"/>
          <p:nvPr>
            <p:ph idx="9" type="subTitle"/>
          </p:nvPr>
        </p:nvSpPr>
        <p:spPr>
          <a:xfrm>
            <a:off x="4725975" y="2984400"/>
            <a:ext cx="1685400" cy="11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32" name="Google Shape;832;p83"/>
          <p:cNvSpPr txBox="1"/>
          <p:nvPr>
            <p:ph hasCustomPrompt="1" idx="13" type="title"/>
          </p:nvPr>
        </p:nvSpPr>
        <p:spPr>
          <a:xfrm>
            <a:off x="6803516" y="1954408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3" name="Google Shape;833;p83"/>
          <p:cNvSpPr txBox="1"/>
          <p:nvPr>
            <p:ph idx="14" type="subTitle"/>
          </p:nvPr>
        </p:nvSpPr>
        <p:spPr>
          <a:xfrm>
            <a:off x="6690048" y="2535875"/>
            <a:ext cx="1685400" cy="48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834" name="Google Shape;834;p83"/>
          <p:cNvSpPr txBox="1"/>
          <p:nvPr>
            <p:ph idx="15" type="subTitle"/>
          </p:nvPr>
        </p:nvSpPr>
        <p:spPr>
          <a:xfrm>
            <a:off x="6690041" y="2984400"/>
            <a:ext cx="1685400" cy="11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9"/>
          <p:cNvGrpSpPr/>
          <p:nvPr/>
        </p:nvGrpSpPr>
        <p:grpSpPr>
          <a:xfrm>
            <a:off x="6949919" y="-1142700"/>
            <a:ext cx="3813434" cy="5379074"/>
            <a:chOff x="6949919" y="-1142700"/>
            <a:chExt cx="3813434" cy="5379074"/>
          </a:xfrm>
        </p:grpSpPr>
        <p:grpSp>
          <p:nvGrpSpPr>
            <p:cNvPr id="109" name="Google Shape;109;p9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110" name="Google Shape;110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" name="Google Shape;112;p9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113" name="Google Shape;113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5" name="Google Shape;115;p9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" name="Google Shape;116;p9"/>
            <p:cNvGrpSpPr/>
            <p:nvPr/>
          </p:nvGrpSpPr>
          <p:grpSpPr>
            <a:xfrm rot="8100000">
              <a:off x="7034392" y="1940414"/>
              <a:ext cx="3167166" cy="299397"/>
              <a:chOff x="-304800" y="4182975"/>
              <a:chExt cx="3167197" cy="299400"/>
            </a:xfrm>
          </p:grpSpPr>
          <p:sp>
            <p:nvSpPr>
              <p:cNvPr id="117" name="Google Shape;117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" name="Google Shape;119;p9"/>
            <p:cNvGrpSpPr/>
            <p:nvPr/>
          </p:nvGrpSpPr>
          <p:grpSpPr>
            <a:xfrm rot="8100000">
              <a:off x="7647567" y="1940414"/>
              <a:ext cx="3167166" cy="299397"/>
              <a:chOff x="-304800" y="4182975"/>
              <a:chExt cx="3167197" cy="299400"/>
            </a:xfrm>
          </p:grpSpPr>
          <p:sp>
            <p:nvSpPr>
              <p:cNvPr id="120" name="Google Shape;120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9"/>
            <p:cNvGrpSpPr/>
            <p:nvPr/>
          </p:nvGrpSpPr>
          <p:grpSpPr>
            <a:xfrm rot="8100000">
              <a:off x="7340979" y="2861061"/>
              <a:ext cx="3167166" cy="299397"/>
              <a:chOff x="-304800" y="4182975"/>
              <a:chExt cx="3167197" cy="299400"/>
            </a:xfrm>
          </p:grpSpPr>
          <p:sp>
            <p:nvSpPr>
              <p:cNvPr id="123" name="Google Shape;123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9"/>
            <p:cNvGrpSpPr/>
            <p:nvPr/>
          </p:nvGrpSpPr>
          <p:grpSpPr>
            <a:xfrm rot="8100000">
              <a:off x="7954154" y="2861061"/>
              <a:ext cx="3167166" cy="299397"/>
              <a:chOff x="-304800" y="4182975"/>
              <a:chExt cx="3167197" cy="299400"/>
            </a:xfrm>
          </p:grpSpPr>
          <p:sp>
            <p:nvSpPr>
              <p:cNvPr id="126" name="Google Shape;126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" name="Google Shape;128;p9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129" name="Google Shape;129;p9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9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1" name="Google Shape;131;p9"/>
          <p:cNvSpPr txBox="1"/>
          <p:nvPr>
            <p:ph idx="1" type="subTitle"/>
          </p:nvPr>
        </p:nvSpPr>
        <p:spPr>
          <a:xfrm>
            <a:off x="833700" y="1455050"/>
            <a:ext cx="3155400" cy="45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verpass Black"/>
              <a:buNone/>
              <a:defRPr sz="1800">
                <a:solidFill>
                  <a:schemeClr val="lt1"/>
                </a:solidFill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9"/>
          <p:cNvSpPr txBox="1"/>
          <p:nvPr>
            <p:ph idx="2" type="subTitle"/>
          </p:nvPr>
        </p:nvSpPr>
        <p:spPr>
          <a:xfrm>
            <a:off x="833700" y="1937499"/>
            <a:ext cx="2503200" cy="11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" name="Google Shape;133;p9"/>
          <p:cNvSpPr txBox="1"/>
          <p:nvPr>
            <p:ph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34" name="Google Shape;134;p9"/>
          <p:cNvGrpSpPr/>
          <p:nvPr/>
        </p:nvGrpSpPr>
        <p:grpSpPr>
          <a:xfrm>
            <a:off x="-4274" y="572458"/>
            <a:ext cx="1253474" cy="328534"/>
            <a:chOff x="-8549" y="582500"/>
            <a:chExt cx="1253474" cy="328534"/>
          </a:xfrm>
        </p:grpSpPr>
        <p:sp>
          <p:nvSpPr>
            <p:cNvPr id="135" name="Google Shape;135;p9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7"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84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7" name="Google Shape;837;p84"/>
          <p:cNvGrpSpPr/>
          <p:nvPr/>
        </p:nvGrpSpPr>
        <p:grpSpPr>
          <a:xfrm rot="8100000">
            <a:off x="6744351" y="-219183"/>
            <a:ext cx="3167166" cy="299397"/>
            <a:chOff x="-304800" y="4182975"/>
            <a:chExt cx="3167197" cy="299400"/>
          </a:xfrm>
        </p:grpSpPr>
        <p:sp>
          <p:nvSpPr>
            <p:cNvPr id="838" name="Google Shape;838;p84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84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" name="Google Shape;840;p84"/>
          <p:cNvGrpSpPr/>
          <p:nvPr/>
        </p:nvGrpSpPr>
        <p:grpSpPr>
          <a:xfrm rot="8100000">
            <a:off x="7357526" y="-219183"/>
            <a:ext cx="3167166" cy="299397"/>
            <a:chOff x="-304800" y="4182975"/>
            <a:chExt cx="3167197" cy="299400"/>
          </a:xfrm>
        </p:grpSpPr>
        <p:sp>
          <p:nvSpPr>
            <p:cNvPr id="841" name="Google Shape;841;p84"/>
            <p:cNvSpPr/>
            <p:nvPr/>
          </p:nvSpPr>
          <p:spPr>
            <a:xfrm>
              <a:off x="2539597" y="4182975"/>
              <a:ext cx="3228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84"/>
            <p:cNvSpPr/>
            <p:nvPr/>
          </p:nvSpPr>
          <p:spPr>
            <a:xfrm>
              <a:off x="-304800" y="4182975"/>
              <a:ext cx="2763000" cy="29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3" name="Google Shape;843;p84"/>
          <p:cNvSpPr txBox="1"/>
          <p:nvPr>
            <p:ph hasCustomPrompt="1" type="title"/>
          </p:nvPr>
        </p:nvSpPr>
        <p:spPr>
          <a:xfrm>
            <a:off x="4293808" y="465600"/>
            <a:ext cx="3191100" cy="33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7FE0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4" name="Google Shape;844;p84"/>
          <p:cNvSpPr txBox="1"/>
          <p:nvPr>
            <p:ph idx="2" type="title"/>
          </p:nvPr>
        </p:nvSpPr>
        <p:spPr>
          <a:xfrm>
            <a:off x="4800600" y="3878775"/>
            <a:ext cx="238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8"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85"/>
          <p:cNvSpPr/>
          <p:nvPr/>
        </p:nvSpPr>
        <p:spPr>
          <a:xfrm>
            <a:off x="0" y="0"/>
            <a:ext cx="9144000" cy="2651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85"/>
          <p:cNvSpPr txBox="1"/>
          <p:nvPr>
            <p:ph hasCustomPrompt="1" type="title"/>
          </p:nvPr>
        </p:nvSpPr>
        <p:spPr>
          <a:xfrm>
            <a:off x="-496649" y="-394675"/>
            <a:ext cx="2705700" cy="33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7FE0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0"/>
              <a:buNone/>
              <a:defRPr sz="30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8" name="Google Shape;848;p85"/>
          <p:cNvSpPr txBox="1"/>
          <p:nvPr>
            <p:ph idx="2" type="title"/>
          </p:nvPr>
        </p:nvSpPr>
        <p:spPr>
          <a:xfrm>
            <a:off x="2123200" y="1592250"/>
            <a:ext cx="234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849" name="Google Shape;849;p85"/>
          <p:cNvGrpSpPr/>
          <p:nvPr/>
        </p:nvGrpSpPr>
        <p:grpSpPr>
          <a:xfrm rot="10800000">
            <a:off x="-1069131" y="3350375"/>
            <a:ext cx="3370993" cy="3371877"/>
            <a:chOff x="6949919" y="-1142700"/>
            <a:chExt cx="3370993" cy="3371877"/>
          </a:xfrm>
        </p:grpSpPr>
        <p:grpSp>
          <p:nvGrpSpPr>
            <p:cNvPr id="850" name="Google Shape;850;p85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851" name="Google Shape;851;p8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8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3" name="Google Shape;853;p85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854" name="Google Shape;854;p8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8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6" name="Google Shape;856;p85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85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" name="Google Shape;858;p85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859" name="Google Shape;859;p85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85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9"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p86"/>
          <p:cNvSpPr txBox="1"/>
          <p:nvPr>
            <p:ph hasCustomPrompt="1" type="title"/>
          </p:nvPr>
        </p:nvSpPr>
        <p:spPr>
          <a:xfrm>
            <a:off x="911299" y="133625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3" name="Google Shape;863;p86"/>
          <p:cNvSpPr txBox="1"/>
          <p:nvPr>
            <p:ph idx="1" type="subTitle"/>
          </p:nvPr>
        </p:nvSpPr>
        <p:spPr>
          <a:xfrm>
            <a:off x="835100" y="1965350"/>
            <a:ext cx="1966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4" name="Google Shape;864;p86"/>
          <p:cNvSpPr txBox="1"/>
          <p:nvPr>
            <p:ph hasCustomPrompt="1" idx="2" type="title"/>
          </p:nvPr>
        </p:nvSpPr>
        <p:spPr>
          <a:xfrm>
            <a:off x="3593699" y="133625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5" name="Google Shape;865;p86"/>
          <p:cNvSpPr txBox="1"/>
          <p:nvPr>
            <p:ph idx="3" type="subTitle"/>
          </p:nvPr>
        </p:nvSpPr>
        <p:spPr>
          <a:xfrm>
            <a:off x="3517500" y="1965350"/>
            <a:ext cx="1966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6" name="Google Shape;866;p86"/>
          <p:cNvSpPr txBox="1"/>
          <p:nvPr>
            <p:ph hasCustomPrompt="1" idx="4" type="title"/>
          </p:nvPr>
        </p:nvSpPr>
        <p:spPr>
          <a:xfrm>
            <a:off x="6276099" y="133625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7" name="Google Shape;867;p86"/>
          <p:cNvSpPr txBox="1"/>
          <p:nvPr>
            <p:ph idx="5" type="subTitle"/>
          </p:nvPr>
        </p:nvSpPr>
        <p:spPr>
          <a:xfrm>
            <a:off x="6199900" y="1965350"/>
            <a:ext cx="1966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8" name="Google Shape;868;p86"/>
          <p:cNvSpPr txBox="1"/>
          <p:nvPr>
            <p:ph hasCustomPrompt="1" idx="6" type="title"/>
          </p:nvPr>
        </p:nvSpPr>
        <p:spPr>
          <a:xfrm>
            <a:off x="911299" y="307770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9" name="Google Shape;869;p86"/>
          <p:cNvSpPr txBox="1"/>
          <p:nvPr>
            <p:ph idx="7" type="subTitle"/>
          </p:nvPr>
        </p:nvSpPr>
        <p:spPr>
          <a:xfrm>
            <a:off x="835100" y="3706800"/>
            <a:ext cx="1966500" cy="82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0" name="Google Shape;870;p86"/>
          <p:cNvSpPr txBox="1"/>
          <p:nvPr>
            <p:ph hasCustomPrompt="1" idx="8" type="title"/>
          </p:nvPr>
        </p:nvSpPr>
        <p:spPr>
          <a:xfrm>
            <a:off x="3593699" y="307770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1" name="Google Shape;871;p86"/>
          <p:cNvSpPr txBox="1"/>
          <p:nvPr>
            <p:ph idx="9" type="subTitle"/>
          </p:nvPr>
        </p:nvSpPr>
        <p:spPr>
          <a:xfrm>
            <a:off x="3517500" y="3706800"/>
            <a:ext cx="1966500" cy="82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2" name="Google Shape;872;p86"/>
          <p:cNvSpPr txBox="1"/>
          <p:nvPr>
            <p:ph hasCustomPrompt="1" idx="13" type="title"/>
          </p:nvPr>
        </p:nvSpPr>
        <p:spPr>
          <a:xfrm>
            <a:off x="6276099" y="3077700"/>
            <a:ext cx="552900" cy="552900"/>
          </a:xfrm>
          <a:prstGeom prst="rect">
            <a:avLst/>
          </a:prstGeom>
          <a:solidFill>
            <a:schemeClr val="accent4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73" name="Google Shape;873;p86"/>
          <p:cNvSpPr txBox="1"/>
          <p:nvPr>
            <p:ph idx="14" type="subTitle"/>
          </p:nvPr>
        </p:nvSpPr>
        <p:spPr>
          <a:xfrm>
            <a:off x="6199900" y="3706800"/>
            <a:ext cx="1966500" cy="82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74" name="Google Shape;874;p86"/>
          <p:cNvGrpSpPr/>
          <p:nvPr/>
        </p:nvGrpSpPr>
        <p:grpSpPr>
          <a:xfrm rot="10800000">
            <a:off x="7894801" y="572458"/>
            <a:ext cx="1253474" cy="328534"/>
            <a:chOff x="-8549" y="582500"/>
            <a:chExt cx="1253474" cy="328534"/>
          </a:xfrm>
        </p:grpSpPr>
        <p:sp>
          <p:nvSpPr>
            <p:cNvPr id="875" name="Google Shape;875;p86"/>
            <p:cNvSpPr/>
            <p:nvPr/>
          </p:nvSpPr>
          <p:spPr>
            <a:xfrm rot="5400000">
              <a:off x="253776" y="320175"/>
              <a:ext cx="328525" cy="853174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86"/>
            <p:cNvSpPr/>
            <p:nvPr/>
          </p:nvSpPr>
          <p:spPr>
            <a:xfrm rot="5400000">
              <a:off x="914547" y="580657"/>
              <a:ext cx="328525" cy="332230"/>
            </a:xfrm>
            <a:custGeom>
              <a:rect b="b" l="l" r="r" t="t"/>
              <a:pathLst>
                <a:path extrusionOk="0" h="63433" w="9696">
                  <a:moveTo>
                    <a:pt x="0" y="0"/>
                  </a:moveTo>
                  <a:lnTo>
                    <a:pt x="0" y="63432"/>
                  </a:lnTo>
                  <a:lnTo>
                    <a:pt x="9695" y="63432"/>
                  </a:lnTo>
                  <a:lnTo>
                    <a:pt x="96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7" name="Google Shape;877;p86"/>
          <p:cNvSpPr txBox="1"/>
          <p:nvPr>
            <p:ph idx="15" type="title"/>
          </p:nvPr>
        </p:nvSpPr>
        <p:spPr>
          <a:xfrm>
            <a:off x="1696075" y="522375"/>
            <a:ext cx="6198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bg>
      <p:bgPr>
        <a:solidFill>
          <a:schemeClr val="accent3"/>
        </a:solidFill>
      </p:bgPr>
    </p:bg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p87"/>
          <p:cNvSpPr/>
          <p:nvPr/>
        </p:nvSpPr>
        <p:spPr>
          <a:xfrm rot="5400000">
            <a:off x="49431" y="2172201"/>
            <a:ext cx="700391" cy="799097"/>
          </a:xfrm>
          <a:custGeom>
            <a:rect b="b" l="l" r="r" t="t"/>
            <a:pathLst>
              <a:path extrusionOk="0" h="63433" w="9696">
                <a:moveTo>
                  <a:pt x="0" y="0"/>
                </a:moveTo>
                <a:lnTo>
                  <a:pt x="0" y="63432"/>
                </a:lnTo>
                <a:lnTo>
                  <a:pt x="9695" y="63432"/>
                </a:lnTo>
                <a:lnTo>
                  <a:pt x="969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0" name="Google Shape;880;p87"/>
          <p:cNvSpPr txBox="1"/>
          <p:nvPr/>
        </p:nvSpPr>
        <p:spPr>
          <a:xfrm>
            <a:off x="6025900" y="2110249"/>
            <a:ext cx="2586300" cy="10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CREDITS: This presentation template was created by </a:t>
            </a:r>
            <a:r>
              <a:rPr lang="en" sz="1200">
                <a:solidFill>
                  <a:schemeClr val="hlink"/>
                </a:solidFill>
                <a:uFill>
                  <a:noFill/>
                </a:uFill>
                <a:latin typeface="Overpass Black"/>
                <a:ea typeface="Overpass Black"/>
                <a:cs typeface="Overpass Black"/>
                <a:sym typeface="Overpass Black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 including icons by </a:t>
            </a:r>
            <a:r>
              <a:rPr lang="en" sz="1200">
                <a:solidFill>
                  <a:schemeClr val="hlink"/>
                </a:solidFill>
                <a:uFill>
                  <a:noFill/>
                </a:uFill>
                <a:latin typeface="Overpass Black"/>
                <a:ea typeface="Overpass Black"/>
                <a:cs typeface="Overpass Black"/>
                <a:sym typeface="Overpass Black"/>
                <a:hlinkClick r:id="rId3"/>
              </a:rPr>
              <a:t>Flaticon</a:t>
            </a:r>
            <a:r>
              <a:rPr lang="en"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 and infographics &amp; images by </a:t>
            </a:r>
            <a:r>
              <a:rPr lang="en" sz="1200">
                <a:solidFill>
                  <a:schemeClr val="hlink"/>
                </a:solidFill>
                <a:uFill>
                  <a:noFill/>
                </a:uFill>
                <a:latin typeface="Overpass Black"/>
                <a:ea typeface="Overpass Black"/>
                <a:cs typeface="Overpass Black"/>
                <a:sym typeface="Overpass Black"/>
                <a:hlinkClick r:id="rId4"/>
              </a:rPr>
              <a:t>Freepik</a:t>
            </a:r>
            <a:r>
              <a:rPr lang="en"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.</a:t>
            </a:r>
            <a:endParaRPr sz="120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881" name="Google Shape;881;p87"/>
          <p:cNvGrpSpPr/>
          <p:nvPr/>
        </p:nvGrpSpPr>
        <p:grpSpPr>
          <a:xfrm>
            <a:off x="6949919" y="-1142700"/>
            <a:ext cx="3064406" cy="2884649"/>
            <a:chOff x="6949919" y="-1142700"/>
            <a:chExt cx="3064406" cy="2884649"/>
          </a:xfrm>
        </p:grpSpPr>
        <p:grpSp>
          <p:nvGrpSpPr>
            <p:cNvPr id="882" name="Google Shape;882;p87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883" name="Google Shape;883;p87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87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5" name="Google Shape;885;p87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886" name="Google Shape;886;p87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87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8" name="Google Shape;888;p87"/>
            <p:cNvSpPr/>
            <p:nvPr/>
          </p:nvSpPr>
          <p:spPr>
            <a:xfrm rot="8100000">
              <a:off x="7486612" y="610134"/>
              <a:ext cx="2478126" cy="29953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9" name="Google Shape;889;p87"/>
          <p:cNvSpPr txBox="1"/>
          <p:nvPr>
            <p:ph type="ctrTitle"/>
          </p:nvPr>
        </p:nvSpPr>
        <p:spPr>
          <a:xfrm>
            <a:off x="965350" y="2131325"/>
            <a:ext cx="2731800" cy="10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0" name="Google Shape;890;p87"/>
          <p:cNvSpPr txBox="1"/>
          <p:nvPr>
            <p:ph idx="1" type="subTitle"/>
          </p:nvPr>
        </p:nvSpPr>
        <p:spPr>
          <a:xfrm>
            <a:off x="965350" y="3094175"/>
            <a:ext cx="2731800" cy="79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verpass Black"/>
              <a:buNone/>
              <a:defRPr>
                <a:latin typeface="Overpass Black"/>
                <a:ea typeface="Overpass Black"/>
                <a:cs typeface="Overpass Black"/>
                <a:sym typeface="Overpas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891" name="Google Shape;891;p87"/>
          <p:cNvSpPr txBox="1"/>
          <p:nvPr>
            <p:ph idx="2" type="subTitle"/>
          </p:nvPr>
        </p:nvSpPr>
        <p:spPr>
          <a:xfrm>
            <a:off x="965350" y="3806152"/>
            <a:ext cx="2586300" cy="7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1">
    <p:bg>
      <p:bgPr>
        <a:solidFill>
          <a:schemeClr val="lt2"/>
        </a:solidFill>
      </p:bgPr>
    </p:bg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2">
    <p:bg>
      <p:bgPr>
        <a:solidFill>
          <a:schemeClr val="accent3"/>
        </a:solidFill>
      </p:bgPr>
    </p:bg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3">
    <p:bg>
      <p:bgPr>
        <a:solidFill>
          <a:schemeClr val="lt2"/>
        </a:solidFill>
      </p:bgPr>
    </p:bg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5" name="Google Shape;895;p90"/>
          <p:cNvGrpSpPr/>
          <p:nvPr/>
        </p:nvGrpSpPr>
        <p:grpSpPr>
          <a:xfrm>
            <a:off x="-1491519" y="-434710"/>
            <a:ext cx="3370993" cy="3912150"/>
            <a:chOff x="-1491519" y="2460890"/>
            <a:chExt cx="3370993" cy="3912150"/>
          </a:xfrm>
        </p:grpSpPr>
        <p:grpSp>
          <p:nvGrpSpPr>
            <p:cNvPr id="896" name="Google Shape;896;p90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897" name="Google Shape;897;p9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9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9" name="Google Shape;899;p90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900" name="Google Shape;900;p9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9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2" name="Google Shape;902;p90"/>
            <p:cNvSpPr/>
            <p:nvPr/>
          </p:nvSpPr>
          <p:spPr>
            <a:xfrm rot="-2700000">
              <a:off x="-540907" y="2968275"/>
              <a:ext cx="1559170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3" name="Google Shape;903;p90"/>
            <p:cNvGrpSpPr/>
            <p:nvPr/>
          </p:nvGrpSpPr>
          <p:grpSpPr>
            <a:xfrm rot="-2700000">
              <a:off x="-929724" y="4997727"/>
              <a:ext cx="3167166" cy="299397"/>
              <a:chOff x="-304800" y="4182975"/>
              <a:chExt cx="3167197" cy="299400"/>
            </a:xfrm>
          </p:grpSpPr>
          <p:sp>
            <p:nvSpPr>
              <p:cNvPr id="904" name="Google Shape;904;p9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9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" name="Google Shape;906;p90"/>
            <p:cNvGrpSpPr/>
            <p:nvPr/>
          </p:nvGrpSpPr>
          <p:grpSpPr>
            <a:xfrm rot="-2700000">
              <a:off x="-1542899" y="4997727"/>
              <a:ext cx="3167166" cy="299397"/>
              <a:chOff x="-304800" y="4182975"/>
              <a:chExt cx="3167197" cy="299400"/>
            </a:xfrm>
          </p:grpSpPr>
          <p:sp>
            <p:nvSpPr>
              <p:cNvPr id="907" name="Google Shape;907;p90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90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4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0" name="Google Shape;910;p91"/>
          <p:cNvGrpSpPr/>
          <p:nvPr/>
        </p:nvGrpSpPr>
        <p:grpSpPr>
          <a:xfrm rot="10800000">
            <a:off x="-1069131" y="3350375"/>
            <a:ext cx="3370993" cy="3371877"/>
            <a:chOff x="6949919" y="-1142700"/>
            <a:chExt cx="3370993" cy="3371877"/>
          </a:xfrm>
        </p:grpSpPr>
        <p:grpSp>
          <p:nvGrpSpPr>
            <p:cNvPr id="911" name="Google Shape;911;p91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912" name="Google Shape;912;p9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9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4" name="Google Shape;914;p91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915" name="Google Shape;915;p9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9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7" name="Google Shape;917;p91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91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" name="Google Shape;919;p91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920" name="Google Shape;920;p91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91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">
  <p:cSld name="CUSTOM_15">
    <p:bg>
      <p:bgPr>
        <a:solidFill>
          <a:schemeClr val="accent3"/>
        </a:solidFill>
      </p:bgPr>
    </p:bg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3" name="Google Shape;923;p92"/>
          <p:cNvGrpSpPr/>
          <p:nvPr/>
        </p:nvGrpSpPr>
        <p:grpSpPr>
          <a:xfrm>
            <a:off x="7633122" y="1542425"/>
            <a:ext cx="3064406" cy="3371877"/>
            <a:chOff x="7709322" y="1333607"/>
            <a:chExt cx="3064406" cy="3371877"/>
          </a:xfrm>
        </p:grpSpPr>
        <p:grpSp>
          <p:nvGrpSpPr>
            <p:cNvPr id="924" name="Google Shape;924;p92"/>
            <p:cNvGrpSpPr/>
            <p:nvPr/>
          </p:nvGrpSpPr>
          <p:grpSpPr>
            <a:xfrm rot="8100000">
              <a:off x="7657942" y="2409523"/>
              <a:ext cx="3167166" cy="299397"/>
              <a:chOff x="-304800" y="4182975"/>
              <a:chExt cx="3167197" cy="299400"/>
            </a:xfrm>
          </p:grpSpPr>
          <p:sp>
            <p:nvSpPr>
              <p:cNvPr id="925" name="Google Shape;925;p9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9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7" name="Google Shape;927;p92"/>
            <p:cNvGrpSpPr/>
            <p:nvPr/>
          </p:nvGrpSpPr>
          <p:grpSpPr>
            <a:xfrm rot="8100000">
              <a:off x="7351354" y="3330170"/>
              <a:ext cx="3167166" cy="299397"/>
              <a:chOff x="-304800" y="4182975"/>
              <a:chExt cx="3167197" cy="299400"/>
            </a:xfrm>
          </p:grpSpPr>
          <p:sp>
            <p:nvSpPr>
              <p:cNvPr id="928" name="Google Shape;928;p9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9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0" name="Google Shape;930;p92"/>
            <p:cNvGrpSpPr/>
            <p:nvPr/>
          </p:nvGrpSpPr>
          <p:grpSpPr>
            <a:xfrm rot="8100000">
              <a:off x="7964529" y="3330170"/>
              <a:ext cx="3167166" cy="299397"/>
              <a:chOff x="-304800" y="4182975"/>
              <a:chExt cx="3167197" cy="299400"/>
            </a:xfrm>
          </p:grpSpPr>
          <p:sp>
            <p:nvSpPr>
              <p:cNvPr id="931" name="Google Shape;931;p9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9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3" name="Google Shape;933;p92"/>
          <p:cNvGrpSpPr/>
          <p:nvPr/>
        </p:nvGrpSpPr>
        <p:grpSpPr>
          <a:xfrm>
            <a:off x="-1491519" y="105563"/>
            <a:ext cx="3064406" cy="2451231"/>
            <a:chOff x="-1491519" y="3001163"/>
            <a:chExt cx="3064406" cy="2451231"/>
          </a:xfrm>
        </p:grpSpPr>
        <p:grpSp>
          <p:nvGrpSpPr>
            <p:cNvPr id="934" name="Google Shape;934;p92"/>
            <p:cNvGrpSpPr/>
            <p:nvPr/>
          </p:nvGrpSpPr>
          <p:grpSpPr>
            <a:xfrm rot="-2700000">
              <a:off x="-1236311" y="4077080"/>
              <a:ext cx="3167166" cy="299397"/>
              <a:chOff x="-304800" y="4182975"/>
              <a:chExt cx="3167197" cy="299400"/>
            </a:xfrm>
          </p:grpSpPr>
          <p:sp>
            <p:nvSpPr>
              <p:cNvPr id="935" name="Google Shape;935;p9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9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7" name="Google Shape;937;p92"/>
            <p:cNvGrpSpPr/>
            <p:nvPr/>
          </p:nvGrpSpPr>
          <p:grpSpPr>
            <a:xfrm rot="-2700000">
              <a:off x="-1849486" y="4077080"/>
              <a:ext cx="3167166" cy="299397"/>
              <a:chOff x="-304800" y="4182975"/>
              <a:chExt cx="3167197" cy="299400"/>
            </a:xfrm>
          </p:grpSpPr>
          <p:sp>
            <p:nvSpPr>
              <p:cNvPr id="938" name="Google Shape;938;p92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92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6">
  <p:cSld name="CUSTOM_16">
    <p:bg>
      <p:bgPr>
        <a:solidFill>
          <a:schemeClr val="lt2"/>
        </a:solidFill>
      </p:bgPr>
    </p:bg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1" name="Google Shape;941;p93"/>
          <p:cNvGrpSpPr/>
          <p:nvPr/>
        </p:nvGrpSpPr>
        <p:grpSpPr>
          <a:xfrm>
            <a:off x="6949919" y="-1142700"/>
            <a:ext cx="3370993" cy="3371877"/>
            <a:chOff x="6949919" y="-1142700"/>
            <a:chExt cx="3370993" cy="3371877"/>
          </a:xfrm>
        </p:grpSpPr>
        <p:grpSp>
          <p:nvGrpSpPr>
            <p:cNvPr id="942" name="Google Shape;942;p93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943" name="Google Shape;943;p9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9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" name="Google Shape;945;p93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946" name="Google Shape;946;p9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9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8" name="Google Shape;948;p93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93"/>
            <p:cNvSpPr/>
            <p:nvPr/>
          </p:nvSpPr>
          <p:spPr>
            <a:xfrm rot="8100000">
              <a:off x="8691136" y="1254041"/>
              <a:ext cx="1226123" cy="29953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0" name="Google Shape;950;p93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951" name="Google Shape;951;p93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93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/>
          <p:cNvSpPr/>
          <p:nvPr/>
        </p:nvSpPr>
        <p:spPr>
          <a:xfrm>
            <a:off x="0" y="1640850"/>
            <a:ext cx="807600" cy="186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0"/>
          <p:cNvSpPr txBox="1"/>
          <p:nvPr>
            <p:ph type="title"/>
          </p:nvPr>
        </p:nvSpPr>
        <p:spPr>
          <a:xfrm>
            <a:off x="968500" y="1640775"/>
            <a:ext cx="2900100" cy="18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Rubik Light"/>
              <a:buNone/>
              <a:defRPr b="0" sz="2000">
                <a:latin typeface="Rubik Light"/>
                <a:ea typeface="Rubik Light"/>
                <a:cs typeface="Rubik Light"/>
                <a:sym typeface="Rubik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7">
  <p:cSld name="CUSTOM_17"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4" name="Google Shape;954;p94"/>
          <p:cNvGrpSpPr/>
          <p:nvPr/>
        </p:nvGrpSpPr>
        <p:grpSpPr>
          <a:xfrm>
            <a:off x="6949919" y="-1142700"/>
            <a:ext cx="3813434" cy="5379074"/>
            <a:chOff x="6949919" y="-1142700"/>
            <a:chExt cx="3813434" cy="5379074"/>
          </a:xfrm>
        </p:grpSpPr>
        <p:grpSp>
          <p:nvGrpSpPr>
            <p:cNvPr id="955" name="Google Shape;955;p94"/>
            <p:cNvGrpSpPr/>
            <p:nvPr/>
          </p:nvGrpSpPr>
          <p:grpSpPr>
            <a:xfrm rot="8100000">
              <a:off x="6591951" y="-66783"/>
              <a:ext cx="3167166" cy="299397"/>
              <a:chOff x="-304800" y="4182975"/>
              <a:chExt cx="3167197" cy="299400"/>
            </a:xfrm>
          </p:grpSpPr>
          <p:sp>
            <p:nvSpPr>
              <p:cNvPr id="956" name="Google Shape;956;p94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94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8" name="Google Shape;958;p94"/>
            <p:cNvGrpSpPr/>
            <p:nvPr/>
          </p:nvGrpSpPr>
          <p:grpSpPr>
            <a:xfrm rot="8100000">
              <a:off x="7205126" y="-66783"/>
              <a:ext cx="3167166" cy="299397"/>
              <a:chOff x="-304800" y="4182975"/>
              <a:chExt cx="3167197" cy="299400"/>
            </a:xfrm>
          </p:grpSpPr>
          <p:sp>
            <p:nvSpPr>
              <p:cNvPr id="959" name="Google Shape;959;p94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94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61" name="Google Shape;961;p94"/>
            <p:cNvSpPr/>
            <p:nvPr/>
          </p:nvSpPr>
          <p:spPr>
            <a:xfrm rot="8100000">
              <a:off x="7243633" y="710788"/>
              <a:ext cx="2762808" cy="29953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2" name="Google Shape;962;p94"/>
            <p:cNvGrpSpPr/>
            <p:nvPr/>
          </p:nvGrpSpPr>
          <p:grpSpPr>
            <a:xfrm rot="8100000">
              <a:off x="7034392" y="1940414"/>
              <a:ext cx="3167166" cy="299397"/>
              <a:chOff x="-304800" y="4182975"/>
              <a:chExt cx="3167197" cy="299400"/>
            </a:xfrm>
          </p:grpSpPr>
          <p:sp>
            <p:nvSpPr>
              <p:cNvPr id="963" name="Google Shape;963;p94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94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5" name="Google Shape;965;p94"/>
            <p:cNvGrpSpPr/>
            <p:nvPr/>
          </p:nvGrpSpPr>
          <p:grpSpPr>
            <a:xfrm rot="8100000">
              <a:off x="7647567" y="1940414"/>
              <a:ext cx="3167166" cy="299397"/>
              <a:chOff x="-304800" y="4182975"/>
              <a:chExt cx="3167197" cy="299400"/>
            </a:xfrm>
          </p:grpSpPr>
          <p:sp>
            <p:nvSpPr>
              <p:cNvPr id="966" name="Google Shape;966;p94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94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8" name="Google Shape;968;p94"/>
            <p:cNvGrpSpPr/>
            <p:nvPr/>
          </p:nvGrpSpPr>
          <p:grpSpPr>
            <a:xfrm rot="8100000">
              <a:off x="7340979" y="2861061"/>
              <a:ext cx="3167166" cy="299397"/>
              <a:chOff x="-304800" y="4182975"/>
              <a:chExt cx="3167197" cy="299400"/>
            </a:xfrm>
          </p:grpSpPr>
          <p:sp>
            <p:nvSpPr>
              <p:cNvPr id="969" name="Google Shape;969;p94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94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" name="Google Shape;971;p94"/>
            <p:cNvGrpSpPr/>
            <p:nvPr/>
          </p:nvGrpSpPr>
          <p:grpSpPr>
            <a:xfrm rot="8100000">
              <a:off x="7954154" y="2861061"/>
              <a:ext cx="3167166" cy="299397"/>
              <a:chOff x="-304800" y="4182975"/>
              <a:chExt cx="3167197" cy="299400"/>
            </a:xfrm>
          </p:grpSpPr>
          <p:sp>
            <p:nvSpPr>
              <p:cNvPr id="972" name="Google Shape;972;p94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94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4" name="Google Shape;974;p94"/>
            <p:cNvGrpSpPr/>
            <p:nvPr/>
          </p:nvGrpSpPr>
          <p:grpSpPr>
            <a:xfrm rot="8100000">
              <a:off x="7511714" y="853864"/>
              <a:ext cx="3167166" cy="299397"/>
              <a:chOff x="-304800" y="4182975"/>
              <a:chExt cx="3167197" cy="299400"/>
            </a:xfrm>
          </p:grpSpPr>
          <p:sp>
            <p:nvSpPr>
              <p:cNvPr id="975" name="Google Shape;975;p94"/>
              <p:cNvSpPr/>
              <p:nvPr/>
            </p:nvSpPr>
            <p:spPr>
              <a:xfrm>
                <a:off x="-304800" y="4182975"/>
                <a:ext cx="27630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94"/>
              <p:cNvSpPr/>
              <p:nvPr/>
            </p:nvSpPr>
            <p:spPr>
              <a:xfrm>
                <a:off x="2539597" y="4182975"/>
                <a:ext cx="322800" cy="2994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 1">
  <p:cSld name="TITLE_ONLY_1"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95"/>
          <p:cNvSpPr txBox="1"/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3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0.xml"/><Relationship Id="rId21" Type="http://schemas.openxmlformats.org/officeDocument/2006/relationships/theme" Target="../theme/theme1.xml"/><Relationship Id="rId1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48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slideLayout" Target="../slideLayouts/slideLayout52.xml"/><Relationship Id="rId3" Type="http://schemas.openxmlformats.org/officeDocument/2006/relationships/slideLayout" Target="../slideLayouts/slideLayout53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5.xml"/><Relationship Id="rId6" Type="http://schemas.openxmlformats.org/officeDocument/2006/relationships/slideLayout" Target="../slideLayouts/slideLayout56.xml"/><Relationship Id="rId7" Type="http://schemas.openxmlformats.org/officeDocument/2006/relationships/slideLayout" Target="../slideLayouts/slideLayout57.xml"/><Relationship Id="rId8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0.xml"/><Relationship Id="rId12" Type="http://schemas.openxmlformats.org/officeDocument/2006/relationships/theme" Target="../theme/theme4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83.xml"/><Relationship Id="rId2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85.xml"/><Relationship Id="rId23" Type="http://schemas.openxmlformats.org/officeDocument/2006/relationships/slideLayout" Target="../slideLayouts/slideLayout84.xml"/><Relationship Id="rId1" Type="http://schemas.openxmlformats.org/officeDocument/2006/relationships/slideLayout" Target="../slideLayouts/slideLayout62.xml"/><Relationship Id="rId2" Type="http://schemas.openxmlformats.org/officeDocument/2006/relationships/slideLayout" Target="../slideLayouts/slideLayout63.xml"/><Relationship Id="rId3" Type="http://schemas.openxmlformats.org/officeDocument/2006/relationships/slideLayout" Target="../slideLayouts/slideLayout64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26" Type="http://schemas.openxmlformats.org/officeDocument/2006/relationships/slideLayout" Target="../slideLayouts/slideLayout87.xml"/><Relationship Id="rId25" Type="http://schemas.openxmlformats.org/officeDocument/2006/relationships/slideLayout" Target="../slideLayouts/slideLayout86.xml"/><Relationship Id="rId28" Type="http://schemas.openxmlformats.org/officeDocument/2006/relationships/slideLayout" Target="../slideLayouts/slideLayout89.xml"/><Relationship Id="rId27" Type="http://schemas.openxmlformats.org/officeDocument/2006/relationships/slideLayout" Target="../slideLayouts/slideLayout88.xml"/><Relationship Id="rId5" Type="http://schemas.openxmlformats.org/officeDocument/2006/relationships/slideLayout" Target="../slideLayouts/slideLayout66.xml"/><Relationship Id="rId6" Type="http://schemas.openxmlformats.org/officeDocument/2006/relationships/slideLayout" Target="../slideLayouts/slideLayout67.xml"/><Relationship Id="rId29" Type="http://schemas.openxmlformats.org/officeDocument/2006/relationships/slideLayout" Target="../slideLayouts/slideLayout90.xml"/><Relationship Id="rId7" Type="http://schemas.openxmlformats.org/officeDocument/2006/relationships/slideLayout" Target="../slideLayouts/slideLayout68.xml"/><Relationship Id="rId8" Type="http://schemas.openxmlformats.org/officeDocument/2006/relationships/slideLayout" Target="../slideLayouts/slideLayout69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91.xml"/><Relationship Id="rId11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75.xml"/><Relationship Id="rId17" Type="http://schemas.openxmlformats.org/officeDocument/2006/relationships/slideLayout" Target="../slideLayouts/slideLayout78.xml"/><Relationship Id="rId16" Type="http://schemas.openxmlformats.org/officeDocument/2006/relationships/slideLayout" Target="../slideLayouts/slideLayout77.xml"/><Relationship Id="rId19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7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24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verpass"/>
              <a:buChar char="●"/>
              <a:defRPr sz="16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Staatliches"/>
              <a:buNone/>
              <a:defRPr sz="28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411" name="Google Shape;411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●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○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■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●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○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■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●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○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200"/>
              <a:buFont typeface="Anaheim"/>
              <a:buChar char="■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3"/>
          <p:cNvSpPr txBox="1"/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"/>
              <a:buNone/>
              <a:defRPr sz="2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4" name="Google Shape;534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113">
          <p15:clr>
            <a:srgbClr val="EA4335"/>
          </p15:clr>
        </p15:guide>
        <p15:guide id="4" orient="horz" pos="113">
          <p15:clr>
            <a:srgbClr val="EA4335"/>
          </p15:clr>
        </p15:guide>
        <p15:guide id="5" orient="horz" pos="3127">
          <p15:clr>
            <a:srgbClr val="EA4335"/>
          </p15:clr>
        </p15:guide>
        <p15:guide id="6" pos="5647">
          <p15:clr>
            <a:srgbClr val="EA4335"/>
          </p15:clr>
        </p15:guide>
        <p15:guide id="7" pos="1497">
          <p15:clr>
            <a:srgbClr val="EA4335"/>
          </p15:clr>
        </p15:guide>
        <p15:guide id="8" pos="4263">
          <p15:clr>
            <a:srgbClr val="EA4335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65"/>
          <p:cNvSpPr txBox="1"/>
          <p:nvPr>
            <p:ph type="title"/>
          </p:nvPr>
        </p:nvSpPr>
        <p:spPr>
          <a:xfrm>
            <a:off x="720000" y="540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b="1" sz="28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  <p:sp>
        <p:nvSpPr>
          <p:cNvPr id="577" name="Google Shape;577;p65"/>
          <p:cNvSpPr txBox="1"/>
          <p:nvPr>
            <p:ph idx="1" type="body"/>
          </p:nvPr>
        </p:nvSpPr>
        <p:spPr>
          <a:xfrm>
            <a:off x="720000" y="1247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verpass"/>
              <a:buChar char="●"/>
              <a:defRPr sz="16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726" r:id="rId18"/>
    <p:sldLayoutId id="2147483727" r:id="rId19"/>
    <p:sldLayoutId id="2147483728" r:id="rId20"/>
    <p:sldLayoutId id="2147483729" r:id="rId21"/>
    <p:sldLayoutId id="2147483730" r:id="rId22"/>
    <p:sldLayoutId id="2147483731" r:id="rId23"/>
    <p:sldLayoutId id="2147483732" r:id="rId24"/>
    <p:sldLayoutId id="2147483733" r:id="rId25"/>
    <p:sldLayoutId id="2147483734" r:id="rId26"/>
    <p:sldLayoutId id="2147483735" r:id="rId27"/>
    <p:sldLayoutId id="2147483736" r:id="rId28"/>
    <p:sldLayoutId id="2147483737" r:id="rId29"/>
    <p:sldLayoutId id="214748373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0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9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zqIAQbFw1timxrnCIsZ87mLtRcNoZVWA/view" TargetMode="External"/><Relationship Id="rId4" Type="http://schemas.openxmlformats.org/officeDocument/2006/relationships/image" Target="../media/image3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96"/>
          <p:cNvSpPr/>
          <p:nvPr/>
        </p:nvSpPr>
        <p:spPr>
          <a:xfrm>
            <a:off x="5586992" y="1571150"/>
            <a:ext cx="2523300" cy="2162700"/>
          </a:xfrm>
          <a:prstGeom prst="roundRect">
            <a:avLst>
              <a:gd fmla="val 147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" name="Google Shape;984;p96"/>
          <p:cNvGrpSpPr/>
          <p:nvPr/>
        </p:nvGrpSpPr>
        <p:grpSpPr>
          <a:xfrm>
            <a:off x="5914729" y="2101285"/>
            <a:ext cx="1999381" cy="1793693"/>
            <a:chOff x="4741999" y="986350"/>
            <a:chExt cx="3029365" cy="2547136"/>
          </a:xfrm>
        </p:grpSpPr>
        <p:sp>
          <p:nvSpPr>
            <p:cNvPr id="985" name="Google Shape;985;p96"/>
            <p:cNvSpPr/>
            <p:nvPr/>
          </p:nvSpPr>
          <p:spPr>
            <a:xfrm>
              <a:off x="4742978" y="1175558"/>
              <a:ext cx="3028387" cy="2357928"/>
            </a:xfrm>
            <a:custGeom>
              <a:rect b="b" l="l" r="r" t="t"/>
              <a:pathLst>
                <a:path extrusionOk="0" h="53745" w="69027">
                  <a:moveTo>
                    <a:pt x="1" y="1"/>
                  </a:moveTo>
                  <a:lnTo>
                    <a:pt x="1" y="62"/>
                  </a:lnTo>
                  <a:cubicBezTo>
                    <a:pt x="1" y="19391"/>
                    <a:pt x="5" y="37676"/>
                    <a:pt x="5" y="53688"/>
                  </a:cubicBezTo>
                  <a:lnTo>
                    <a:pt x="5" y="53744"/>
                  </a:lnTo>
                  <a:lnTo>
                    <a:pt x="57" y="53744"/>
                  </a:lnTo>
                  <a:cubicBezTo>
                    <a:pt x="40966" y="53710"/>
                    <a:pt x="68520" y="53692"/>
                    <a:pt x="68978" y="53692"/>
                  </a:cubicBezTo>
                  <a:cubicBezTo>
                    <a:pt x="68520" y="53688"/>
                    <a:pt x="40990" y="53671"/>
                    <a:pt x="110" y="53639"/>
                  </a:cubicBezTo>
                  <a:lnTo>
                    <a:pt x="110" y="53639"/>
                  </a:lnTo>
                  <a:cubicBezTo>
                    <a:pt x="114" y="37655"/>
                    <a:pt x="114" y="19407"/>
                    <a:pt x="118" y="118"/>
                  </a:cubicBezTo>
                  <a:lnTo>
                    <a:pt x="118" y="118"/>
                  </a:lnTo>
                  <a:cubicBezTo>
                    <a:pt x="25637" y="114"/>
                    <a:pt x="49338" y="110"/>
                    <a:pt x="68928" y="110"/>
                  </a:cubicBezTo>
                  <a:lnTo>
                    <a:pt x="68930" y="110"/>
                  </a:lnTo>
                  <a:cubicBezTo>
                    <a:pt x="68961" y="32457"/>
                    <a:pt x="68978" y="53290"/>
                    <a:pt x="68978" y="53692"/>
                  </a:cubicBezTo>
                  <a:cubicBezTo>
                    <a:pt x="68978" y="53290"/>
                    <a:pt x="69000" y="32436"/>
                    <a:pt x="69026" y="62"/>
                  </a:cubicBezTo>
                  <a:lnTo>
                    <a:pt x="69026" y="14"/>
                  </a:lnTo>
                  <a:lnTo>
                    <a:pt x="68978" y="14"/>
                  </a:lnTo>
                  <a:cubicBezTo>
                    <a:pt x="49365" y="9"/>
                    <a:pt x="25627" y="5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96"/>
            <p:cNvSpPr/>
            <p:nvPr/>
          </p:nvSpPr>
          <p:spPr>
            <a:xfrm>
              <a:off x="5574260" y="2190926"/>
              <a:ext cx="5265" cy="1142615"/>
            </a:xfrm>
            <a:custGeom>
              <a:rect b="b" l="l" r="r" t="t"/>
              <a:pathLst>
                <a:path extrusionOk="0" h="26044" w="120">
                  <a:moveTo>
                    <a:pt x="63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63" y="26043"/>
                  </a:cubicBezTo>
                  <a:cubicBezTo>
                    <a:pt x="93" y="26043"/>
                    <a:pt x="119" y="20213"/>
                    <a:pt x="119" y="13024"/>
                  </a:cubicBezTo>
                  <a:cubicBezTo>
                    <a:pt x="119" y="5831"/>
                    <a:pt x="93" y="1"/>
                    <a:pt x="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96"/>
            <p:cNvSpPr/>
            <p:nvPr/>
          </p:nvSpPr>
          <p:spPr>
            <a:xfrm>
              <a:off x="6886640" y="2190926"/>
              <a:ext cx="5001" cy="1142615"/>
            </a:xfrm>
            <a:custGeom>
              <a:rect b="b" l="l" r="r" t="t"/>
              <a:pathLst>
                <a:path extrusionOk="0" h="26044" w="114">
                  <a:moveTo>
                    <a:pt x="57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57" y="26043"/>
                  </a:cubicBezTo>
                  <a:cubicBezTo>
                    <a:pt x="88" y="26043"/>
                    <a:pt x="114" y="20213"/>
                    <a:pt x="114" y="13024"/>
                  </a:cubicBezTo>
                  <a:cubicBezTo>
                    <a:pt x="114" y="5831"/>
                    <a:pt x="88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96"/>
            <p:cNvSpPr/>
            <p:nvPr/>
          </p:nvSpPr>
          <p:spPr>
            <a:xfrm>
              <a:off x="6022366" y="1872856"/>
              <a:ext cx="5177" cy="1460691"/>
            </a:xfrm>
            <a:custGeom>
              <a:rect b="b" l="l" r="r" t="t"/>
              <a:pathLst>
                <a:path extrusionOk="0" h="33294" w="118">
                  <a:moveTo>
                    <a:pt x="57" y="1"/>
                  </a:moveTo>
                  <a:cubicBezTo>
                    <a:pt x="27" y="1"/>
                    <a:pt x="0" y="7452"/>
                    <a:pt x="0" y="16647"/>
                  </a:cubicBezTo>
                  <a:cubicBezTo>
                    <a:pt x="0" y="25841"/>
                    <a:pt x="27" y="33293"/>
                    <a:pt x="57" y="33293"/>
                  </a:cubicBezTo>
                  <a:cubicBezTo>
                    <a:pt x="92" y="33293"/>
                    <a:pt x="118" y="25841"/>
                    <a:pt x="118" y="16647"/>
                  </a:cubicBezTo>
                  <a:cubicBezTo>
                    <a:pt x="118" y="7452"/>
                    <a:pt x="92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96"/>
            <p:cNvSpPr/>
            <p:nvPr/>
          </p:nvSpPr>
          <p:spPr>
            <a:xfrm>
              <a:off x="7401651" y="1872856"/>
              <a:ext cx="5177" cy="1460691"/>
            </a:xfrm>
            <a:custGeom>
              <a:rect b="b" l="l" r="r" t="t"/>
              <a:pathLst>
                <a:path extrusionOk="0" h="33294" w="118">
                  <a:moveTo>
                    <a:pt x="57" y="1"/>
                  </a:moveTo>
                  <a:cubicBezTo>
                    <a:pt x="26" y="1"/>
                    <a:pt x="0" y="7452"/>
                    <a:pt x="0" y="16647"/>
                  </a:cubicBezTo>
                  <a:cubicBezTo>
                    <a:pt x="0" y="25841"/>
                    <a:pt x="26" y="33293"/>
                    <a:pt x="57" y="33293"/>
                  </a:cubicBezTo>
                  <a:cubicBezTo>
                    <a:pt x="91" y="33293"/>
                    <a:pt x="118" y="25841"/>
                    <a:pt x="118" y="16647"/>
                  </a:cubicBezTo>
                  <a:cubicBezTo>
                    <a:pt x="118" y="7452"/>
                    <a:pt x="91" y="1"/>
                    <a:pt x="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96"/>
            <p:cNvSpPr/>
            <p:nvPr/>
          </p:nvSpPr>
          <p:spPr>
            <a:xfrm>
              <a:off x="6415194" y="1647223"/>
              <a:ext cx="5221" cy="1686327"/>
            </a:xfrm>
            <a:custGeom>
              <a:rect b="b" l="l" r="r" t="t"/>
              <a:pathLst>
                <a:path extrusionOk="0" h="38437" w="119">
                  <a:moveTo>
                    <a:pt x="57" y="0"/>
                  </a:moveTo>
                  <a:cubicBezTo>
                    <a:pt x="27" y="0"/>
                    <a:pt x="0" y="8601"/>
                    <a:pt x="0" y="19216"/>
                  </a:cubicBezTo>
                  <a:cubicBezTo>
                    <a:pt x="0" y="29830"/>
                    <a:pt x="27" y="38436"/>
                    <a:pt x="57" y="38436"/>
                  </a:cubicBezTo>
                  <a:cubicBezTo>
                    <a:pt x="93" y="38436"/>
                    <a:pt x="119" y="29830"/>
                    <a:pt x="119" y="19216"/>
                  </a:cubicBezTo>
                  <a:cubicBezTo>
                    <a:pt x="119" y="8601"/>
                    <a:pt x="93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96"/>
            <p:cNvSpPr/>
            <p:nvPr/>
          </p:nvSpPr>
          <p:spPr>
            <a:xfrm>
              <a:off x="6406946" y="1636475"/>
              <a:ext cx="21541" cy="21322"/>
            </a:xfrm>
            <a:custGeom>
              <a:rect b="b" l="l" r="r" t="t"/>
              <a:pathLst>
                <a:path extrusionOk="0" h="486" w="491">
                  <a:moveTo>
                    <a:pt x="245" y="0"/>
                  </a:moveTo>
                  <a:cubicBezTo>
                    <a:pt x="110" y="0"/>
                    <a:pt x="1" y="110"/>
                    <a:pt x="1" y="245"/>
                  </a:cubicBezTo>
                  <a:cubicBezTo>
                    <a:pt x="1" y="377"/>
                    <a:pt x="110" y="486"/>
                    <a:pt x="245" y="486"/>
                  </a:cubicBezTo>
                  <a:cubicBezTo>
                    <a:pt x="381" y="486"/>
                    <a:pt x="490" y="377"/>
                    <a:pt x="490" y="245"/>
                  </a:cubicBezTo>
                  <a:cubicBezTo>
                    <a:pt x="490" y="110"/>
                    <a:pt x="381" y="0"/>
                    <a:pt x="2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96"/>
            <p:cNvSpPr/>
            <p:nvPr/>
          </p:nvSpPr>
          <p:spPr>
            <a:xfrm>
              <a:off x="4916447" y="2115949"/>
              <a:ext cx="2589355" cy="652691"/>
            </a:xfrm>
            <a:custGeom>
              <a:rect b="b" l="l" r="r" t="t"/>
              <a:pathLst>
                <a:path extrusionOk="0" h="14877" w="59020">
                  <a:moveTo>
                    <a:pt x="33314" y="1"/>
                  </a:moveTo>
                  <a:cubicBezTo>
                    <a:pt x="32852" y="1"/>
                    <a:pt x="32390" y="48"/>
                    <a:pt x="31929" y="142"/>
                  </a:cubicBezTo>
                  <a:cubicBezTo>
                    <a:pt x="31261" y="285"/>
                    <a:pt x="30614" y="535"/>
                    <a:pt x="30011" y="870"/>
                  </a:cubicBezTo>
                  <a:cubicBezTo>
                    <a:pt x="28805" y="1557"/>
                    <a:pt x="27847" y="2558"/>
                    <a:pt x="27061" y="3619"/>
                  </a:cubicBezTo>
                  <a:cubicBezTo>
                    <a:pt x="26266" y="4682"/>
                    <a:pt x="25628" y="5818"/>
                    <a:pt x="25007" y="6927"/>
                  </a:cubicBezTo>
                  <a:cubicBezTo>
                    <a:pt x="24400" y="8042"/>
                    <a:pt x="23766" y="9104"/>
                    <a:pt x="23067" y="10096"/>
                  </a:cubicBezTo>
                  <a:cubicBezTo>
                    <a:pt x="22363" y="11084"/>
                    <a:pt x="21607" y="12006"/>
                    <a:pt x="20741" y="12766"/>
                  </a:cubicBezTo>
                  <a:cubicBezTo>
                    <a:pt x="19881" y="13518"/>
                    <a:pt x="18915" y="14130"/>
                    <a:pt x="17867" y="14392"/>
                  </a:cubicBezTo>
                  <a:cubicBezTo>
                    <a:pt x="17609" y="14475"/>
                    <a:pt x="17342" y="14505"/>
                    <a:pt x="17084" y="14545"/>
                  </a:cubicBezTo>
                  <a:cubicBezTo>
                    <a:pt x="16953" y="14571"/>
                    <a:pt x="16818" y="14563"/>
                    <a:pt x="16687" y="14567"/>
                  </a:cubicBezTo>
                  <a:cubicBezTo>
                    <a:pt x="16581" y="14571"/>
                    <a:pt x="16475" y="14577"/>
                    <a:pt x="16371" y="14577"/>
                  </a:cubicBezTo>
                  <a:cubicBezTo>
                    <a:pt x="16346" y="14577"/>
                    <a:pt x="16322" y="14576"/>
                    <a:pt x="16298" y="14576"/>
                  </a:cubicBezTo>
                  <a:cubicBezTo>
                    <a:pt x="15773" y="14554"/>
                    <a:pt x="15267" y="14453"/>
                    <a:pt x="14781" y="14305"/>
                  </a:cubicBezTo>
                  <a:cubicBezTo>
                    <a:pt x="13811" y="13995"/>
                    <a:pt x="12950" y="13483"/>
                    <a:pt x="12155" y="12950"/>
                  </a:cubicBezTo>
                  <a:cubicBezTo>
                    <a:pt x="11364" y="12417"/>
                    <a:pt x="10630" y="11853"/>
                    <a:pt x="9908" y="11342"/>
                  </a:cubicBezTo>
                  <a:cubicBezTo>
                    <a:pt x="9188" y="10830"/>
                    <a:pt x="8466" y="10368"/>
                    <a:pt x="7723" y="10048"/>
                  </a:cubicBezTo>
                  <a:cubicBezTo>
                    <a:pt x="6989" y="9725"/>
                    <a:pt x="6247" y="9523"/>
                    <a:pt x="5533" y="9458"/>
                  </a:cubicBezTo>
                  <a:cubicBezTo>
                    <a:pt x="5331" y="9439"/>
                    <a:pt x="5131" y="9430"/>
                    <a:pt x="4936" y="9430"/>
                  </a:cubicBezTo>
                  <a:cubicBezTo>
                    <a:pt x="4448" y="9430"/>
                    <a:pt x="3985" y="9489"/>
                    <a:pt x="3567" y="9611"/>
                  </a:cubicBezTo>
                  <a:cubicBezTo>
                    <a:pt x="3419" y="9642"/>
                    <a:pt x="3284" y="9712"/>
                    <a:pt x="3143" y="9755"/>
                  </a:cubicBezTo>
                  <a:cubicBezTo>
                    <a:pt x="3008" y="9812"/>
                    <a:pt x="2868" y="9847"/>
                    <a:pt x="2750" y="9922"/>
                  </a:cubicBezTo>
                  <a:cubicBezTo>
                    <a:pt x="2510" y="10057"/>
                    <a:pt x="2261" y="10158"/>
                    <a:pt x="2068" y="10319"/>
                  </a:cubicBezTo>
                  <a:cubicBezTo>
                    <a:pt x="1644" y="10590"/>
                    <a:pt x="1334" y="10909"/>
                    <a:pt x="1055" y="11167"/>
                  </a:cubicBezTo>
                  <a:cubicBezTo>
                    <a:pt x="932" y="11316"/>
                    <a:pt x="814" y="11447"/>
                    <a:pt x="709" y="11569"/>
                  </a:cubicBezTo>
                  <a:cubicBezTo>
                    <a:pt x="609" y="11695"/>
                    <a:pt x="508" y="11800"/>
                    <a:pt x="438" y="11915"/>
                  </a:cubicBezTo>
                  <a:cubicBezTo>
                    <a:pt x="294" y="12129"/>
                    <a:pt x="184" y="12290"/>
                    <a:pt x="111" y="12403"/>
                  </a:cubicBezTo>
                  <a:cubicBezTo>
                    <a:pt x="36" y="12518"/>
                    <a:pt x="1" y="12574"/>
                    <a:pt x="6" y="12579"/>
                  </a:cubicBezTo>
                  <a:cubicBezTo>
                    <a:pt x="6" y="12579"/>
                    <a:pt x="6" y="12579"/>
                    <a:pt x="7" y="12579"/>
                  </a:cubicBezTo>
                  <a:cubicBezTo>
                    <a:pt x="14" y="12579"/>
                    <a:pt x="61" y="12526"/>
                    <a:pt x="137" y="12425"/>
                  </a:cubicBezTo>
                  <a:cubicBezTo>
                    <a:pt x="220" y="12316"/>
                    <a:pt x="337" y="12159"/>
                    <a:pt x="495" y="11958"/>
                  </a:cubicBezTo>
                  <a:cubicBezTo>
                    <a:pt x="569" y="11849"/>
                    <a:pt x="670" y="11744"/>
                    <a:pt x="779" y="11626"/>
                  </a:cubicBezTo>
                  <a:cubicBezTo>
                    <a:pt x="884" y="11508"/>
                    <a:pt x="1002" y="11381"/>
                    <a:pt x="1128" y="11241"/>
                  </a:cubicBezTo>
                  <a:cubicBezTo>
                    <a:pt x="1413" y="10992"/>
                    <a:pt x="1723" y="10691"/>
                    <a:pt x="2143" y="10433"/>
                  </a:cubicBezTo>
                  <a:cubicBezTo>
                    <a:pt x="2334" y="10280"/>
                    <a:pt x="2580" y="10188"/>
                    <a:pt x="2816" y="10057"/>
                  </a:cubicBezTo>
                  <a:cubicBezTo>
                    <a:pt x="2929" y="9991"/>
                    <a:pt x="3069" y="9961"/>
                    <a:pt x="3200" y="9908"/>
                  </a:cubicBezTo>
                  <a:cubicBezTo>
                    <a:pt x="3336" y="9864"/>
                    <a:pt x="3462" y="9799"/>
                    <a:pt x="3611" y="9773"/>
                  </a:cubicBezTo>
                  <a:cubicBezTo>
                    <a:pt x="3999" y="9668"/>
                    <a:pt x="4425" y="9617"/>
                    <a:pt x="4875" y="9617"/>
                  </a:cubicBezTo>
                  <a:cubicBezTo>
                    <a:pt x="5085" y="9617"/>
                    <a:pt x="5299" y="9628"/>
                    <a:pt x="5517" y="9650"/>
                  </a:cubicBezTo>
                  <a:cubicBezTo>
                    <a:pt x="6198" y="9725"/>
                    <a:pt x="6919" y="9930"/>
                    <a:pt x="7636" y="10253"/>
                  </a:cubicBezTo>
                  <a:cubicBezTo>
                    <a:pt x="8353" y="10572"/>
                    <a:pt x="9052" y="11027"/>
                    <a:pt x="9764" y="11542"/>
                  </a:cubicBezTo>
                  <a:cubicBezTo>
                    <a:pt x="10477" y="12058"/>
                    <a:pt x="11207" y="12627"/>
                    <a:pt x="12006" y="13177"/>
                  </a:cubicBezTo>
                  <a:cubicBezTo>
                    <a:pt x="12806" y="13719"/>
                    <a:pt x="13684" y="14253"/>
                    <a:pt x="14694" y="14580"/>
                  </a:cubicBezTo>
                  <a:cubicBezTo>
                    <a:pt x="15200" y="14737"/>
                    <a:pt x="15733" y="14851"/>
                    <a:pt x="16284" y="14872"/>
                  </a:cubicBezTo>
                  <a:cubicBezTo>
                    <a:pt x="16326" y="14875"/>
                    <a:pt x="16369" y="14876"/>
                    <a:pt x="16412" y="14876"/>
                  </a:cubicBezTo>
                  <a:cubicBezTo>
                    <a:pt x="16507" y="14876"/>
                    <a:pt x="16603" y="14871"/>
                    <a:pt x="16699" y="14868"/>
                  </a:cubicBezTo>
                  <a:cubicBezTo>
                    <a:pt x="16835" y="14864"/>
                    <a:pt x="16975" y="14872"/>
                    <a:pt x="17115" y="14846"/>
                  </a:cubicBezTo>
                  <a:cubicBezTo>
                    <a:pt x="17390" y="14807"/>
                    <a:pt x="17674" y="14777"/>
                    <a:pt x="17945" y="14689"/>
                  </a:cubicBezTo>
                  <a:cubicBezTo>
                    <a:pt x="18500" y="14563"/>
                    <a:pt x="19025" y="14318"/>
                    <a:pt x="19531" y="14039"/>
                  </a:cubicBezTo>
                  <a:cubicBezTo>
                    <a:pt x="19781" y="13885"/>
                    <a:pt x="20033" y="13741"/>
                    <a:pt x="20265" y="13557"/>
                  </a:cubicBezTo>
                  <a:cubicBezTo>
                    <a:pt x="20505" y="13391"/>
                    <a:pt x="20729" y="13200"/>
                    <a:pt x="20956" y="13007"/>
                  </a:cubicBezTo>
                  <a:cubicBezTo>
                    <a:pt x="21852" y="12229"/>
                    <a:pt x="22625" y="11290"/>
                    <a:pt x="23343" y="10293"/>
                  </a:cubicBezTo>
                  <a:cubicBezTo>
                    <a:pt x="24051" y="9287"/>
                    <a:pt x="24697" y="8208"/>
                    <a:pt x="25309" y="7094"/>
                  </a:cubicBezTo>
                  <a:cubicBezTo>
                    <a:pt x="25929" y="5989"/>
                    <a:pt x="26562" y="4865"/>
                    <a:pt x="27341" y="3825"/>
                  </a:cubicBezTo>
                  <a:cubicBezTo>
                    <a:pt x="28109" y="2790"/>
                    <a:pt x="29041" y="1828"/>
                    <a:pt x="30186" y="1177"/>
                  </a:cubicBezTo>
                  <a:cubicBezTo>
                    <a:pt x="30754" y="854"/>
                    <a:pt x="31370" y="622"/>
                    <a:pt x="32004" y="487"/>
                  </a:cubicBezTo>
                  <a:cubicBezTo>
                    <a:pt x="32439" y="396"/>
                    <a:pt x="32886" y="349"/>
                    <a:pt x="33328" y="349"/>
                  </a:cubicBezTo>
                  <a:cubicBezTo>
                    <a:pt x="33526" y="349"/>
                    <a:pt x="33723" y="358"/>
                    <a:pt x="33918" y="377"/>
                  </a:cubicBezTo>
                  <a:cubicBezTo>
                    <a:pt x="34551" y="438"/>
                    <a:pt x="35163" y="622"/>
                    <a:pt x="35719" y="906"/>
                  </a:cubicBezTo>
                  <a:cubicBezTo>
                    <a:pt x="36278" y="1185"/>
                    <a:pt x="36780" y="1566"/>
                    <a:pt x="37234" y="1990"/>
                  </a:cubicBezTo>
                  <a:cubicBezTo>
                    <a:pt x="38139" y="2851"/>
                    <a:pt x="38847" y="3873"/>
                    <a:pt x="39495" y="4900"/>
                  </a:cubicBezTo>
                  <a:cubicBezTo>
                    <a:pt x="40136" y="5931"/>
                    <a:pt x="40713" y="6980"/>
                    <a:pt x="41334" y="7976"/>
                  </a:cubicBezTo>
                  <a:cubicBezTo>
                    <a:pt x="41972" y="8956"/>
                    <a:pt x="42527" y="9934"/>
                    <a:pt x="43065" y="10905"/>
                  </a:cubicBezTo>
                  <a:cubicBezTo>
                    <a:pt x="43331" y="11385"/>
                    <a:pt x="43611" y="11862"/>
                    <a:pt x="43921" y="12312"/>
                  </a:cubicBezTo>
                  <a:cubicBezTo>
                    <a:pt x="44231" y="12762"/>
                    <a:pt x="44608" y="13168"/>
                    <a:pt x="45044" y="13483"/>
                  </a:cubicBezTo>
                  <a:cubicBezTo>
                    <a:pt x="45481" y="13797"/>
                    <a:pt x="45984" y="14007"/>
                    <a:pt x="46482" y="14117"/>
                  </a:cubicBezTo>
                  <a:cubicBezTo>
                    <a:pt x="46984" y="14243"/>
                    <a:pt x="47482" y="14279"/>
                    <a:pt x="47972" y="14301"/>
                  </a:cubicBezTo>
                  <a:cubicBezTo>
                    <a:pt x="48081" y="14306"/>
                    <a:pt x="48190" y="14309"/>
                    <a:pt x="48298" y="14309"/>
                  </a:cubicBezTo>
                  <a:cubicBezTo>
                    <a:pt x="49159" y="14309"/>
                    <a:pt x="49997" y="14144"/>
                    <a:pt x="50734" y="13837"/>
                  </a:cubicBezTo>
                  <a:cubicBezTo>
                    <a:pt x="51153" y="13666"/>
                    <a:pt x="51534" y="13444"/>
                    <a:pt x="51888" y="13208"/>
                  </a:cubicBezTo>
                  <a:cubicBezTo>
                    <a:pt x="52233" y="12958"/>
                    <a:pt x="52561" y="12696"/>
                    <a:pt x="52845" y="12417"/>
                  </a:cubicBezTo>
                  <a:cubicBezTo>
                    <a:pt x="53430" y="11857"/>
                    <a:pt x="53898" y="11263"/>
                    <a:pt x="54322" y="10703"/>
                  </a:cubicBezTo>
                  <a:cubicBezTo>
                    <a:pt x="55157" y="9572"/>
                    <a:pt x="55825" y="8567"/>
                    <a:pt x="56494" y="7845"/>
                  </a:cubicBezTo>
                  <a:cubicBezTo>
                    <a:pt x="57150" y="7120"/>
                    <a:pt x="57801" y="6697"/>
                    <a:pt x="58273" y="6495"/>
                  </a:cubicBezTo>
                  <a:cubicBezTo>
                    <a:pt x="58509" y="6399"/>
                    <a:pt x="58697" y="6334"/>
                    <a:pt x="58828" y="6308"/>
                  </a:cubicBezTo>
                  <a:cubicBezTo>
                    <a:pt x="58955" y="6272"/>
                    <a:pt x="59020" y="6251"/>
                    <a:pt x="59020" y="6242"/>
                  </a:cubicBezTo>
                  <a:cubicBezTo>
                    <a:pt x="59019" y="6241"/>
                    <a:pt x="59017" y="6241"/>
                    <a:pt x="59013" y="6241"/>
                  </a:cubicBezTo>
                  <a:cubicBezTo>
                    <a:pt x="58993" y="6241"/>
                    <a:pt x="58929" y="6250"/>
                    <a:pt x="58819" y="6272"/>
                  </a:cubicBezTo>
                  <a:cubicBezTo>
                    <a:pt x="58683" y="6290"/>
                    <a:pt x="58491" y="6342"/>
                    <a:pt x="58247" y="6429"/>
                  </a:cubicBezTo>
                  <a:cubicBezTo>
                    <a:pt x="57757" y="6613"/>
                    <a:pt x="57075" y="7028"/>
                    <a:pt x="56393" y="7754"/>
                  </a:cubicBezTo>
                  <a:cubicBezTo>
                    <a:pt x="55699" y="8470"/>
                    <a:pt x="55012" y="9476"/>
                    <a:pt x="54165" y="10586"/>
                  </a:cubicBezTo>
                  <a:cubicBezTo>
                    <a:pt x="53737" y="11136"/>
                    <a:pt x="53269" y="11718"/>
                    <a:pt x="52692" y="12256"/>
                  </a:cubicBezTo>
                  <a:cubicBezTo>
                    <a:pt x="52408" y="12526"/>
                    <a:pt x="52089" y="12775"/>
                    <a:pt x="51752" y="13011"/>
                  </a:cubicBezTo>
                  <a:cubicBezTo>
                    <a:pt x="51407" y="13238"/>
                    <a:pt x="51040" y="13448"/>
                    <a:pt x="50638" y="13610"/>
                  </a:cubicBezTo>
                  <a:cubicBezTo>
                    <a:pt x="49935" y="13890"/>
                    <a:pt x="49147" y="14042"/>
                    <a:pt x="48323" y="14042"/>
                  </a:cubicBezTo>
                  <a:cubicBezTo>
                    <a:pt x="48210" y="14042"/>
                    <a:pt x="48095" y="14039"/>
                    <a:pt x="47981" y="14033"/>
                  </a:cubicBezTo>
                  <a:cubicBezTo>
                    <a:pt x="47509" y="14007"/>
                    <a:pt x="47024" y="13968"/>
                    <a:pt x="46552" y="13841"/>
                  </a:cubicBezTo>
                  <a:cubicBezTo>
                    <a:pt x="46076" y="13737"/>
                    <a:pt x="45617" y="13540"/>
                    <a:pt x="45215" y="13247"/>
                  </a:cubicBezTo>
                  <a:cubicBezTo>
                    <a:pt x="44393" y="12666"/>
                    <a:pt x="43868" y="11709"/>
                    <a:pt x="43331" y="10752"/>
                  </a:cubicBezTo>
                  <a:cubicBezTo>
                    <a:pt x="42807" y="9786"/>
                    <a:pt x="42238" y="8785"/>
                    <a:pt x="41609" y="7802"/>
                  </a:cubicBezTo>
                  <a:cubicBezTo>
                    <a:pt x="40998" y="6818"/>
                    <a:pt x="40425" y="5765"/>
                    <a:pt x="39778" y="4725"/>
                  </a:cubicBezTo>
                  <a:cubicBezTo>
                    <a:pt x="39127" y="3686"/>
                    <a:pt x="38410" y="2637"/>
                    <a:pt x="37470" y="1741"/>
                  </a:cubicBezTo>
                  <a:cubicBezTo>
                    <a:pt x="36998" y="1299"/>
                    <a:pt x="36470" y="897"/>
                    <a:pt x="35876" y="596"/>
                  </a:cubicBezTo>
                  <a:cubicBezTo>
                    <a:pt x="35281" y="294"/>
                    <a:pt x="34630" y="93"/>
                    <a:pt x="33953" y="31"/>
                  </a:cubicBezTo>
                  <a:cubicBezTo>
                    <a:pt x="33740" y="11"/>
                    <a:pt x="33527" y="1"/>
                    <a:pt x="333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96"/>
            <p:cNvSpPr/>
            <p:nvPr/>
          </p:nvSpPr>
          <p:spPr>
            <a:xfrm>
              <a:off x="5106104" y="1442255"/>
              <a:ext cx="527304" cy="29395"/>
            </a:xfrm>
            <a:custGeom>
              <a:rect b="b" l="l" r="r" t="t"/>
              <a:pathLst>
                <a:path extrusionOk="0" h="670" w="12019">
                  <a:moveTo>
                    <a:pt x="0" y="1"/>
                  </a:moveTo>
                  <a:lnTo>
                    <a:pt x="0" y="669"/>
                  </a:lnTo>
                  <a:lnTo>
                    <a:pt x="12019" y="669"/>
                  </a:lnTo>
                  <a:lnTo>
                    <a:pt x="120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96"/>
            <p:cNvSpPr/>
            <p:nvPr/>
          </p:nvSpPr>
          <p:spPr>
            <a:xfrm>
              <a:off x="5106104" y="1510870"/>
              <a:ext cx="260603" cy="29395"/>
            </a:xfrm>
            <a:custGeom>
              <a:rect b="b" l="l" r="r" t="t"/>
              <a:pathLst>
                <a:path extrusionOk="0" h="670" w="5940">
                  <a:moveTo>
                    <a:pt x="0" y="1"/>
                  </a:moveTo>
                  <a:lnTo>
                    <a:pt x="0" y="670"/>
                  </a:lnTo>
                  <a:lnTo>
                    <a:pt x="5940" y="670"/>
                  </a:lnTo>
                  <a:lnTo>
                    <a:pt x="59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96"/>
            <p:cNvSpPr/>
            <p:nvPr/>
          </p:nvSpPr>
          <p:spPr>
            <a:xfrm>
              <a:off x="4741999" y="986350"/>
              <a:ext cx="3028454" cy="191920"/>
            </a:xfrm>
            <a:custGeom>
              <a:rect b="b" l="l" r="r" t="t"/>
              <a:pathLst>
                <a:path extrusionOk="0" h="4375" w="69001">
                  <a:moveTo>
                    <a:pt x="79" y="0"/>
                  </a:moveTo>
                  <a:cubicBezTo>
                    <a:pt x="35" y="0"/>
                    <a:pt x="1" y="36"/>
                    <a:pt x="1" y="79"/>
                  </a:cubicBezTo>
                  <a:lnTo>
                    <a:pt x="1" y="4375"/>
                  </a:lnTo>
                  <a:lnTo>
                    <a:pt x="69000" y="4375"/>
                  </a:lnTo>
                  <a:lnTo>
                    <a:pt x="69000" y="79"/>
                  </a:lnTo>
                  <a:cubicBezTo>
                    <a:pt x="69000" y="36"/>
                    <a:pt x="68966" y="0"/>
                    <a:pt x="68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96"/>
            <p:cNvSpPr/>
            <p:nvPr/>
          </p:nvSpPr>
          <p:spPr>
            <a:xfrm>
              <a:off x="4857439" y="1065308"/>
              <a:ext cx="41460" cy="41284"/>
            </a:xfrm>
            <a:custGeom>
              <a:rect b="b" l="l" r="r" t="t"/>
              <a:pathLst>
                <a:path extrusionOk="0" h="941" w="945">
                  <a:moveTo>
                    <a:pt x="472" y="1"/>
                  </a:moveTo>
                  <a:cubicBezTo>
                    <a:pt x="214" y="1"/>
                    <a:pt x="0" y="211"/>
                    <a:pt x="0" y="473"/>
                  </a:cubicBezTo>
                  <a:cubicBezTo>
                    <a:pt x="0" y="731"/>
                    <a:pt x="214" y="941"/>
                    <a:pt x="472" y="941"/>
                  </a:cubicBezTo>
                  <a:cubicBezTo>
                    <a:pt x="734" y="941"/>
                    <a:pt x="944" y="731"/>
                    <a:pt x="944" y="473"/>
                  </a:cubicBezTo>
                  <a:cubicBezTo>
                    <a:pt x="944" y="211"/>
                    <a:pt x="734" y="1"/>
                    <a:pt x="4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96"/>
            <p:cNvSpPr/>
            <p:nvPr/>
          </p:nvSpPr>
          <p:spPr>
            <a:xfrm>
              <a:off x="4947727" y="1065308"/>
              <a:ext cx="41240" cy="41284"/>
            </a:xfrm>
            <a:custGeom>
              <a:rect b="b" l="l" r="r" t="t"/>
              <a:pathLst>
                <a:path extrusionOk="0" h="941" w="940">
                  <a:moveTo>
                    <a:pt x="468" y="1"/>
                  </a:moveTo>
                  <a:cubicBezTo>
                    <a:pt x="211" y="1"/>
                    <a:pt x="1" y="211"/>
                    <a:pt x="1" y="473"/>
                  </a:cubicBezTo>
                  <a:cubicBezTo>
                    <a:pt x="1" y="731"/>
                    <a:pt x="211" y="941"/>
                    <a:pt x="468" y="941"/>
                  </a:cubicBezTo>
                  <a:cubicBezTo>
                    <a:pt x="730" y="941"/>
                    <a:pt x="940" y="731"/>
                    <a:pt x="940" y="473"/>
                  </a:cubicBezTo>
                  <a:cubicBezTo>
                    <a:pt x="940" y="211"/>
                    <a:pt x="730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96"/>
            <p:cNvSpPr/>
            <p:nvPr/>
          </p:nvSpPr>
          <p:spPr>
            <a:xfrm>
              <a:off x="5037840" y="1065308"/>
              <a:ext cx="41284" cy="41284"/>
            </a:xfrm>
            <a:custGeom>
              <a:rect b="b" l="l" r="r" t="t"/>
              <a:pathLst>
                <a:path extrusionOk="0" h="941" w="941">
                  <a:moveTo>
                    <a:pt x="468" y="1"/>
                  </a:moveTo>
                  <a:cubicBezTo>
                    <a:pt x="210" y="1"/>
                    <a:pt x="1" y="211"/>
                    <a:pt x="1" y="473"/>
                  </a:cubicBezTo>
                  <a:cubicBezTo>
                    <a:pt x="1" y="731"/>
                    <a:pt x="210" y="941"/>
                    <a:pt x="468" y="941"/>
                  </a:cubicBezTo>
                  <a:cubicBezTo>
                    <a:pt x="731" y="941"/>
                    <a:pt x="940" y="731"/>
                    <a:pt x="940" y="473"/>
                  </a:cubicBezTo>
                  <a:cubicBezTo>
                    <a:pt x="940" y="211"/>
                    <a:pt x="731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96"/>
            <p:cNvSpPr/>
            <p:nvPr/>
          </p:nvSpPr>
          <p:spPr>
            <a:xfrm>
              <a:off x="5988347" y="1835302"/>
              <a:ext cx="75197" cy="75197"/>
            </a:xfrm>
            <a:custGeom>
              <a:rect b="b" l="l" r="r" t="t"/>
              <a:pathLst>
                <a:path extrusionOk="0" h="1714" w="1714">
                  <a:moveTo>
                    <a:pt x="857" y="57"/>
                  </a:moveTo>
                  <a:cubicBezTo>
                    <a:pt x="1299" y="57"/>
                    <a:pt x="1662" y="415"/>
                    <a:pt x="1662" y="857"/>
                  </a:cubicBezTo>
                  <a:cubicBezTo>
                    <a:pt x="1662" y="1299"/>
                    <a:pt x="1299" y="1661"/>
                    <a:pt x="857" y="1661"/>
                  </a:cubicBezTo>
                  <a:cubicBezTo>
                    <a:pt x="415" y="1661"/>
                    <a:pt x="57" y="1299"/>
                    <a:pt x="57" y="857"/>
                  </a:cubicBezTo>
                  <a:cubicBezTo>
                    <a:pt x="57" y="415"/>
                    <a:pt x="415" y="57"/>
                    <a:pt x="857" y="57"/>
                  </a:cubicBezTo>
                  <a:close/>
                  <a:moveTo>
                    <a:pt x="857" y="0"/>
                  </a:moveTo>
                  <a:cubicBezTo>
                    <a:pt x="385" y="0"/>
                    <a:pt x="0" y="385"/>
                    <a:pt x="0" y="857"/>
                  </a:cubicBezTo>
                  <a:cubicBezTo>
                    <a:pt x="0" y="1333"/>
                    <a:pt x="385" y="1714"/>
                    <a:pt x="857" y="1714"/>
                  </a:cubicBezTo>
                  <a:cubicBezTo>
                    <a:pt x="1329" y="1714"/>
                    <a:pt x="1714" y="1333"/>
                    <a:pt x="1714" y="857"/>
                  </a:cubicBezTo>
                  <a:cubicBezTo>
                    <a:pt x="1714" y="385"/>
                    <a:pt x="1329" y="0"/>
                    <a:pt x="8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0" name="Google Shape;1000;p96"/>
          <p:cNvGrpSpPr/>
          <p:nvPr/>
        </p:nvGrpSpPr>
        <p:grpSpPr>
          <a:xfrm>
            <a:off x="6064512" y="1701718"/>
            <a:ext cx="810925" cy="317661"/>
            <a:chOff x="3551493" y="2562740"/>
            <a:chExt cx="1286978" cy="391497"/>
          </a:xfrm>
        </p:grpSpPr>
        <p:sp>
          <p:nvSpPr>
            <p:cNvPr id="1001" name="Google Shape;1001;p96"/>
            <p:cNvSpPr/>
            <p:nvPr/>
          </p:nvSpPr>
          <p:spPr>
            <a:xfrm>
              <a:off x="3597011" y="2562740"/>
              <a:ext cx="1241460" cy="348172"/>
            </a:xfrm>
            <a:custGeom>
              <a:rect b="b" l="l" r="r" t="t"/>
              <a:pathLst>
                <a:path extrusionOk="0" h="7936" w="28297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96"/>
            <p:cNvSpPr/>
            <p:nvPr/>
          </p:nvSpPr>
          <p:spPr>
            <a:xfrm>
              <a:off x="3551493" y="2606065"/>
              <a:ext cx="1241460" cy="348172"/>
            </a:xfrm>
            <a:custGeom>
              <a:rect b="b" l="l" r="r" t="t"/>
              <a:pathLst>
                <a:path extrusionOk="0" h="7936" w="28297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96"/>
            <p:cNvSpPr/>
            <p:nvPr/>
          </p:nvSpPr>
          <p:spPr>
            <a:xfrm>
              <a:off x="3714500" y="2671849"/>
              <a:ext cx="170313" cy="151404"/>
            </a:xfrm>
            <a:custGeom>
              <a:rect b="b" l="l" r="r" t="t"/>
              <a:pathLst>
                <a:path extrusionOk="0" h="3451" w="3882">
                  <a:moveTo>
                    <a:pt x="1942" y="1"/>
                  </a:moveTo>
                  <a:cubicBezTo>
                    <a:pt x="1436" y="1"/>
                    <a:pt x="935" y="222"/>
                    <a:pt x="595" y="646"/>
                  </a:cubicBezTo>
                  <a:cubicBezTo>
                    <a:pt x="1" y="1389"/>
                    <a:pt x="119" y="2473"/>
                    <a:pt x="862" y="3072"/>
                  </a:cubicBezTo>
                  <a:cubicBezTo>
                    <a:pt x="1180" y="3326"/>
                    <a:pt x="1561" y="3450"/>
                    <a:pt x="1940" y="3450"/>
                  </a:cubicBezTo>
                  <a:cubicBezTo>
                    <a:pt x="2445" y="3450"/>
                    <a:pt x="2945" y="3230"/>
                    <a:pt x="3288" y="2804"/>
                  </a:cubicBezTo>
                  <a:cubicBezTo>
                    <a:pt x="3881" y="2062"/>
                    <a:pt x="3764" y="974"/>
                    <a:pt x="3021" y="380"/>
                  </a:cubicBezTo>
                  <a:cubicBezTo>
                    <a:pt x="2703" y="125"/>
                    <a:pt x="2321" y="1"/>
                    <a:pt x="1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96"/>
            <p:cNvSpPr/>
            <p:nvPr/>
          </p:nvSpPr>
          <p:spPr>
            <a:xfrm>
              <a:off x="3756134" y="2721819"/>
              <a:ext cx="87087" cy="54928"/>
            </a:xfrm>
            <a:custGeom>
              <a:rect b="b" l="l" r="r" t="t"/>
              <a:pathLst>
                <a:path extrusionOk="0" h="1252" w="1985">
                  <a:moveTo>
                    <a:pt x="1959" y="0"/>
                  </a:moveTo>
                  <a:cubicBezTo>
                    <a:pt x="1912" y="0"/>
                    <a:pt x="1468" y="399"/>
                    <a:pt x="945" y="910"/>
                  </a:cubicBezTo>
                  <a:cubicBezTo>
                    <a:pt x="884" y="971"/>
                    <a:pt x="820" y="1032"/>
                    <a:pt x="760" y="1093"/>
                  </a:cubicBezTo>
                  <a:lnTo>
                    <a:pt x="760" y="1093"/>
                  </a:lnTo>
                  <a:cubicBezTo>
                    <a:pt x="365" y="708"/>
                    <a:pt x="61" y="432"/>
                    <a:pt x="25" y="432"/>
                  </a:cubicBezTo>
                  <a:cubicBezTo>
                    <a:pt x="23" y="432"/>
                    <a:pt x="22" y="432"/>
                    <a:pt x="22" y="433"/>
                  </a:cubicBezTo>
                  <a:cubicBezTo>
                    <a:pt x="1" y="451"/>
                    <a:pt x="302" y="783"/>
                    <a:pt x="721" y="1211"/>
                  </a:cubicBezTo>
                  <a:lnTo>
                    <a:pt x="761" y="1251"/>
                  </a:lnTo>
                  <a:lnTo>
                    <a:pt x="800" y="1211"/>
                  </a:lnTo>
                  <a:cubicBezTo>
                    <a:pt x="875" y="1141"/>
                    <a:pt x="949" y="1068"/>
                    <a:pt x="1028" y="993"/>
                  </a:cubicBezTo>
                  <a:cubicBezTo>
                    <a:pt x="1565" y="469"/>
                    <a:pt x="1984" y="23"/>
                    <a:pt x="1962" y="1"/>
                  </a:cubicBezTo>
                  <a:cubicBezTo>
                    <a:pt x="1962" y="0"/>
                    <a:pt x="1961" y="0"/>
                    <a:pt x="1959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96"/>
            <p:cNvSpPr/>
            <p:nvPr/>
          </p:nvSpPr>
          <p:spPr>
            <a:xfrm>
              <a:off x="4012257" y="2708832"/>
              <a:ext cx="705031" cy="5001"/>
            </a:xfrm>
            <a:custGeom>
              <a:rect b="b" l="l" r="r" t="t"/>
              <a:pathLst>
                <a:path extrusionOk="0" h="114" w="16070">
                  <a:moveTo>
                    <a:pt x="8038" y="0"/>
                  </a:moveTo>
                  <a:cubicBezTo>
                    <a:pt x="3597" y="0"/>
                    <a:pt x="1" y="26"/>
                    <a:pt x="1" y="57"/>
                  </a:cubicBezTo>
                  <a:cubicBezTo>
                    <a:pt x="1" y="87"/>
                    <a:pt x="3597" y="113"/>
                    <a:pt x="8038" y="113"/>
                  </a:cubicBezTo>
                  <a:cubicBezTo>
                    <a:pt x="12473" y="113"/>
                    <a:pt x="16070" y="87"/>
                    <a:pt x="16070" y="57"/>
                  </a:cubicBezTo>
                  <a:cubicBezTo>
                    <a:pt x="16070" y="26"/>
                    <a:pt x="12473" y="0"/>
                    <a:pt x="8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96"/>
            <p:cNvSpPr/>
            <p:nvPr/>
          </p:nvSpPr>
          <p:spPr>
            <a:xfrm>
              <a:off x="4020505" y="2777623"/>
              <a:ext cx="407707" cy="5045"/>
            </a:xfrm>
            <a:custGeom>
              <a:rect b="b" l="l" r="r" t="t"/>
              <a:pathLst>
                <a:path extrusionOk="0" h="115" w="9293">
                  <a:moveTo>
                    <a:pt x="4647" y="0"/>
                  </a:moveTo>
                  <a:cubicBezTo>
                    <a:pt x="2081" y="0"/>
                    <a:pt x="0" y="26"/>
                    <a:pt x="0" y="58"/>
                  </a:cubicBezTo>
                  <a:cubicBezTo>
                    <a:pt x="0" y="88"/>
                    <a:pt x="2081" y="114"/>
                    <a:pt x="4647" y="114"/>
                  </a:cubicBezTo>
                  <a:cubicBezTo>
                    <a:pt x="7211" y="114"/>
                    <a:pt x="9292" y="88"/>
                    <a:pt x="9292" y="58"/>
                  </a:cubicBezTo>
                  <a:cubicBezTo>
                    <a:pt x="9292" y="26"/>
                    <a:pt x="7211" y="0"/>
                    <a:pt x="46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7" name="Google Shape;1007;p96"/>
          <p:cNvSpPr txBox="1"/>
          <p:nvPr>
            <p:ph idx="1" type="subTitle"/>
          </p:nvPr>
        </p:nvSpPr>
        <p:spPr>
          <a:xfrm>
            <a:off x="152900" y="1502763"/>
            <a:ext cx="4650600" cy="32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Componente Curricular</a:t>
            </a:r>
            <a:r>
              <a:rPr lang="en" sz="1700"/>
              <a:t>:</a:t>
            </a:r>
            <a:r>
              <a:rPr b="1" lang="en" sz="1700"/>
              <a:t> </a:t>
            </a:r>
            <a:r>
              <a:rPr lang="en" sz="1700"/>
              <a:t>Mineração de Dados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Docente</a:t>
            </a:r>
            <a:r>
              <a:rPr lang="en" sz="1500"/>
              <a:t>: Alexandre Maciel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Monitor</a:t>
            </a:r>
            <a:r>
              <a:rPr lang="en" sz="1500"/>
              <a:t>: Geovane Alves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Discentes (</a:t>
            </a:r>
            <a:r>
              <a:rPr b="1" lang="en" sz="1500"/>
              <a:t>Grupo </a:t>
            </a:r>
            <a:r>
              <a:rPr b="1" lang="en" sz="1500"/>
              <a:t>5)</a:t>
            </a:r>
            <a:r>
              <a:rPr lang="en" sz="1500"/>
              <a:t>: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Diogo Tavares Cavalcanti de Moraes - Mestrando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Gabriela de Vasconcelos - Doutoranda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Guilherme Teixeira Ribeiro de Albuquerque - Graduando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Kelly Bezerra da Mota - Graduanda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Leonardo de Leon Dias </a:t>
            </a:r>
            <a:r>
              <a:rPr lang="en" sz="1500"/>
              <a:t>- Mestrando</a:t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POLI-UPE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1008" name="Google Shape;1008;p96"/>
          <p:cNvSpPr txBox="1"/>
          <p:nvPr>
            <p:ph type="ctrTitle"/>
          </p:nvPr>
        </p:nvSpPr>
        <p:spPr>
          <a:xfrm>
            <a:off x="2049163" y="85475"/>
            <a:ext cx="7033200" cy="12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aplicação de mineração de dados para avaliação de indicadores financeiros</a:t>
            </a:r>
            <a:endParaRPr sz="4000"/>
          </a:p>
        </p:txBody>
      </p:sp>
      <p:grpSp>
        <p:nvGrpSpPr>
          <p:cNvPr id="1009" name="Google Shape;1009;p96"/>
          <p:cNvGrpSpPr/>
          <p:nvPr/>
        </p:nvGrpSpPr>
        <p:grpSpPr>
          <a:xfrm>
            <a:off x="5906440" y="3323098"/>
            <a:ext cx="169145" cy="376036"/>
            <a:chOff x="7764635" y="2404362"/>
            <a:chExt cx="353565" cy="717489"/>
          </a:xfrm>
        </p:grpSpPr>
        <p:sp>
          <p:nvSpPr>
            <p:cNvPr id="1010" name="Google Shape;1010;p96"/>
            <p:cNvSpPr/>
            <p:nvPr/>
          </p:nvSpPr>
          <p:spPr>
            <a:xfrm>
              <a:off x="7764635" y="2517069"/>
              <a:ext cx="238359" cy="604782"/>
            </a:xfrm>
            <a:custGeom>
              <a:rect b="b" l="l" r="r" t="t"/>
              <a:pathLst>
                <a:path extrusionOk="0" h="13785" w="5433">
                  <a:moveTo>
                    <a:pt x="1893" y="1"/>
                  </a:moveTo>
                  <a:lnTo>
                    <a:pt x="1875" y="9077"/>
                  </a:lnTo>
                  <a:lnTo>
                    <a:pt x="1" y="9073"/>
                  </a:lnTo>
                  <a:lnTo>
                    <a:pt x="1351" y="11429"/>
                  </a:lnTo>
                  <a:lnTo>
                    <a:pt x="2706" y="13784"/>
                  </a:lnTo>
                  <a:lnTo>
                    <a:pt x="4069" y="11433"/>
                  </a:lnTo>
                  <a:lnTo>
                    <a:pt x="5433" y="9081"/>
                  </a:lnTo>
                  <a:lnTo>
                    <a:pt x="3553" y="9081"/>
                  </a:lnTo>
                  <a:lnTo>
                    <a:pt x="357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96"/>
            <p:cNvSpPr/>
            <p:nvPr/>
          </p:nvSpPr>
          <p:spPr>
            <a:xfrm>
              <a:off x="7976141" y="2404362"/>
              <a:ext cx="142059" cy="360456"/>
            </a:xfrm>
            <a:custGeom>
              <a:rect b="b" l="l" r="r" t="t"/>
              <a:pathLst>
                <a:path extrusionOk="0" h="8216" w="3238">
                  <a:moveTo>
                    <a:pt x="1128" y="0"/>
                  </a:moveTo>
                  <a:lnTo>
                    <a:pt x="1118" y="5410"/>
                  </a:lnTo>
                  <a:lnTo>
                    <a:pt x="0" y="5410"/>
                  </a:lnTo>
                  <a:lnTo>
                    <a:pt x="804" y="6813"/>
                  </a:lnTo>
                  <a:lnTo>
                    <a:pt x="1612" y="8216"/>
                  </a:lnTo>
                  <a:lnTo>
                    <a:pt x="2425" y="6817"/>
                  </a:lnTo>
                  <a:lnTo>
                    <a:pt x="3238" y="5414"/>
                  </a:lnTo>
                  <a:lnTo>
                    <a:pt x="2120" y="5414"/>
                  </a:lnTo>
                  <a:lnTo>
                    <a:pt x="212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2" name="Google Shape;1012;p96"/>
          <p:cNvSpPr/>
          <p:nvPr/>
        </p:nvSpPr>
        <p:spPr>
          <a:xfrm>
            <a:off x="5650592" y="1839288"/>
            <a:ext cx="198549" cy="551774"/>
          </a:xfrm>
          <a:custGeom>
            <a:rect b="b" l="l" r="r" t="t"/>
            <a:pathLst>
              <a:path extrusionOk="0" h="13784" w="5433">
                <a:moveTo>
                  <a:pt x="2728" y="0"/>
                </a:moveTo>
                <a:lnTo>
                  <a:pt x="1364" y="2351"/>
                </a:lnTo>
                <a:lnTo>
                  <a:pt x="1" y="4698"/>
                </a:lnTo>
                <a:lnTo>
                  <a:pt x="1880" y="4702"/>
                </a:lnTo>
                <a:lnTo>
                  <a:pt x="1863" y="13779"/>
                </a:lnTo>
                <a:lnTo>
                  <a:pt x="3537" y="13783"/>
                </a:lnTo>
                <a:lnTo>
                  <a:pt x="3554" y="4706"/>
                </a:lnTo>
                <a:lnTo>
                  <a:pt x="5433" y="4711"/>
                </a:lnTo>
                <a:lnTo>
                  <a:pt x="5433" y="4711"/>
                </a:lnTo>
                <a:lnTo>
                  <a:pt x="4079" y="2356"/>
                </a:lnTo>
                <a:lnTo>
                  <a:pt x="272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96"/>
          <p:cNvSpPr/>
          <p:nvPr/>
        </p:nvSpPr>
        <p:spPr>
          <a:xfrm>
            <a:off x="5689799" y="2052829"/>
            <a:ext cx="120160" cy="333410"/>
          </a:xfrm>
          <a:custGeom>
            <a:rect b="b" l="l" r="r" t="t"/>
            <a:pathLst>
              <a:path extrusionOk="0" h="8329" w="3288">
                <a:moveTo>
                  <a:pt x="1648" y="0"/>
                </a:moveTo>
                <a:lnTo>
                  <a:pt x="827" y="1420"/>
                </a:lnTo>
                <a:lnTo>
                  <a:pt x="0" y="2840"/>
                </a:lnTo>
                <a:lnTo>
                  <a:pt x="1137" y="2840"/>
                </a:lnTo>
                <a:lnTo>
                  <a:pt x="1123" y="8329"/>
                </a:lnTo>
                <a:lnTo>
                  <a:pt x="2138" y="8329"/>
                </a:lnTo>
                <a:lnTo>
                  <a:pt x="2150" y="2845"/>
                </a:lnTo>
                <a:lnTo>
                  <a:pt x="3287" y="2845"/>
                </a:lnTo>
                <a:lnTo>
                  <a:pt x="2465" y="1420"/>
                </a:lnTo>
                <a:lnTo>
                  <a:pt x="164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96"/>
          <p:cNvSpPr/>
          <p:nvPr/>
        </p:nvSpPr>
        <p:spPr>
          <a:xfrm flipH="1" rot="10800000">
            <a:off x="5374676" y="4269350"/>
            <a:ext cx="3628065" cy="28600"/>
          </a:xfrm>
          <a:custGeom>
            <a:rect b="b" l="l" r="r" t="t"/>
            <a:pathLst>
              <a:path extrusionOk="0" h="116" w="135819">
                <a:moveTo>
                  <a:pt x="67912" y="1"/>
                </a:moveTo>
                <a:cubicBezTo>
                  <a:pt x="30398" y="1"/>
                  <a:pt x="0" y="27"/>
                  <a:pt x="0" y="59"/>
                </a:cubicBezTo>
                <a:cubicBezTo>
                  <a:pt x="0" y="89"/>
                  <a:pt x="30398" y="115"/>
                  <a:pt x="67912" y="115"/>
                </a:cubicBezTo>
                <a:cubicBezTo>
                  <a:pt x="105412" y="115"/>
                  <a:pt x="135819" y="89"/>
                  <a:pt x="135819" y="59"/>
                </a:cubicBezTo>
                <a:cubicBezTo>
                  <a:pt x="135819" y="27"/>
                  <a:pt x="105412" y="1"/>
                  <a:pt x="67912" y="1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96"/>
          <p:cNvSpPr/>
          <p:nvPr/>
        </p:nvSpPr>
        <p:spPr>
          <a:xfrm>
            <a:off x="6461022" y="2543078"/>
            <a:ext cx="17907" cy="19455"/>
          </a:xfrm>
          <a:custGeom>
            <a:rect b="b" l="l" r="r" t="t"/>
            <a:pathLst>
              <a:path extrusionOk="0" h="486" w="49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96"/>
          <p:cNvSpPr/>
          <p:nvPr/>
        </p:nvSpPr>
        <p:spPr>
          <a:xfrm>
            <a:off x="7180945" y="2842907"/>
            <a:ext cx="17944" cy="19655"/>
          </a:xfrm>
          <a:custGeom>
            <a:rect b="b" l="l" r="r" t="t"/>
            <a:pathLst>
              <a:path extrusionOk="0" h="491" w="491">
                <a:moveTo>
                  <a:pt x="245" y="1"/>
                </a:moveTo>
                <a:cubicBezTo>
                  <a:pt x="110" y="1"/>
                  <a:pt x="1" y="111"/>
                  <a:pt x="1" y="246"/>
                </a:cubicBezTo>
                <a:cubicBezTo>
                  <a:pt x="1" y="381"/>
                  <a:pt x="110" y="490"/>
                  <a:pt x="245" y="490"/>
                </a:cubicBezTo>
                <a:cubicBezTo>
                  <a:pt x="381" y="490"/>
                  <a:pt x="491" y="381"/>
                  <a:pt x="491" y="246"/>
                </a:cubicBezTo>
                <a:cubicBezTo>
                  <a:pt x="491" y="111"/>
                  <a:pt x="381" y="1"/>
                  <a:pt x="245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96"/>
          <p:cNvSpPr/>
          <p:nvPr/>
        </p:nvSpPr>
        <p:spPr>
          <a:xfrm>
            <a:off x="7050006" y="4269355"/>
            <a:ext cx="57522" cy="14251"/>
          </a:xfrm>
          <a:custGeom>
            <a:rect b="b" l="l" r="r" t="t"/>
            <a:pathLst>
              <a:path extrusionOk="0" h="356" w="1574">
                <a:moveTo>
                  <a:pt x="0" y="1"/>
                </a:moveTo>
                <a:lnTo>
                  <a:pt x="0" y="355"/>
                </a:lnTo>
                <a:lnTo>
                  <a:pt x="1573" y="355"/>
                </a:lnTo>
                <a:lnTo>
                  <a:pt x="157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96"/>
          <p:cNvSpPr/>
          <p:nvPr/>
        </p:nvSpPr>
        <p:spPr>
          <a:xfrm>
            <a:off x="7250269" y="4269355"/>
            <a:ext cx="57668" cy="14251"/>
          </a:xfrm>
          <a:custGeom>
            <a:rect b="b" l="l" r="r" t="t"/>
            <a:pathLst>
              <a:path extrusionOk="0" h="356" w="1578">
                <a:moveTo>
                  <a:pt x="0" y="1"/>
                </a:moveTo>
                <a:lnTo>
                  <a:pt x="0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96"/>
          <p:cNvSpPr/>
          <p:nvPr/>
        </p:nvSpPr>
        <p:spPr>
          <a:xfrm>
            <a:off x="7450678" y="4269355"/>
            <a:ext cx="57705" cy="14251"/>
          </a:xfrm>
          <a:custGeom>
            <a:rect b="b" l="l" r="r" t="t"/>
            <a:pathLst>
              <a:path extrusionOk="0" h="356" w="1579">
                <a:moveTo>
                  <a:pt x="1" y="1"/>
                </a:moveTo>
                <a:lnTo>
                  <a:pt x="1" y="355"/>
                </a:lnTo>
                <a:lnTo>
                  <a:pt x="1579" y="355"/>
                </a:lnTo>
                <a:lnTo>
                  <a:pt x="157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96"/>
          <p:cNvSpPr/>
          <p:nvPr/>
        </p:nvSpPr>
        <p:spPr>
          <a:xfrm>
            <a:off x="7651123" y="4269355"/>
            <a:ext cx="57705" cy="14251"/>
          </a:xfrm>
          <a:custGeom>
            <a:rect b="b" l="l" r="r" t="t"/>
            <a:pathLst>
              <a:path extrusionOk="0" h="356" w="1579">
                <a:moveTo>
                  <a:pt x="1" y="1"/>
                </a:moveTo>
                <a:lnTo>
                  <a:pt x="1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96"/>
          <p:cNvSpPr/>
          <p:nvPr/>
        </p:nvSpPr>
        <p:spPr>
          <a:xfrm>
            <a:off x="7178533" y="3605168"/>
            <a:ext cx="20356" cy="21336"/>
          </a:xfrm>
          <a:custGeom>
            <a:rect b="b" l="l" r="r" t="t"/>
            <a:pathLst>
              <a:path extrusionOk="0" h="533" w="557">
                <a:moveTo>
                  <a:pt x="277" y="0"/>
                </a:moveTo>
                <a:cubicBezTo>
                  <a:pt x="124" y="0"/>
                  <a:pt x="1" y="118"/>
                  <a:pt x="1" y="267"/>
                </a:cubicBezTo>
                <a:cubicBezTo>
                  <a:pt x="1" y="414"/>
                  <a:pt x="124" y="533"/>
                  <a:pt x="277" y="533"/>
                </a:cubicBezTo>
                <a:cubicBezTo>
                  <a:pt x="434" y="533"/>
                  <a:pt x="557" y="414"/>
                  <a:pt x="557" y="267"/>
                </a:cubicBezTo>
                <a:cubicBezTo>
                  <a:pt x="557" y="118"/>
                  <a:pt x="434" y="0"/>
                  <a:pt x="27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96"/>
          <p:cNvSpPr/>
          <p:nvPr/>
        </p:nvSpPr>
        <p:spPr>
          <a:xfrm>
            <a:off x="6976639" y="2656849"/>
            <a:ext cx="899770" cy="960329"/>
          </a:xfrm>
          <a:custGeom>
            <a:rect b="b" l="l" r="r" t="t"/>
            <a:pathLst>
              <a:path extrusionOk="0" h="15301" w="35998">
                <a:moveTo>
                  <a:pt x="888" y="1"/>
                </a:moveTo>
                <a:cubicBezTo>
                  <a:pt x="398" y="1"/>
                  <a:pt x="1" y="398"/>
                  <a:pt x="1" y="887"/>
                </a:cubicBezTo>
                <a:lnTo>
                  <a:pt x="1" y="14413"/>
                </a:lnTo>
                <a:cubicBezTo>
                  <a:pt x="1" y="14903"/>
                  <a:pt x="398" y="15300"/>
                  <a:pt x="888" y="15300"/>
                </a:cubicBezTo>
                <a:lnTo>
                  <a:pt x="35110" y="15300"/>
                </a:lnTo>
                <a:cubicBezTo>
                  <a:pt x="35600" y="15300"/>
                  <a:pt x="35998" y="14903"/>
                  <a:pt x="35998" y="14413"/>
                </a:cubicBezTo>
                <a:lnTo>
                  <a:pt x="35998" y="887"/>
                </a:lnTo>
                <a:cubicBezTo>
                  <a:pt x="35998" y="398"/>
                  <a:pt x="35600" y="1"/>
                  <a:pt x="35110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96"/>
          <p:cNvSpPr/>
          <p:nvPr/>
        </p:nvSpPr>
        <p:spPr>
          <a:xfrm>
            <a:off x="7416363" y="3558252"/>
            <a:ext cx="20319" cy="21536"/>
          </a:xfrm>
          <a:custGeom>
            <a:rect b="b" l="l" r="r" t="t"/>
            <a:pathLst>
              <a:path extrusionOk="0" h="538" w="556">
                <a:moveTo>
                  <a:pt x="276" y="1"/>
                </a:moveTo>
                <a:cubicBezTo>
                  <a:pt x="122" y="1"/>
                  <a:pt x="1" y="123"/>
                  <a:pt x="1" y="267"/>
                </a:cubicBezTo>
                <a:cubicBezTo>
                  <a:pt x="1" y="416"/>
                  <a:pt x="122" y="538"/>
                  <a:pt x="276" y="538"/>
                </a:cubicBezTo>
                <a:cubicBezTo>
                  <a:pt x="429" y="538"/>
                  <a:pt x="556" y="416"/>
                  <a:pt x="556" y="267"/>
                </a:cubicBezTo>
                <a:cubicBezTo>
                  <a:pt x="556" y="123"/>
                  <a:pt x="429" y="1"/>
                  <a:pt x="276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4" name="Google Shape;1024;p96"/>
          <p:cNvGrpSpPr/>
          <p:nvPr/>
        </p:nvGrpSpPr>
        <p:grpSpPr>
          <a:xfrm>
            <a:off x="6925180" y="2633390"/>
            <a:ext cx="810971" cy="854002"/>
            <a:chOff x="6117656" y="2752309"/>
            <a:chExt cx="1407691" cy="1286147"/>
          </a:xfrm>
        </p:grpSpPr>
        <p:sp>
          <p:nvSpPr>
            <p:cNvPr id="1025" name="Google Shape;1025;p96"/>
            <p:cNvSpPr/>
            <p:nvPr/>
          </p:nvSpPr>
          <p:spPr>
            <a:xfrm>
              <a:off x="6117656" y="3670896"/>
              <a:ext cx="54095" cy="15750"/>
            </a:xfrm>
            <a:custGeom>
              <a:rect b="b" l="l" r="r" t="t"/>
              <a:pathLst>
                <a:path extrusionOk="0" h="359" w="1233">
                  <a:moveTo>
                    <a:pt x="1" y="0"/>
                  </a:moveTo>
                  <a:lnTo>
                    <a:pt x="1" y="359"/>
                  </a:lnTo>
                  <a:lnTo>
                    <a:pt x="1233" y="359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96"/>
            <p:cNvSpPr/>
            <p:nvPr/>
          </p:nvSpPr>
          <p:spPr>
            <a:xfrm>
              <a:off x="6239970" y="3754253"/>
              <a:ext cx="69055" cy="15619"/>
            </a:xfrm>
            <a:custGeom>
              <a:rect b="b" l="l" r="r" t="t"/>
              <a:pathLst>
                <a:path extrusionOk="0" h="356" w="1574">
                  <a:moveTo>
                    <a:pt x="0" y="1"/>
                  </a:moveTo>
                  <a:lnTo>
                    <a:pt x="0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96"/>
            <p:cNvSpPr/>
            <p:nvPr/>
          </p:nvSpPr>
          <p:spPr>
            <a:xfrm>
              <a:off x="6480563" y="3754253"/>
              <a:ext cx="69055" cy="15619"/>
            </a:xfrm>
            <a:custGeom>
              <a:rect b="b" l="l" r="r" t="t"/>
              <a:pathLst>
                <a:path extrusionOk="0" h="356" w="1574">
                  <a:moveTo>
                    <a:pt x="1" y="1"/>
                  </a:moveTo>
                  <a:lnTo>
                    <a:pt x="1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96"/>
            <p:cNvSpPr/>
            <p:nvPr/>
          </p:nvSpPr>
          <p:spPr>
            <a:xfrm>
              <a:off x="6117656" y="3463032"/>
              <a:ext cx="54095" cy="15619"/>
            </a:xfrm>
            <a:custGeom>
              <a:rect b="b" l="l" r="r" t="t"/>
              <a:pathLst>
                <a:path extrusionOk="0" h="356" w="1233">
                  <a:moveTo>
                    <a:pt x="1" y="1"/>
                  </a:moveTo>
                  <a:lnTo>
                    <a:pt x="1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96"/>
            <p:cNvSpPr/>
            <p:nvPr/>
          </p:nvSpPr>
          <p:spPr>
            <a:xfrm>
              <a:off x="6117656" y="3071564"/>
              <a:ext cx="54095" cy="15531"/>
            </a:xfrm>
            <a:custGeom>
              <a:rect b="b" l="l" r="r" t="t"/>
              <a:pathLst>
                <a:path extrusionOk="0" h="354" w="1233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96"/>
            <p:cNvSpPr/>
            <p:nvPr/>
          </p:nvSpPr>
          <p:spPr>
            <a:xfrm>
              <a:off x="6117656" y="2874843"/>
              <a:ext cx="54095" cy="15531"/>
            </a:xfrm>
            <a:custGeom>
              <a:rect b="b" l="l" r="r" t="t"/>
              <a:pathLst>
                <a:path extrusionOk="0" h="354" w="1233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96"/>
            <p:cNvSpPr/>
            <p:nvPr/>
          </p:nvSpPr>
          <p:spPr>
            <a:xfrm>
              <a:off x="6120332" y="3267276"/>
              <a:ext cx="54095" cy="15619"/>
            </a:xfrm>
            <a:custGeom>
              <a:rect b="b" l="l" r="r" t="t"/>
              <a:pathLst>
                <a:path extrusionOk="0" h="356" w="1233">
                  <a:moveTo>
                    <a:pt x="0" y="1"/>
                  </a:moveTo>
                  <a:lnTo>
                    <a:pt x="0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96"/>
            <p:cNvSpPr/>
            <p:nvPr/>
          </p:nvSpPr>
          <p:spPr>
            <a:xfrm>
              <a:off x="6197415" y="2752309"/>
              <a:ext cx="1312797" cy="936853"/>
            </a:xfrm>
            <a:custGeom>
              <a:rect b="b" l="l" r="r" t="t"/>
              <a:pathLst>
                <a:path extrusionOk="0" h="21354" w="29923">
                  <a:moveTo>
                    <a:pt x="57" y="0"/>
                  </a:moveTo>
                  <a:cubicBezTo>
                    <a:pt x="57" y="0"/>
                    <a:pt x="53" y="36"/>
                    <a:pt x="53" y="105"/>
                  </a:cubicBezTo>
                  <a:cubicBezTo>
                    <a:pt x="48" y="180"/>
                    <a:pt x="48" y="285"/>
                    <a:pt x="48" y="420"/>
                  </a:cubicBezTo>
                  <a:cubicBezTo>
                    <a:pt x="44" y="700"/>
                    <a:pt x="39" y="1102"/>
                    <a:pt x="35" y="1626"/>
                  </a:cubicBezTo>
                  <a:cubicBezTo>
                    <a:pt x="31" y="2680"/>
                    <a:pt x="26" y="4209"/>
                    <a:pt x="18" y="6110"/>
                  </a:cubicBezTo>
                  <a:cubicBezTo>
                    <a:pt x="13" y="9925"/>
                    <a:pt x="9" y="15248"/>
                    <a:pt x="0" y="21297"/>
                  </a:cubicBezTo>
                  <a:lnTo>
                    <a:pt x="0" y="21354"/>
                  </a:lnTo>
                  <a:lnTo>
                    <a:pt x="4344" y="21354"/>
                  </a:lnTo>
                  <a:cubicBezTo>
                    <a:pt x="11402" y="21344"/>
                    <a:pt x="17796" y="21340"/>
                    <a:pt x="22427" y="21336"/>
                  </a:cubicBezTo>
                  <a:cubicBezTo>
                    <a:pt x="24739" y="21327"/>
                    <a:pt x="26610" y="21323"/>
                    <a:pt x="27912" y="21318"/>
                  </a:cubicBezTo>
                  <a:cubicBezTo>
                    <a:pt x="28555" y="21314"/>
                    <a:pt x="29057" y="21310"/>
                    <a:pt x="29402" y="21305"/>
                  </a:cubicBezTo>
                  <a:cubicBezTo>
                    <a:pt x="29569" y="21305"/>
                    <a:pt x="29695" y="21301"/>
                    <a:pt x="29787" y="21301"/>
                  </a:cubicBezTo>
                  <a:cubicBezTo>
                    <a:pt x="29874" y="21301"/>
                    <a:pt x="29922" y="21297"/>
                    <a:pt x="29922" y="21297"/>
                  </a:cubicBezTo>
                  <a:cubicBezTo>
                    <a:pt x="29922" y="21297"/>
                    <a:pt x="29874" y="21292"/>
                    <a:pt x="29787" y="21287"/>
                  </a:cubicBezTo>
                  <a:cubicBezTo>
                    <a:pt x="29695" y="21287"/>
                    <a:pt x="29569" y="21283"/>
                    <a:pt x="29402" y="21283"/>
                  </a:cubicBezTo>
                  <a:cubicBezTo>
                    <a:pt x="29057" y="21279"/>
                    <a:pt x="28555" y="21275"/>
                    <a:pt x="27912" y="21271"/>
                  </a:cubicBezTo>
                  <a:cubicBezTo>
                    <a:pt x="26610" y="21265"/>
                    <a:pt x="24739" y="21261"/>
                    <a:pt x="22427" y="21253"/>
                  </a:cubicBezTo>
                  <a:cubicBezTo>
                    <a:pt x="17796" y="21249"/>
                    <a:pt x="11402" y="21244"/>
                    <a:pt x="4344" y="21235"/>
                  </a:cubicBezTo>
                  <a:lnTo>
                    <a:pt x="113" y="21235"/>
                  </a:lnTo>
                  <a:cubicBezTo>
                    <a:pt x="105" y="15212"/>
                    <a:pt x="101" y="9912"/>
                    <a:pt x="97" y="6110"/>
                  </a:cubicBezTo>
                  <a:cubicBezTo>
                    <a:pt x="87" y="4209"/>
                    <a:pt x="83" y="2680"/>
                    <a:pt x="79" y="1626"/>
                  </a:cubicBezTo>
                  <a:cubicBezTo>
                    <a:pt x="75" y="1102"/>
                    <a:pt x="70" y="700"/>
                    <a:pt x="65" y="420"/>
                  </a:cubicBezTo>
                  <a:cubicBezTo>
                    <a:pt x="65" y="285"/>
                    <a:pt x="61" y="180"/>
                    <a:pt x="61" y="105"/>
                  </a:cubicBezTo>
                  <a:cubicBezTo>
                    <a:pt x="61" y="36"/>
                    <a:pt x="57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96"/>
            <p:cNvSpPr/>
            <p:nvPr/>
          </p:nvSpPr>
          <p:spPr>
            <a:xfrm>
              <a:off x="6267425" y="3272494"/>
              <a:ext cx="1244945" cy="5177"/>
            </a:xfrm>
            <a:custGeom>
              <a:rect b="b" l="l" r="r" t="t"/>
              <a:pathLst>
                <a:path extrusionOk="0" h="118" w="29018">
                  <a:moveTo>
                    <a:pt x="14509" y="0"/>
                  </a:moveTo>
                  <a:cubicBezTo>
                    <a:pt x="6494" y="0"/>
                    <a:pt x="0" y="27"/>
                    <a:pt x="0" y="57"/>
                  </a:cubicBezTo>
                  <a:cubicBezTo>
                    <a:pt x="0" y="92"/>
                    <a:pt x="6494" y="118"/>
                    <a:pt x="14509" y="118"/>
                  </a:cubicBezTo>
                  <a:cubicBezTo>
                    <a:pt x="22519" y="118"/>
                    <a:pt x="29017" y="92"/>
                    <a:pt x="29017" y="57"/>
                  </a:cubicBezTo>
                  <a:cubicBezTo>
                    <a:pt x="29017" y="27"/>
                    <a:pt x="22519" y="0"/>
                    <a:pt x="145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96"/>
            <p:cNvSpPr/>
            <p:nvPr/>
          </p:nvSpPr>
          <p:spPr>
            <a:xfrm>
              <a:off x="6267425" y="3076695"/>
              <a:ext cx="1244945" cy="5265"/>
            </a:xfrm>
            <a:custGeom>
              <a:rect b="b" l="l" r="r" t="t"/>
              <a:pathLst>
                <a:path extrusionOk="0" h="120" w="29018">
                  <a:moveTo>
                    <a:pt x="14509" y="1"/>
                  </a:moveTo>
                  <a:cubicBezTo>
                    <a:pt x="6494" y="1"/>
                    <a:pt x="0" y="27"/>
                    <a:pt x="0" y="58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8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96"/>
            <p:cNvSpPr/>
            <p:nvPr/>
          </p:nvSpPr>
          <p:spPr>
            <a:xfrm>
              <a:off x="6267425" y="2879975"/>
              <a:ext cx="1244945" cy="5265"/>
            </a:xfrm>
            <a:custGeom>
              <a:rect b="b" l="l" r="r" t="t"/>
              <a:pathLst>
                <a:path extrusionOk="0" h="120" w="29018">
                  <a:moveTo>
                    <a:pt x="14509" y="1"/>
                  </a:moveTo>
                  <a:cubicBezTo>
                    <a:pt x="6494" y="1"/>
                    <a:pt x="0" y="27"/>
                    <a:pt x="0" y="59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9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96"/>
            <p:cNvSpPr/>
            <p:nvPr/>
          </p:nvSpPr>
          <p:spPr>
            <a:xfrm>
              <a:off x="6267425" y="3468249"/>
              <a:ext cx="1244945" cy="5001"/>
            </a:xfrm>
            <a:custGeom>
              <a:rect b="b" l="l" r="r" t="t"/>
              <a:pathLst>
                <a:path extrusionOk="0" h="114" w="29018">
                  <a:moveTo>
                    <a:pt x="14509" y="0"/>
                  </a:moveTo>
                  <a:cubicBezTo>
                    <a:pt x="6494" y="0"/>
                    <a:pt x="0" y="26"/>
                    <a:pt x="0" y="57"/>
                  </a:cubicBezTo>
                  <a:cubicBezTo>
                    <a:pt x="0" y="87"/>
                    <a:pt x="6494" y="113"/>
                    <a:pt x="14509" y="113"/>
                  </a:cubicBezTo>
                  <a:cubicBezTo>
                    <a:pt x="22519" y="113"/>
                    <a:pt x="29017" y="87"/>
                    <a:pt x="29017" y="57"/>
                  </a:cubicBezTo>
                  <a:cubicBezTo>
                    <a:pt x="29017" y="26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96"/>
            <p:cNvSpPr/>
            <p:nvPr/>
          </p:nvSpPr>
          <p:spPr>
            <a:xfrm>
              <a:off x="6265284" y="2766699"/>
              <a:ext cx="1244926" cy="877801"/>
            </a:xfrm>
            <a:custGeom>
              <a:rect b="b" l="l" r="r" t="t"/>
              <a:pathLst>
                <a:path extrusionOk="0" h="20008" w="28376">
                  <a:moveTo>
                    <a:pt x="18153" y="1"/>
                  </a:moveTo>
                  <a:lnTo>
                    <a:pt x="14714" y="6534"/>
                  </a:lnTo>
                  <a:lnTo>
                    <a:pt x="12425" y="4668"/>
                  </a:lnTo>
                  <a:lnTo>
                    <a:pt x="9605" y="9593"/>
                  </a:lnTo>
                  <a:lnTo>
                    <a:pt x="7578" y="8164"/>
                  </a:lnTo>
                  <a:lnTo>
                    <a:pt x="4143" y="13504"/>
                  </a:lnTo>
                  <a:lnTo>
                    <a:pt x="2469" y="12220"/>
                  </a:lnTo>
                  <a:lnTo>
                    <a:pt x="0" y="16048"/>
                  </a:lnTo>
                  <a:lnTo>
                    <a:pt x="0" y="20007"/>
                  </a:lnTo>
                  <a:lnTo>
                    <a:pt x="28375" y="20007"/>
                  </a:lnTo>
                  <a:lnTo>
                    <a:pt x="28375" y="2641"/>
                  </a:lnTo>
                  <a:lnTo>
                    <a:pt x="24849" y="3649"/>
                  </a:lnTo>
                  <a:lnTo>
                    <a:pt x="21855" y="7303"/>
                  </a:lnTo>
                  <a:lnTo>
                    <a:pt x="181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96"/>
            <p:cNvSpPr/>
            <p:nvPr/>
          </p:nvSpPr>
          <p:spPr>
            <a:xfrm>
              <a:off x="6265284" y="2819433"/>
              <a:ext cx="1260062" cy="709243"/>
            </a:xfrm>
            <a:custGeom>
              <a:rect b="b" l="l" r="r" t="t"/>
              <a:pathLst>
                <a:path extrusionOk="0" h="16166" w="28721">
                  <a:moveTo>
                    <a:pt x="25041" y="1"/>
                  </a:moveTo>
                  <a:lnTo>
                    <a:pt x="25027" y="13"/>
                  </a:lnTo>
                  <a:cubicBezTo>
                    <a:pt x="24240" y="1036"/>
                    <a:pt x="23252" y="2306"/>
                    <a:pt x="22122" y="3767"/>
                  </a:cubicBezTo>
                  <a:lnTo>
                    <a:pt x="22122" y="3767"/>
                  </a:lnTo>
                  <a:cubicBezTo>
                    <a:pt x="20021" y="3763"/>
                    <a:pt x="17561" y="3759"/>
                    <a:pt x="14889" y="3759"/>
                  </a:cubicBezTo>
                  <a:lnTo>
                    <a:pt x="14859" y="3759"/>
                  </a:lnTo>
                  <a:lnTo>
                    <a:pt x="14841" y="3785"/>
                  </a:lnTo>
                  <a:cubicBezTo>
                    <a:pt x="13884" y="5376"/>
                    <a:pt x="12853" y="7089"/>
                    <a:pt x="11786" y="8863"/>
                  </a:cubicBezTo>
                  <a:cubicBezTo>
                    <a:pt x="10766" y="10563"/>
                    <a:pt x="9777" y="12212"/>
                    <a:pt x="8840" y="13769"/>
                  </a:cubicBezTo>
                  <a:lnTo>
                    <a:pt x="8840" y="13769"/>
                  </a:lnTo>
                  <a:cubicBezTo>
                    <a:pt x="7421" y="11828"/>
                    <a:pt x="6105" y="10033"/>
                    <a:pt x="4942" y="8444"/>
                  </a:cubicBezTo>
                  <a:lnTo>
                    <a:pt x="4903" y="8387"/>
                  </a:lnTo>
                  <a:lnTo>
                    <a:pt x="4864" y="8444"/>
                  </a:lnTo>
                  <a:cubicBezTo>
                    <a:pt x="3387" y="10782"/>
                    <a:pt x="2168" y="12704"/>
                    <a:pt x="1315" y="14055"/>
                  </a:cubicBezTo>
                  <a:cubicBezTo>
                    <a:pt x="896" y="14723"/>
                    <a:pt x="563" y="15247"/>
                    <a:pt x="337" y="15610"/>
                  </a:cubicBezTo>
                  <a:cubicBezTo>
                    <a:pt x="228" y="15790"/>
                    <a:pt x="144" y="15925"/>
                    <a:pt x="83" y="16022"/>
                  </a:cubicBezTo>
                  <a:cubicBezTo>
                    <a:pt x="26" y="16117"/>
                    <a:pt x="0" y="16165"/>
                    <a:pt x="0" y="16165"/>
                  </a:cubicBezTo>
                  <a:cubicBezTo>
                    <a:pt x="0" y="16165"/>
                    <a:pt x="35" y="16122"/>
                    <a:pt x="97" y="16030"/>
                  </a:cubicBezTo>
                  <a:cubicBezTo>
                    <a:pt x="158" y="15933"/>
                    <a:pt x="245" y="15798"/>
                    <a:pt x="359" y="15628"/>
                  </a:cubicBezTo>
                  <a:cubicBezTo>
                    <a:pt x="595" y="15265"/>
                    <a:pt x="931" y="14745"/>
                    <a:pt x="1359" y="14081"/>
                  </a:cubicBezTo>
                  <a:cubicBezTo>
                    <a:pt x="2213" y="12751"/>
                    <a:pt x="3432" y="10853"/>
                    <a:pt x="4909" y="8556"/>
                  </a:cubicBezTo>
                  <a:lnTo>
                    <a:pt x="4909" y="8556"/>
                  </a:lnTo>
                  <a:cubicBezTo>
                    <a:pt x="6070" y="10150"/>
                    <a:pt x="7380" y="11954"/>
                    <a:pt x="8797" y="13902"/>
                  </a:cubicBezTo>
                  <a:lnTo>
                    <a:pt x="8849" y="13972"/>
                  </a:lnTo>
                  <a:lnTo>
                    <a:pt x="8893" y="13898"/>
                  </a:lnTo>
                  <a:cubicBezTo>
                    <a:pt x="9841" y="12320"/>
                    <a:pt x="10847" y="10650"/>
                    <a:pt x="11887" y="8920"/>
                  </a:cubicBezTo>
                  <a:cubicBezTo>
                    <a:pt x="12947" y="7155"/>
                    <a:pt x="13973" y="5451"/>
                    <a:pt x="14922" y="3868"/>
                  </a:cubicBezTo>
                  <a:lnTo>
                    <a:pt x="14922" y="3868"/>
                  </a:lnTo>
                  <a:cubicBezTo>
                    <a:pt x="17592" y="3863"/>
                    <a:pt x="20050" y="3863"/>
                    <a:pt x="22148" y="3859"/>
                  </a:cubicBezTo>
                  <a:lnTo>
                    <a:pt x="22169" y="3859"/>
                  </a:lnTo>
                  <a:lnTo>
                    <a:pt x="22183" y="3841"/>
                  </a:lnTo>
                  <a:cubicBezTo>
                    <a:pt x="23306" y="2371"/>
                    <a:pt x="24285" y="1094"/>
                    <a:pt x="25070" y="65"/>
                  </a:cubicBezTo>
                  <a:lnTo>
                    <a:pt x="25070" y="65"/>
                  </a:lnTo>
                  <a:cubicBezTo>
                    <a:pt x="26221" y="57"/>
                    <a:pt x="27133" y="53"/>
                    <a:pt x="27760" y="49"/>
                  </a:cubicBezTo>
                  <a:cubicBezTo>
                    <a:pt x="28069" y="49"/>
                    <a:pt x="28310" y="44"/>
                    <a:pt x="28476" y="44"/>
                  </a:cubicBezTo>
                  <a:cubicBezTo>
                    <a:pt x="28555" y="39"/>
                    <a:pt x="28611" y="39"/>
                    <a:pt x="28660" y="39"/>
                  </a:cubicBezTo>
                  <a:cubicBezTo>
                    <a:pt x="28698" y="35"/>
                    <a:pt x="28720" y="35"/>
                    <a:pt x="28720" y="35"/>
                  </a:cubicBezTo>
                  <a:cubicBezTo>
                    <a:pt x="28720" y="31"/>
                    <a:pt x="28698" y="31"/>
                    <a:pt x="28660" y="31"/>
                  </a:cubicBezTo>
                  <a:cubicBezTo>
                    <a:pt x="28611" y="27"/>
                    <a:pt x="28555" y="27"/>
                    <a:pt x="28476" y="27"/>
                  </a:cubicBezTo>
                  <a:cubicBezTo>
                    <a:pt x="28310" y="23"/>
                    <a:pt x="28069" y="17"/>
                    <a:pt x="27760" y="17"/>
                  </a:cubicBezTo>
                  <a:cubicBezTo>
                    <a:pt x="27130" y="13"/>
                    <a:pt x="26213" y="9"/>
                    <a:pt x="250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96"/>
            <p:cNvSpPr/>
            <p:nvPr/>
          </p:nvSpPr>
          <p:spPr>
            <a:xfrm>
              <a:off x="6508159" y="3234899"/>
              <a:ext cx="24569" cy="23603"/>
            </a:xfrm>
            <a:custGeom>
              <a:rect b="b" l="l" r="r" t="t"/>
              <a:pathLst>
                <a:path extrusionOk="0" h="538" w="560">
                  <a:moveTo>
                    <a:pt x="281" y="1"/>
                  </a:moveTo>
                  <a:cubicBezTo>
                    <a:pt x="128" y="1"/>
                    <a:pt x="1" y="123"/>
                    <a:pt x="1" y="271"/>
                  </a:cubicBezTo>
                  <a:cubicBezTo>
                    <a:pt x="1" y="416"/>
                    <a:pt x="128" y="538"/>
                    <a:pt x="281" y="538"/>
                  </a:cubicBezTo>
                  <a:cubicBezTo>
                    <a:pt x="434" y="538"/>
                    <a:pt x="560" y="416"/>
                    <a:pt x="560" y="271"/>
                  </a:cubicBezTo>
                  <a:cubicBezTo>
                    <a:pt x="560" y="123"/>
                    <a:pt x="434" y="1"/>
                    <a:pt x="2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96"/>
            <p:cNvSpPr/>
            <p:nvPr/>
          </p:nvSpPr>
          <p:spPr>
            <a:xfrm>
              <a:off x="6239970" y="3886175"/>
              <a:ext cx="157985" cy="152281"/>
            </a:xfrm>
            <a:custGeom>
              <a:rect b="b" l="l" r="r" t="t"/>
              <a:pathLst>
                <a:path extrusionOk="0" h="3471" w="3601">
                  <a:moveTo>
                    <a:pt x="1801" y="1"/>
                  </a:moveTo>
                  <a:cubicBezTo>
                    <a:pt x="805" y="1"/>
                    <a:pt x="0" y="779"/>
                    <a:pt x="0" y="1735"/>
                  </a:cubicBezTo>
                  <a:cubicBezTo>
                    <a:pt x="0" y="2693"/>
                    <a:pt x="805" y="3470"/>
                    <a:pt x="1801" y="3470"/>
                  </a:cubicBezTo>
                  <a:cubicBezTo>
                    <a:pt x="2792" y="3470"/>
                    <a:pt x="3601" y="2693"/>
                    <a:pt x="3601" y="1735"/>
                  </a:cubicBezTo>
                  <a:cubicBezTo>
                    <a:pt x="3601" y="779"/>
                    <a:pt x="2792" y="1"/>
                    <a:pt x="1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96"/>
            <p:cNvSpPr/>
            <p:nvPr/>
          </p:nvSpPr>
          <p:spPr>
            <a:xfrm>
              <a:off x="6515090" y="3911314"/>
              <a:ext cx="927816" cy="28605"/>
            </a:xfrm>
            <a:custGeom>
              <a:rect b="b" l="l" r="r" t="t"/>
              <a:pathLst>
                <a:path extrusionOk="0" h="652" w="21148">
                  <a:moveTo>
                    <a:pt x="0" y="0"/>
                  </a:moveTo>
                  <a:lnTo>
                    <a:pt x="0" y="652"/>
                  </a:lnTo>
                  <a:lnTo>
                    <a:pt x="21148" y="652"/>
                  </a:lnTo>
                  <a:lnTo>
                    <a:pt x="21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96"/>
            <p:cNvSpPr/>
            <p:nvPr/>
          </p:nvSpPr>
          <p:spPr>
            <a:xfrm>
              <a:off x="6515090" y="3982430"/>
              <a:ext cx="385244" cy="28649"/>
            </a:xfrm>
            <a:custGeom>
              <a:rect b="b" l="l" r="r" t="t"/>
              <a:pathLst>
                <a:path extrusionOk="0" h="653" w="8781">
                  <a:moveTo>
                    <a:pt x="0" y="1"/>
                  </a:moveTo>
                  <a:lnTo>
                    <a:pt x="0" y="652"/>
                  </a:lnTo>
                  <a:lnTo>
                    <a:pt x="8780" y="652"/>
                  </a:lnTo>
                  <a:lnTo>
                    <a:pt x="87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" name="Google Shape;1043;p96"/>
          <p:cNvGrpSpPr/>
          <p:nvPr/>
        </p:nvGrpSpPr>
        <p:grpSpPr>
          <a:xfrm>
            <a:off x="6421348" y="2052830"/>
            <a:ext cx="754703" cy="124691"/>
            <a:chOff x="5966342" y="1378202"/>
            <a:chExt cx="906007" cy="136663"/>
          </a:xfrm>
        </p:grpSpPr>
        <p:sp>
          <p:nvSpPr>
            <p:cNvPr id="1044" name="Google Shape;1044;p96"/>
            <p:cNvSpPr/>
            <p:nvPr/>
          </p:nvSpPr>
          <p:spPr>
            <a:xfrm>
              <a:off x="5966342" y="1378202"/>
              <a:ext cx="153861" cy="136663"/>
            </a:xfrm>
            <a:custGeom>
              <a:rect b="b" l="l" r="r" t="t"/>
              <a:pathLst>
                <a:path extrusionOk="0" h="3115" w="3507">
                  <a:moveTo>
                    <a:pt x="1755" y="0"/>
                  </a:moveTo>
                  <a:cubicBezTo>
                    <a:pt x="1298" y="0"/>
                    <a:pt x="846" y="200"/>
                    <a:pt x="539" y="582"/>
                  </a:cubicBezTo>
                  <a:cubicBezTo>
                    <a:pt x="1" y="1255"/>
                    <a:pt x="110" y="2234"/>
                    <a:pt x="779" y="2772"/>
                  </a:cubicBezTo>
                  <a:cubicBezTo>
                    <a:pt x="1068" y="3002"/>
                    <a:pt x="1412" y="3115"/>
                    <a:pt x="1754" y="3115"/>
                  </a:cubicBezTo>
                  <a:cubicBezTo>
                    <a:pt x="2210" y="3115"/>
                    <a:pt x="2661" y="2915"/>
                    <a:pt x="2968" y="2531"/>
                  </a:cubicBezTo>
                  <a:cubicBezTo>
                    <a:pt x="3506" y="1863"/>
                    <a:pt x="3401" y="879"/>
                    <a:pt x="2728" y="342"/>
                  </a:cubicBezTo>
                  <a:cubicBezTo>
                    <a:pt x="2440" y="112"/>
                    <a:pt x="2096" y="0"/>
                    <a:pt x="1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96"/>
            <p:cNvSpPr/>
            <p:nvPr/>
          </p:nvSpPr>
          <p:spPr>
            <a:xfrm>
              <a:off x="6003940" y="1423214"/>
              <a:ext cx="78839" cy="50146"/>
            </a:xfrm>
            <a:custGeom>
              <a:rect b="b" l="l" r="r" t="t"/>
              <a:pathLst>
                <a:path extrusionOk="0" h="1143" w="1797">
                  <a:moveTo>
                    <a:pt x="1767" y="1"/>
                  </a:moveTo>
                  <a:cubicBezTo>
                    <a:pt x="1725" y="1"/>
                    <a:pt x="1324" y="360"/>
                    <a:pt x="853" y="819"/>
                  </a:cubicBezTo>
                  <a:cubicBezTo>
                    <a:pt x="797" y="875"/>
                    <a:pt x="741" y="928"/>
                    <a:pt x="686" y="981"/>
                  </a:cubicBezTo>
                  <a:lnTo>
                    <a:pt x="686" y="981"/>
                  </a:lnTo>
                  <a:cubicBezTo>
                    <a:pt x="336" y="636"/>
                    <a:pt x="62" y="394"/>
                    <a:pt x="26" y="394"/>
                  </a:cubicBezTo>
                  <a:cubicBezTo>
                    <a:pt x="25" y="394"/>
                    <a:pt x="24" y="394"/>
                    <a:pt x="23" y="395"/>
                  </a:cubicBezTo>
                  <a:cubicBezTo>
                    <a:pt x="1" y="413"/>
                    <a:pt x="267" y="714"/>
                    <a:pt x="647" y="1099"/>
                  </a:cubicBezTo>
                  <a:lnTo>
                    <a:pt x="687" y="1143"/>
                  </a:lnTo>
                  <a:lnTo>
                    <a:pt x="726" y="1103"/>
                  </a:lnTo>
                  <a:cubicBezTo>
                    <a:pt x="796" y="1038"/>
                    <a:pt x="862" y="972"/>
                    <a:pt x="931" y="902"/>
                  </a:cubicBezTo>
                  <a:cubicBezTo>
                    <a:pt x="1421" y="430"/>
                    <a:pt x="1796" y="28"/>
                    <a:pt x="1770" y="2"/>
                  </a:cubicBezTo>
                  <a:cubicBezTo>
                    <a:pt x="1770" y="1"/>
                    <a:pt x="1769" y="1"/>
                    <a:pt x="1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96"/>
            <p:cNvSpPr/>
            <p:nvPr/>
          </p:nvSpPr>
          <p:spPr>
            <a:xfrm>
              <a:off x="6235364" y="1411237"/>
              <a:ext cx="636985" cy="5177"/>
            </a:xfrm>
            <a:custGeom>
              <a:rect b="b" l="l" r="r" t="t"/>
              <a:pathLst>
                <a:path extrusionOk="0" h="118" w="14519">
                  <a:moveTo>
                    <a:pt x="7259" y="0"/>
                  </a:moveTo>
                  <a:cubicBezTo>
                    <a:pt x="3252" y="0"/>
                    <a:pt x="0" y="26"/>
                    <a:pt x="0" y="61"/>
                  </a:cubicBezTo>
                  <a:cubicBezTo>
                    <a:pt x="0" y="91"/>
                    <a:pt x="3252" y="117"/>
                    <a:pt x="7259" y="117"/>
                  </a:cubicBezTo>
                  <a:cubicBezTo>
                    <a:pt x="11267" y="117"/>
                    <a:pt x="14518" y="91"/>
                    <a:pt x="14518" y="61"/>
                  </a:cubicBezTo>
                  <a:cubicBezTo>
                    <a:pt x="14518" y="26"/>
                    <a:pt x="11267" y="0"/>
                    <a:pt x="7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96"/>
            <p:cNvSpPr/>
            <p:nvPr/>
          </p:nvSpPr>
          <p:spPr>
            <a:xfrm>
              <a:off x="6242822" y="1473535"/>
              <a:ext cx="368178" cy="5001"/>
            </a:xfrm>
            <a:custGeom>
              <a:rect b="b" l="l" r="r" t="t"/>
              <a:pathLst>
                <a:path extrusionOk="0" h="114" w="8392">
                  <a:moveTo>
                    <a:pt x="4196" y="0"/>
                  </a:moveTo>
                  <a:cubicBezTo>
                    <a:pt x="1880" y="0"/>
                    <a:pt x="0" y="22"/>
                    <a:pt x="0" y="57"/>
                  </a:cubicBezTo>
                  <a:cubicBezTo>
                    <a:pt x="0" y="87"/>
                    <a:pt x="1880" y="113"/>
                    <a:pt x="4196" y="113"/>
                  </a:cubicBezTo>
                  <a:cubicBezTo>
                    <a:pt x="6513" y="113"/>
                    <a:pt x="8391" y="87"/>
                    <a:pt x="8391" y="57"/>
                  </a:cubicBezTo>
                  <a:cubicBezTo>
                    <a:pt x="8391" y="22"/>
                    <a:pt x="6513" y="0"/>
                    <a:pt x="41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96"/>
          <p:cNvGrpSpPr/>
          <p:nvPr/>
        </p:nvGrpSpPr>
        <p:grpSpPr>
          <a:xfrm>
            <a:off x="7914097" y="1956399"/>
            <a:ext cx="862649" cy="741570"/>
            <a:chOff x="7739709" y="1512502"/>
            <a:chExt cx="1035593" cy="812768"/>
          </a:xfrm>
        </p:grpSpPr>
        <p:sp>
          <p:nvSpPr>
            <p:cNvPr id="1049" name="Google Shape;1049;p96"/>
            <p:cNvSpPr/>
            <p:nvPr/>
          </p:nvSpPr>
          <p:spPr>
            <a:xfrm>
              <a:off x="7739709" y="1512502"/>
              <a:ext cx="777737" cy="728404"/>
            </a:xfrm>
            <a:custGeom>
              <a:rect b="b" l="l" r="r" t="t"/>
              <a:pathLst>
                <a:path extrusionOk="0" h="15301" w="35998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50" name="Google Shape;1050;p96"/>
            <p:cNvGrpSpPr/>
            <p:nvPr/>
          </p:nvGrpSpPr>
          <p:grpSpPr>
            <a:xfrm>
              <a:off x="7808309" y="1610467"/>
              <a:ext cx="966993" cy="714803"/>
              <a:chOff x="7183784" y="1476167"/>
              <a:chExt cx="966993" cy="714803"/>
            </a:xfrm>
          </p:grpSpPr>
          <p:sp>
            <p:nvSpPr>
              <p:cNvPr id="1051" name="Google Shape;1051;p96"/>
              <p:cNvSpPr/>
              <p:nvPr/>
            </p:nvSpPr>
            <p:spPr>
              <a:xfrm>
                <a:off x="7393754" y="1862327"/>
                <a:ext cx="21541" cy="21322"/>
              </a:xfrm>
              <a:custGeom>
                <a:rect b="b" l="l" r="r" t="t"/>
                <a:pathLst>
                  <a:path extrusionOk="0" h="486" w="491">
                    <a:moveTo>
                      <a:pt x="245" y="1"/>
                    </a:moveTo>
                    <a:cubicBezTo>
                      <a:pt x="110" y="1"/>
                      <a:pt x="1" y="110"/>
                      <a:pt x="1" y="241"/>
                    </a:cubicBezTo>
                    <a:cubicBezTo>
                      <a:pt x="1" y="376"/>
                      <a:pt x="110" y="485"/>
                      <a:pt x="245" y="485"/>
                    </a:cubicBezTo>
                    <a:cubicBezTo>
                      <a:pt x="380" y="485"/>
                      <a:pt x="491" y="376"/>
                      <a:pt x="491" y="241"/>
                    </a:cubicBezTo>
                    <a:cubicBezTo>
                      <a:pt x="491" y="110"/>
                      <a:pt x="380" y="1"/>
                      <a:pt x="24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96"/>
              <p:cNvSpPr/>
              <p:nvPr/>
            </p:nvSpPr>
            <p:spPr>
              <a:xfrm>
                <a:off x="7725074" y="1944762"/>
                <a:ext cx="58877" cy="216730"/>
              </a:xfrm>
              <a:custGeom>
                <a:rect b="b" l="l" r="r" t="t"/>
                <a:pathLst>
                  <a:path extrusionOk="0" h="4940" w="1342">
                    <a:moveTo>
                      <a:pt x="0" y="0"/>
                    </a:moveTo>
                    <a:lnTo>
                      <a:pt x="0" y="4939"/>
                    </a:lnTo>
                    <a:lnTo>
                      <a:pt x="1342" y="4939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96"/>
              <p:cNvSpPr/>
              <p:nvPr/>
            </p:nvSpPr>
            <p:spPr>
              <a:xfrm>
                <a:off x="7992132" y="1848727"/>
                <a:ext cx="59096" cy="312767"/>
              </a:xfrm>
              <a:custGeom>
                <a:rect b="b" l="l" r="r" t="t"/>
                <a:pathLst>
                  <a:path extrusionOk="0" h="7129" w="1347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96"/>
              <p:cNvSpPr/>
              <p:nvPr/>
            </p:nvSpPr>
            <p:spPr>
              <a:xfrm>
                <a:off x="7309959" y="1716409"/>
                <a:ext cx="59096" cy="445087"/>
              </a:xfrm>
              <a:custGeom>
                <a:rect b="b" l="l" r="r" t="t"/>
                <a:pathLst>
                  <a:path extrusionOk="0" h="10145" w="1347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96"/>
              <p:cNvSpPr/>
              <p:nvPr/>
            </p:nvSpPr>
            <p:spPr>
              <a:xfrm>
                <a:off x="7450700" y="1848727"/>
                <a:ext cx="59096" cy="312767"/>
              </a:xfrm>
              <a:custGeom>
                <a:rect b="b" l="l" r="r" t="t"/>
                <a:pathLst>
                  <a:path extrusionOk="0" h="7129" w="1347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96"/>
              <p:cNvSpPr/>
              <p:nvPr/>
            </p:nvSpPr>
            <p:spPr>
              <a:xfrm>
                <a:off x="7577840" y="1680391"/>
                <a:ext cx="59052" cy="481106"/>
              </a:xfrm>
              <a:custGeom>
                <a:rect b="b" l="l" r="r" t="t"/>
                <a:pathLst>
                  <a:path extrusionOk="0" h="10966" w="1346">
                    <a:moveTo>
                      <a:pt x="0" y="1"/>
                    </a:moveTo>
                    <a:lnTo>
                      <a:pt x="0" y="10965"/>
                    </a:lnTo>
                    <a:lnTo>
                      <a:pt x="1346" y="1096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96"/>
              <p:cNvSpPr/>
              <p:nvPr/>
            </p:nvSpPr>
            <p:spPr>
              <a:xfrm>
                <a:off x="7378618" y="1668677"/>
                <a:ext cx="59096" cy="492820"/>
              </a:xfrm>
              <a:custGeom>
                <a:rect b="b" l="l" r="r" t="t"/>
                <a:pathLst>
                  <a:path extrusionOk="0" h="11233" w="1347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96"/>
              <p:cNvSpPr/>
              <p:nvPr/>
            </p:nvSpPr>
            <p:spPr>
              <a:xfrm>
                <a:off x="7651457" y="1565534"/>
                <a:ext cx="58877" cy="595964"/>
              </a:xfrm>
              <a:custGeom>
                <a:rect b="b" l="l" r="r" t="t"/>
                <a:pathLst>
                  <a:path extrusionOk="0" h="13584" w="1342">
                    <a:moveTo>
                      <a:pt x="0" y="1"/>
                    </a:moveTo>
                    <a:lnTo>
                      <a:pt x="0" y="13583"/>
                    </a:lnTo>
                    <a:lnTo>
                      <a:pt x="1342" y="13583"/>
                    </a:lnTo>
                    <a:lnTo>
                      <a:pt x="1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96"/>
              <p:cNvSpPr/>
              <p:nvPr/>
            </p:nvSpPr>
            <p:spPr>
              <a:xfrm>
                <a:off x="7211248" y="2185793"/>
                <a:ext cx="939530" cy="5177"/>
              </a:xfrm>
              <a:custGeom>
                <a:rect b="b" l="l" r="r" t="t"/>
                <a:pathLst>
                  <a:path extrusionOk="0" h="118" w="21415">
                    <a:moveTo>
                      <a:pt x="10708" y="0"/>
                    </a:moveTo>
                    <a:cubicBezTo>
                      <a:pt x="4794" y="0"/>
                      <a:pt x="0" y="26"/>
                      <a:pt x="0" y="57"/>
                    </a:cubicBezTo>
                    <a:cubicBezTo>
                      <a:pt x="0" y="91"/>
                      <a:pt x="4794" y="118"/>
                      <a:pt x="10708" y="118"/>
                    </a:cubicBezTo>
                    <a:cubicBezTo>
                      <a:pt x="16620" y="118"/>
                      <a:pt x="21414" y="91"/>
                      <a:pt x="21414" y="57"/>
                    </a:cubicBezTo>
                    <a:cubicBezTo>
                      <a:pt x="21414" y="26"/>
                      <a:pt x="16620" y="0"/>
                      <a:pt x="107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96"/>
              <p:cNvSpPr/>
              <p:nvPr/>
            </p:nvSpPr>
            <p:spPr>
              <a:xfrm>
                <a:off x="7183784" y="2082256"/>
                <a:ext cx="36151" cy="11889"/>
              </a:xfrm>
              <a:custGeom>
                <a:rect b="b" l="l" r="r" t="t"/>
                <a:pathLst>
                  <a:path extrusionOk="0" h="271" w="824">
                    <a:moveTo>
                      <a:pt x="1" y="0"/>
                    </a:moveTo>
                    <a:lnTo>
                      <a:pt x="1" y="271"/>
                    </a:lnTo>
                    <a:lnTo>
                      <a:pt x="823" y="271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96"/>
              <p:cNvSpPr/>
              <p:nvPr/>
            </p:nvSpPr>
            <p:spPr>
              <a:xfrm>
                <a:off x="7183784" y="1923879"/>
                <a:ext cx="36151" cy="11933"/>
              </a:xfrm>
              <a:custGeom>
                <a:rect b="b" l="l" r="r" t="t"/>
                <a:pathLst>
                  <a:path extrusionOk="0" h="272" w="824">
                    <a:moveTo>
                      <a:pt x="1" y="0"/>
                    </a:moveTo>
                    <a:lnTo>
                      <a:pt x="1" y="272"/>
                    </a:lnTo>
                    <a:lnTo>
                      <a:pt x="823" y="272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96"/>
              <p:cNvSpPr/>
              <p:nvPr/>
            </p:nvSpPr>
            <p:spPr>
              <a:xfrm>
                <a:off x="7183784" y="1625902"/>
                <a:ext cx="36151" cy="11758"/>
              </a:xfrm>
              <a:custGeom>
                <a:rect b="b" l="l" r="r" t="t"/>
                <a:pathLst>
                  <a:path extrusionOk="0" h="268" w="824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96"/>
              <p:cNvSpPr/>
              <p:nvPr/>
            </p:nvSpPr>
            <p:spPr>
              <a:xfrm>
                <a:off x="7183784" y="1476167"/>
                <a:ext cx="36151" cy="11758"/>
              </a:xfrm>
              <a:custGeom>
                <a:rect b="b" l="l" r="r" t="t"/>
                <a:pathLst>
                  <a:path extrusionOk="0" h="268" w="824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96"/>
              <p:cNvSpPr/>
              <p:nvPr/>
            </p:nvSpPr>
            <p:spPr>
              <a:xfrm>
                <a:off x="7185758" y="1774890"/>
                <a:ext cx="36063" cy="11933"/>
              </a:xfrm>
              <a:custGeom>
                <a:rect b="b" l="l" r="r" t="t"/>
                <a:pathLst>
                  <a:path extrusionOk="0" h="272" w="822">
                    <a:moveTo>
                      <a:pt x="0" y="1"/>
                    </a:moveTo>
                    <a:lnTo>
                      <a:pt x="0" y="272"/>
                    </a:lnTo>
                    <a:lnTo>
                      <a:pt x="821" y="272"/>
                    </a:ln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96"/>
              <p:cNvSpPr/>
              <p:nvPr/>
            </p:nvSpPr>
            <p:spPr>
              <a:xfrm>
                <a:off x="7851391" y="1716409"/>
                <a:ext cx="59096" cy="445087"/>
              </a:xfrm>
              <a:custGeom>
                <a:rect b="b" l="l" r="r" t="t"/>
                <a:pathLst>
                  <a:path extrusionOk="0" h="10145" w="1347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96"/>
              <p:cNvSpPr/>
              <p:nvPr/>
            </p:nvSpPr>
            <p:spPr>
              <a:xfrm>
                <a:off x="7920051" y="1668677"/>
                <a:ext cx="59096" cy="492820"/>
              </a:xfrm>
              <a:custGeom>
                <a:rect b="b" l="l" r="r" t="t"/>
                <a:pathLst>
                  <a:path extrusionOk="0" h="11233" w="1347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67" name="Google Shape;1067;p96"/>
          <p:cNvGrpSpPr/>
          <p:nvPr/>
        </p:nvGrpSpPr>
        <p:grpSpPr>
          <a:xfrm flipH="1">
            <a:off x="7939946" y="2972778"/>
            <a:ext cx="810960" cy="1286122"/>
            <a:chOff x="-823767" y="1667843"/>
            <a:chExt cx="1580203" cy="2881743"/>
          </a:xfrm>
        </p:grpSpPr>
        <p:sp>
          <p:nvSpPr>
            <p:cNvPr id="1068" name="Google Shape;1068;p96"/>
            <p:cNvSpPr/>
            <p:nvPr/>
          </p:nvSpPr>
          <p:spPr>
            <a:xfrm>
              <a:off x="-216393" y="1767355"/>
              <a:ext cx="5288" cy="1517707"/>
            </a:xfrm>
            <a:custGeom>
              <a:rect b="b" l="l" r="r" t="t"/>
              <a:pathLst>
                <a:path extrusionOk="0" h="33294" w="116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96"/>
            <p:cNvSpPr/>
            <p:nvPr/>
          </p:nvSpPr>
          <p:spPr>
            <a:xfrm>
              <a:off x="253178" y="2086723"/>
              <a:ext cx="22382" cy="22337"/>
            </a:xfrm>
            <a:custGeom>
              <a:rect b="b" l="l" r="r" t="t"/>
              <a:pathLst>
                <a:path extrusionOk="0" h="490" w="491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96"/>
            <p:cNvSpPr/>
            <p:nvPr/>
          </p:nvSpPr>
          <p:spPr>
            <a:xfrm>
              <a:off x="-224917" y="1767355"/>
              <a:ext cx="22337" cy="22382"/>
            </a:xfrm>
            <a:custGeom>
              <a:rect b="b" l="l" r="r" t="t"/>
              <a:pathLst>
                <a:path extrusionOk="0" h="491" w="49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96"/>
            <p:cNvSpPr/>
            <p:nvPr/>
          </p:nvSpPr>
          <p:spPr>
            <a:xfrm>
              <a:off x="-235675" y="4406176"/>
              <a:ext cx="327711" cy="143137"/>
            </a:xfrm>
            <a:custGeom>
              <a:rect b="b" l="l" r="r" t="t"/>
              <a:pathLst>
                <a:path extrusionOk="0" h="3140" w="7189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96"/>
            <p:cNvSpPr/>
            <p:nvPr/>
          </p:nvSpPr>
          <p:spPr>
            <a:xfrm>
              <a:off x="-235265" y="4494748"/>
              <a:ext cx="64366" cy="49505"/>
            </a:xfrm>
            <a:custGeom>
              <a:rect b="b" l="l" r="r" t="t"/>
              <a:pathLst>
                <a:path extrusionOk="0" h="1086" w="1412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96"/>
            <p:cNvSpPr/>
            <p:nvPr/>
          </p:nvSpPr>
          <p:spPr>
            <a:xfrm>
              <a:off x="-233897" y="4517540"/>
              <a:ext cx="301864" cy="32046"/>
            </a:xfrm>
            <a:custGeom>
              <a:rect b="b" l="l" r="r" t="t"/>
              <a:pathLst>
                <a:path extrusionOk="0" h="703" w="6622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96"/>
            <p:cNvSpPr/>
            <p:nvPr/>
          </p:nvSpPr>
          <p:spPr>
            <a:xfrm>
              <a:off x="-236450" y="4537415"/>
              <a:ext cx="298217" cy="7020"/>
            </a:xfrm>
            <a:custGeom>
              <a:rect b="b" l="l" r="r" t="t"/>
              <a:pathLst>
                <a:path extrusionOk="0" h="154" w="6542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96"/>
            <p:cNvSpPr/>
            <p:nvPr/>
          </p:nvSpPr>
          <p:spPr>
            <a:xfrm>
              <a:off x="-730" y="4515443"/>
              <a:ext cx="17915" cy="27807"/>
            </a:xfrm>
            <a:custGeom>
              <a:rect b="b" l="l" r="r" t="t"/>
              <a:pathLst>
                <a:path extrusionOk="0" h="610" w="393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96"/>
            <p:cNvSpPr/>
            <p:nvPr/>
          </p:nvSpPr>
          <p:spPr>
            <a:xfrm>
              <a:off x="-52378" y="4502953"/>
              <a:ext cx="9983" cy="14815"/>
            </a:xfrm>
            <a:custGeom>
              <a:rect b="b" l="l" r="r" t="t"/>
              <a:pathLst>
                <a:path extrusionOk="0" h="325" w="219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96"/>
            <p:cNvSpPr/>
            <p:nvPr/>
          </p:nvSpPr>
          <p:spPr>
            <a:xfrm>
              <a:off x="-66737" y="4500492"/>
              <a:ext cx="11579" cy="10165"/>
            </a:xfrm>
            <a:custGeom>
              <a:rect b="b" l="l" r="r" t="t"/>
              <a:pathLst>
                <a:path extrusionOk="0" h="223" w="254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96"/>
            <p:cNvSpPr/>
            <p:nvPr/>
          </p:nvSpPr>
          <p:spPr>
            <a:xfrm>
              <a:off x="-75718" y="4492970"/>
              <a:ext cx="18599" cy="2279"/>
            </a:xfrm>
            <a:custGeom>
              <a:rect b="b" l="l" r="r" t="t"/>
              <a:pathLst>
                <a:path extrusionOk="0" h="50" w="408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96"/>
            <p:cNvSpPr/>
            <p:nvPr/>
          </p:nvSpPr>
          <p:spPr>
            <a:xfrm>
              <a:off x="-79136" y="4482258"/>
              <a:ext cx="21197" cy="3100"/>
            </a:xfrm>
            <a:custGeom>
              <a:rect b="b" l="l" r="r" t="t"/>
              <a:pathLst>
                <a:path extrusionOk="0" h="68" w="465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96"/>
            <p:cNvSpPr/>
            <p:nvPr/>
          </p:nvSpPr>
          <p:spPr>
            <a:xfrm>
              <a:off x="-46224" y="4486178"/>
              <a:ext cx="33323" cy="19237"/>
            </a:xfrm>
            <a:custGeom>
              <a:rect b="b" l="l" r="r" t="t"/>
              <a:pathLst>
                <a:path extrusionOk="0" h="422" w="731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96"/>
            <p:cNvSpPr/>
            <p:nvPr/>
          </p:nvSpPr>
          <p:spPr>
            <a:xfrm>
              <a:off x="-58806" y="4481209"/>
              <a:ext cx="17231" cy="21835"/>
            </a:xfrm>
            <a:custGeom>
              <a:rect b="b" l="l" r="r" t="t"/>
              <a:pathLst>
                <a:path extrusionOk="0" h="479" w="378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96"/>
            <p:cNvSpPr/>
            <p:nvPr/>
          </p:nvSpPr>
          <p:spPr>
            <a:xfrm>
              <a:off x="-233670" y="4492924"/>
              <a:ext cx="63363" cy="49916"/>
            </a:xfrm>
            <a:custGeom>
              <a:rect b="b" l="l" r="r" t="t"/>
              <a:pathLst>
                <a:path extrusionOk="0" h="1095" w="139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96"/>
            <p:cNvSpPr/>
            <p:nvPr/>
          </p:nvSpPr>
          <p:spPr>
            <a:xfrm>
              <a:off x="-217760" y="4420900"/>
              <a:ext cx="2416" cy="72115"/>
            </a:xfrm>
            <a:custGeom>
              <a:rect b="b" l="l" r="r" t="t"/>
              <a:pathLst>
                <a:path extrusionOk="0" h="1582" w="53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96"/>
            <p:cNvSpPr/>
            <p:nvPr/>
          </p:nvSpPr>
          <p:spPr>
            <a:xfrm>
              <a:off x="-148426" y="4525837"/>
              <a:ext cx="51420" cy="2690"/>
            </a:xfrm>
            <a:custGeom>
              <a:rect b="b" l="l" r="r" t="t"/>
              <a:pathLst>
                <a:path extrusionOk="0" h="59" w="1128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96"/>
            <p:cNvSpPr/>
            <p:nvPr/>
          </p:nvSpPr>
          <p:spPr>
            <a:xfrm>
              <a:off x="-183298" y="4526840"/>
              <a:ext cx="6017" cy="10029"/>
            </a:xfrm>
            <a:custGeom>
              <a:rect b="b" l="l" r="r" t="t"/>
              <a:pathLst>
                <a:path extrusionOk="0" h="220" w="132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96"/>
            <p:cNvSpPr/>
            <p:nvPr/>
          </p:nvSpPr>
          <p:spPr>
            <a:xfrm>
              <a:off x="-196427" y="4510839"/>
              <a:ext cx="7385" cy="6792"/>
            </a:xfrm>
            <a:custGeom>
              <a:rect b="b" l="l" r="r" t="t"/>
              <a:pathLst>
                <a:path extrusionOk="0" h="149" w="162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96"/>
            <p:cNvSpPr/>
            <p:nvPr/>
          </p:nvSpPr>
          <p:spPr>
            <a:xfrm>
              <a:off x="-214889" y="4502953"/>
              <a:ext cx="10485" cy="4285"/>
            </a:xfrm>
            <a:custGeom>
              <a:rect b="b" l="l" r="r" t="t"/>
              <a:pathLst>
                <a:path extrusionOk="0" h="94" w="23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96"/>
            <p:cNvSpPr/>
            <p:nvPr/>
          </p:nvSpPr>
          <p:spPr>
            <a:xfrm>
              <a:off x="-228336" y="4500309"/>
              <a:ext cx="5835" cy="2781"/>
            </a:xfrm>
            <a:custGeom>
              <a:rect b="b" l="l" r="r" t="t"/>
              <a:pathLst>
                <a:path extrusionOk="0" h="61" w="128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96"/>
            <p:cNvSpPr/>
            <p:nvPr/>
          </p:nvSpPr>
          <p:spPr>
            <a:xfrm>
              <a:off x="557412" y="1720904"/>
              <a:ext cx="199024" cy="228563"/>
            </a:xfrm>
            <a:custGeom>
              <a:rect b="b" l="l" r="r" t="t"/>
              <a:pathLst>
                <a:path extrusionOk="0" h="5014" w="4366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96"/>
            <p:cNvSpPr/>
            <p:nvPr/>
          </p:nvSpPr>
          <p:spPr>
            <a:xfrm>
              <a:off x="640058" y="1808564"/>
              <a:ext cx="46679" cy="60446"/>
            </a:xfrm>
            <a:custGeom>
              <a:rect b="b" l="l" r="r" t="t"/>
              <a:pathLst>
                <a:path extrusionOk="0" h="1326" w="1024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96"/>
            <p:cNvSpPr/>
            <p:nvPr/>
          </p:nvSpPr>
          <p:spPr>
            <a:xfrm>
              <a:off x="657152" y="1828895"/>
              <a:ext cx="37106" cy="52104"/>
            </a:xfrm>
            <a:custGeom>
              <a:rect b="b" l="l" r="r" t="t"/>
              <a:pathLst>
                <a:path extrusionOk="0" h="1143" w="814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96"/>
            <p:cNvSpPr/>
            <p:nvPr/>
          </p:nvSpPr>
          <p:spPr>
            <a:xfrm>
              <a:off x="590871" y="1833453"/>
              <a:ext cx="74349" cy="34736"/>
            </a:xfrm>
            <a:custGeom>
              <a:rect b="b" l="l" r="r" t="t"/>
              <a:pathLst>
                <a:path extrusionOk="0" h="762" w="1631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96"/>
            <p:cNvSpPr/>
            <p:nvPr/>
          </p:nvSpPr>
          <p:spPr>
            <a:xfrm>
              <a:off x="590689" y="1832405"/>
              <a:ext cx="75534" cy="35967"/>
            </a:xfrm>
            <a:custGeom>
              <a:rect b="b" l="l" r="r" t="t"/>
              <a:pathLst>
                <a:path extrusionOk="0" h="789" w="1657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96"/>
            <p:cNvSpPr/>
            <p:nvPr/>
          </p:nvSpPr>
          <p:spPr>
            <a:xfrm>
              <a:off x="676708" y="1844667"/>
              <a:ext cx="26941" cy="45084"/>
            </a:xfrm>
            <a:custGeom>
              <a:rect b="b" l="l" r="r" t="t"/>
              <a:pathLst>
                <a:path extrusionOk="0" h="989" w="591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96"/>
            <p:cNvSpPr/>
            <p:nvPr/>
          </p:nvSpPr>
          <p:spPr>
            <a:xfrm>
              <a:off x="633265" y="1865180"/>
              <a:ext cx="6655" cy="46861"/>
            </a:xfrm>
            <a:custGeom>
              <a:rect b="b" l="l" r="r" t="t"/>
              <a:pathLst>
                <a:path extrusionOk="0" h="1028" w="146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96"/>
            <p:cNvSpPr/>
            <p:nvPr/>
          </p:nvSpPr>
          <p:spPr>
            <a:xfrm>
              <a:off x="-274696" y="1817590"/>
              <a:ext cx="294251" cy="305967"/>
            </a:xfrm>
            <a:custGeom>
              <a:rect b="b" l="l" r="r" t="t"/>
              <a:pathLst>
                <a:path extrusionOk="0" h="6712" w="6455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96"/>
            <p:cNvSpPr/>
            <p:nvPr/>
          </p:nvSpPr>
          <p:spPr>
            <a:xfrm>
              <a:off x="-318731" y="1708186"/>
              <a:ext cx="235674" cy="401649"/>
            </a:xfrm>
            <a:custGeom>
              <a:rect b="b" l="l" r="r" t="t"/>
              <a:pathLst>
                <a:path extrusionOk="0" h="8811" w="517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96"/>
            <p:cNvSpPr/>
            <p:nvPr/>
          </p:nvSpPr>
          <p:spPr>
            <a:xfrm>
              <a:off x="-114146" y="1855653"/>
              <a:ext cx="15362" cy="15362"/>
            </a:xfrm>
            <a:custGeom>
              <a:rect b="b" l="l" r="r" t="t"/>
              <a:pathLst>
                <a:path extrusionOk="0" h="337" w="337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96"/>
            <p:cNvSpPr/>
            <p:nvPr/>
          </p:nvSpPr>
          <p:spPr>
            <a:xfrm>
              <a:off x="-122123" y="1845579"/>
              <a:ext cx="31271" cy="9436"/>
            </a:xfrm>
            <a:custGeom>
              <a:rect b="b" l="l" r="r" t="t"/>
              <a:pathLst>
                <a:path extrusionOk="0" h="207" w="686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96"/>
            <p:cNvSpPr/>
            <p:nvPr/>
          </p:nvSpPr>
          <p:spPr>
            <a:xfrm>
              <a:off x="-203447" y="1855653"/>
              <a:ext cx="15408" cy="15362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96"/>
            <p:cNvSpPr/>
            <p:nvPr/>
          </p:nvSpPr>
          <p:spPr>
            <a:xfrm>
              <a:off x="-213977" y="1845579"/>
              <a:ext cx="31362" cy="9436"/>
            </a:xfrm>
            <a:custGeom>
              <a:rect b="b" l="l" r="r" t="t"/>
              <a:pathLst>
                <a:path extrusionOk="0" h="207" w="688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96"/>
            <p:cNvSpPr/>
            <p:nvPr/>
          </p:nvSpPr>
          <p:spPr>
            <a:xfrm>
              <a:off x="-185669" y="1931689"/>
              <a:ext cx="45084" cy="24525"/>
            </a:xfrm>
            <a:custGeom>
              <a:rect b="b" l="l" r="r" t="t"/>
              <a:pathLst>
                <a:path extrusionOk="0" h="538" w="989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96"/>
            <p:cNvSpPr/>
            <p:nvPr/>
          </p:nvSpPr>
          <p:spPr>
            <a:xfrm>
              <a:off x="-230706" y="2000659"/>
              <a:ext cx="79728" cy="41801"/>
            </a:xfrm>
            <a:custGeom>
              <a:rect b="b" l="l" r="r" t="t"/>
              <a:pathLst>
                <a:path extrusionOk="0" h="917" w="1749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96"/>
            <p:cNvSpPr/>
            <p:nvPr/>
          </p:nvSpPr>
          <p:spPr>
            <a:xfrm>
              <a:off x="-463782" y="1667843"/>
              <a:ext cx="411450" cy="438026"/>
            </a:xfrm>
            <a:custGeom>
              <a:rect b="b" l="l" r="r" t="t"/>
              <a:pathLst>
                <a:path extrusionOk="0" h="9609" w="9026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96"/>
            <p:cNvSpPr/>
            <p:nvPr/>
          </p:nvSpPr>
          <p:spPr>
            <a:xfrm>
              <a:off x="-277933" y="1746249"/>
              <a:ext cx="120572" cy="78999"/>
            </a:xfrm>
            <a:custGeom>
              <a:rect b="b" l="l" r="r" t="t"/>
              <a:pathLst>
                <a:path extrusionOk="0" h="1733" w="2645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96"/>
            <p:cNvSpPr/>
            <p:nvPr/>
          </p:nvSpPr>
          <p:spPr>
            <a:xfrm>
              <a:off x="-434699" y="1751811"/>
              <a:ext cx="83922" cy="216666"/>
            </a:xfrm>
            <a:custGeom>
              <a:rect b="b" l="l" r="r" t="t"/>
              <a:pathLst>
                <a:path extrusionOk="0" h="4753" w="1841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96"/>
            <p:cNvSpPr/>
            <p:nvPr/>
          </p:nvSpPr>
          <p:spPr>
            <a:xfrm>
              <a:off x="-84880" y="1790649"/>
              <a:ext cx="89119" cy="119661"/>
            </a:xfrm>
            <a:custGeom>
              <a:rect b="b" l="l" r="r" t="t"/>
              <a:pathLst>
                <a:path extrusionOk="0" h="2625" w="1955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96"/>
            <p:cNvSpPr/>
            <p:nvPr/>
          </p:nvSpPr>
          <p:spPr>
            <a:xfrm>
              <a:off x="-90897" y="2826977"/>
              <a:ext cx="205087" cy="1628251"/>
            </a:xfrm>
            <a:custGeom>
              <a:rect b="b" l="l" r="r" t="t"/>
              <a:pathLst>
                <a:path extrusionOk="0" h="35719" w="4499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96"/>
            <p:cNvSpPr/>
            <p:nvPr/>
          </p:nvSpPr>
          <p:spPr>
            <a:xfrm>
              <a:off x="-477919" y="2696154"/>
              <a:ext cx="441491" cy="1776418"/>
            </a:xfrm>
            <a:custGeom>
              <a:rect b="b" l="l" r="r" t="t"/>
              <a:pathLst>
                <a:path extrusionOk="0" h="38742" w="9685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96"/>
            <p:cNvSpPr/>
            <p:nvPr/>
          </p:nvSpPr>
          <p:spPr>
            <a:xfrm>
              <a:off x="-260975" y="2710052"/>
              <a:ext cx="102840" cy="1755934"/>
            </a:xfrm>
            <a:custGeom>
              <a:rect b="b" l="l" r="r" t="t"/>
              <a:pathLst>
                <a:path extrusionOk="0" h="38520" w="2256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96"/>
            <p:cNvSpPr/>
            <p:nvPr/>
          </p:nvSpPr>
          <p:spPr>
            <a:xfrm>
              <a:off x="-258422" y="4440821"/>
              <a:ext cx="221999" cy="33505"/>
            </a:xfrm>
            <a:custGeom>
              <a:rect b="b" l="l" r="r" t="t"/>
              <a:pathLst>
                <a:path extrusionOk="0" h="735" w="487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96"/>
            <p:cNvSpPr/>
            <p:nvPr/>
          </p:nvSpPr>
          <p:spPr>
            <a:xfrm>
              <a:off x="-245841" y="2706496"/>
              <a:ext cx="2462" cy="10348"/>
            </a:xfrm>
            <a:custGeom>
              <a:rect b="b" l="l" r="r" t="t"/>
              <a:pathLst>
                <a:path extrusionOk="0" h="227" w="54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96"/>
            <p:cNvSpPr/>
            <p:nvPr/>
          </p:nvSpPr>
          <p:spPr>
            <a:xfrm>
              <a:off x="-245248" y="2727009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96"/>
            <p:cNvSpPr/>
            <p:nvPr/>
          </p:nvSpPr>
          <p:spPr>
            <a:xfrm>
              <a:off x="-244655" y="2747295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96"/>
            <p:cNvSpPr/>
            <p:nvPr/>
          </p:nvSpPr>
          <p:spPr>
            <a:xfrm>
              <a:off x="-244063" y="2767808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96"/>
            <p:cNvSpPr/>
            <p:nvPr/>
          </p:nvSpPr>
          <p:spPr>
            <a:xfrm>
              <a:off x="-243425" y="2788321"/>
              <a:ext cx="2416" cy="10257"/>
            </a:xfrm>
            <a:custGeom>
              <a:rect b="b" l="l" r="r" t="t"/>
              <a:pathLst>
                <a:path extrusionOk="0" h="225" w="53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96"/>
            <p:cNvSpPr/>
            <p:nvPr/>
          </p:nvSpPr>
          <p:spPr>
            <a:xfrm>
              <a:off x="-242878" y="2808652"/>
              <a:ext cx="2462" cy="10257"/>
            </a:xfrm>
            <a:custGeom>
              <a:rect b="b" l="l" r="r" t="t"/>
              <a:pathLst>
                <a:path extrusionOk="0" h="225" w="54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96"/>
            <p:cNvSpPr/>
            <p:nvPr/>
          </p:nvSpPr>
          <p:spPr>
            <a:xfrm>
              <a:off x="-242239" y="2829165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96"/>
            <p:cNvSpPr/>
            <p:nvPr/>
          </p:nvSpPr>
          <p:spPr>
            <a:xfrm>
              <a:off x="-241692" y="2849496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96"/>
            <p:cNvSpPr/>
            <p:nvPr/>
          </p:nvSpPr>
          <p:spPr>
            <a:xfrm>
              <a:off x="-241054" y="2870009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96"/>
            <p:cNvSpPr/>
            <p:nvPr/>
          </p:nvSpPr>
          <p:spPr>
            <a:xfrm>
              <a:off x="-240462" y="2890295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96"/>
            <p:cNvSpPr/>
            <p:nvPr/>
          </p:nvSpPr>
          <p:spPr>
            <a:xfrm>
              <a:off x="-239869" y="2910853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96"/>
            <p:cNvSpPr/>
            <p:nvPr/>
          </p:nvSpPr>
          <p:spPr>
            <a:xfrm>
              <a:off x="-239459" y="2931367"/>
              <a:ext cx="2051" cy="10211"/>
            </a:xfrm>
            <a:custGeom>
              <a:rect b="b" l="l" r="r" t="t"/>
              <a:pathLst>
                <a:path extrusionOk="0" h="224" w="45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96"/>
            <p:cNvSpPr/>
            <p:nvPr/>
          </p:nvSpPr>
          <p:spPr>
            <a:xfrm>
              <a:off x="-239276" y="2951880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96"/>
            <p:cNvSpPr/>
            <p:nvPr/>
          </p:nvSpPr>
          <p:spPr>
            <a:xfrm>
              <a:off x="-239094" y="2972211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96"/>
            <p:cNvSpPr/>
            <p:nvPr/>
          </p:nvSpPr>
          <p:spPr>
            <a:xfrm>
              <a:off x="-238456" y="2992724"/>
              <a:ext cx="2416" cy="10257"/>
            </a:xfrm>
            <a:custGeom>
              <a:rect b="b" l="l" r="r" t="t"/>
              <a:pathLst>
                <a:path extrusionOk="0" h="225" w="53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96"/>
            <p:cNvSpPr/>
            <p:nvPr/>
          </p:nvSpPr>
          <p:spPr>
            <a:xfrm>
              <a:off x="-237635" y="3013237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96"/>
            <p:cNvSpPr/>
            <p:nvPr/>
          </p:nvSpPr>
          <p:spPr>
            <a:xfrm>
              <a:off x="-236450" y="3033568"/>
              <a:ext cx="2416" cy="10393"/>
            </a:xfrm>
            <a:custGeom>
              <a:rect b="b" l="l" r="r" t="t"/>
              <a:pathLst>
                <a:path extrusionOk="0" h="228" w="53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96"/>
            <p:cNvSpPr/>
            <p:nvPr/>
          </p:nvSpPr>
          <p:spPr>
            <a:xfrm>
              <a:off x="-235265" y="3054081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96"/>
            <p:cNvSpPr/>
            <p:nvPr/>
          </p:nvSpPr>
          <p:spPr>
            <a:xfrm>
              <a:off x="-233897" y="3074367"/>
              <a:ext cx="2644" cy="10439"/>
            </a:xfrm>
            <a:custGeom>
              <a:rect b="b" l="l" r="r" t="t"/>
              <a:pathLst>
                <a:path extrusionOk="0" h="229" w="58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96"/>
            <p:cNvSpPr/>
            <p:nvPr/>
          </p:nvSpPr>
          <p:spPr>
            <a:xfrm>
              <a:off x="-232302" y="3094925"/>
              <a:ext cx="2826" cy="10211"/>
            </a:xfrm>
            <a:custGeom>
              <a:rect b="b" l="l" r="r" t="t"/>
              <a:pathLst>
                <a:path extrusionOk="0" h="224" w="62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96"/>
            <p:cNvSpPr/>
            <p:nvPr/>
          </p:nvSpPr>
          <p:spPr>
            <a:xfrm>
              <a:off x="-230296" y="3115256"/>
              <a:ext cx="2826" cy="10211"/>
            </a:xfrm>
            <a:custGeom>
              <a:rect b="b" l="l" r="r" t="t"/>
              <a:pathLst>
                <a:path extrusionOk="0" h="224" w="62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96"/>
            <p:cNvSpPr/>
            <p:nvPr/>
          </p:nvSpPr>
          <p:spPr>
            <a:xfrm>
              <a:off x="-228108" y="3135587"/>
              <a:ext cx="2826" cy="10165"/>
            </a:xfrm>
            <a:custGeom>
              <a:rect b="b" l="l" r="r" t="t"/>
              <a:pathLst>
                <a:path extrusionOk="0" h="223" w="62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96"/>
            <p:cNvSpPr/>
            <p:nvPr/>
          </p:nvSpPr>
          <p:spPr>
            <a:xfrm>
              <a:off x="-225692" y="3155918"/>
              <a:ext cx="2826" cy="10165"/>
            </a:xfrm>
            <a:custGeom>
              <a:rect b="b" l="l" r="r" t="t"/>
              <a:pathLst>
                <a:path extrusionOk="0" h="223" w="62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96"/>
            <p:cNvSpPr/>
            <p:nvPr/>
          </p:nvSpPr>
          <p:spPr>
            <a:xfrm>
              <a:off x="-223139" y="3176203"/>
              <a:ext cx="2826" cy="10029"/>
            </a:xfrm>
            <a:custGeom>
              <a:rect b="b" l="l" r="r" t="t"/>
              <a:pathLst>
                <a:path extrusionOk="0" h="220" w="62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96"/>
            <p:cNvSpPr/>
            <p:nvPr/>
          </p:nvSpPr>
          <p:spPr>
            <a:xfrm>
              <a:off x="-220359" y="3196306"/>
              <a:ext cx="2826" cy="10211"/>
            </a:xfrm>
            <a:custGeom>
              <a:rect b="b" l="l" r="r" t="t"/>
              <a:pathLst>
                <a:path extrusionOk="0" h="224" w="62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96"/>
            <p:cNvSpPr/>
            <p:nvPr/>
          </p:nvSpPr>
          <p:spPr>
            <a:xfrm>
              <a:off x="-217578" y="3216455"/>
              <a:ext cx="3054" cy="10211"/>
            </a:xfrm>
            <a:custGeom>
              <a:rect b="b" l="l" r="r" t="t"/>
              <a:pathLst>
                <a:path extrusionOk="0" h="224" w="67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96"/>
            <p:cNvSpPr/>
            <p:nvPr/>
          </p:nvSpPr>
          <p:spPr>
            <a:xfrm>
              <a:off x="-214387" y="3236740"/>
              <a:ext cx="3054" cy="10074"/>
            </a:xfrm>
            <a:custGeom>
              <a:rect b="b" l="l" r="r" t="t"/>
              <a:pathLst>
                <a:path extrusionOk="0" h="221" w="67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96"/>
            <p:cNvSpPr/>
            <p:nvPr/>
          </p:nvSpPr>
          <p:spPr>
            <a:xfrm>
              <a:off x="-211151" y="3256889"/>
              <a:ext cx="3009" cy="9983"/>
            </a:xfrm>
            <a:custGeom>
              <a:rect b="b" l="l" r="r" t="t"/>
              <a:pathLst>
                <a:path extrusionOk="0" h="219" w="66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96"/>
            <p:cNvSpPr/>
            <p:nvPr/>
          </p:nvSpPr>
          <p:spPr>
            <a:xfrm>
              <a:off x="-207777" y="3276992"/>
              <a:ext cx="3009" cy="10029"/>
            </a:xfrm>
            <a:custGeom>
              <a:rect b="b" l="l" r="r" t="t"/>
              <a:pathLst>
                <a:path extrusionOk="0" h="220" w="66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96"/>
            <p:cNvSpPr/>
            <p:nvPr/>
          </p:nvSpPr>
          <p:spPr>
            <a:xfrm>
              <a:off x="-204450" y="3297140"/>
              <a:ext cx="3100" cy="9983"/>
            </a:xfrm>
            <a:custGeom>
              <a:rect b="b" l="l" r="r" t="t"/>
              <a:pathLst>
                <a:path extrusionOk="0" h="219" w="68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96"/>
            <p:cNvSpPr/>
            <p:nvPr/>
          </p:nvSpPr>
          <p:spPr>
            <a:xfrm>
              <a:off x="-201031" y="3317243"/>
              <a:ext cx="3237" cy="10029"/>
            </a:xfrm>
            <a:custGeom>
              <a:rect b="b" l="l" r="r" t="t"/>
              <a:pathLst>
                <a:path extrusionOk="0" h="220" w="71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96"/>
            <p:cNvSpPr/>
            <p:nvPr/>
          </p:nvSpPr>
          <p:spPr>
            <a:xfrm>
              <a:off x="-197657" y="3337346"/>
              <a:ext cx="3282" cy="10074"/>
            </a:xfrm>
            <a:custGeom>
              <a:rect b="b" l="l" r="r" t="t"/>
              <a:pathLst>
                <a:path extrusionOk="0" h="221" w="72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96"/>
            <p:cNvSpPr/>
            <p:nvPr/>
          </p:nvSpPr>
          <p:spPr>
            <a:xfrm>
              <a:off x="-194239" y="3357449"/>
              <a:ext cx="3009" cy="10074"/>
            </a:xfrm>
            <a:custGeom>
              <a:rect b="b" l="l" r="r" t="t"/>
              <a:pathLst>
                <a:path extrusionOk="0" h="221" w="66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96"/>
            <p:cNvSpPr/>
            <p:nvPr/>
          </p:nvSpPr>
          <p:spPr>
            <a:xfrm>
              <a:off x="-190865" y="3377598"/>
              <a:ext cx="3009" cy="10029"/>
            </a:xfrm>
            <a:custGeom>
              <a:rect b="b" l="l" r="r" t="t"/>
              <a:pathLst>
                <a:path extrusionOk="0" h="220" w="66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96"/>
            <p:cNvSpPr/>
            <p:nvPr/>
          </p:nvSpPr>
          <p:spPr>
            <a:xfrm>
              <a:off x="-187902" y="3397746"/>
              <a:ext cx="3054" cy="9983"/>
            </a:xfrm>
            <a:custGeom>
              <a:rect b="b" l="l" r="r" t="t"/>
              <a:pathLst>
                <a:path extrusionOk="0" h="219" w="67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96"/>
            <p:cNvSpPr/>
            <p:nvPr/>
          </p:nvSpPr>
          <p:spPr>
            <a:xfrm>
              <a:off x="-184894" y="3417849"/>
              <a:ext cx="3009" cy="10029"/>
            </a:xfrm>
            <a:custGeom>
              <a:rect b="b" l="l" r="r" t="t"/>
              <a:pathLst>
                <a:path extrusionOk="0" h="220" w="66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96"/>
            <p:cNvSpPr/>
            <p:nvPr/>
          </p:nvSpPr>
          <p:spPr>
            <a:xfrm>
              <a:off x="-182113" y="3437998"/>
              <a:ext cx="3054" cy="10165"/>
            </a:xfrm>
            <a:custGeom>
              <a:rect b="b" l="l" r="r" t="t"/>
              <a:pathLst>
                <a:path extrusionOk="0" h="223" w="67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96"/>
            <p:cNvSpPr/>
            <p:nvPr/>
          </p:nvSpPr>
          <p:spPr>
            <a:xfrm>
              <a:off x="-179515" y="3458283"/>
              <a:ext cx="2872" cy="10029"/>
            </a:xfrm>
            <a:custGeom>
              <a:rect b="b" l="l" r="r" t="t"/>
              <a:pathLst>
                <a:path extrusionOk="0" h="220" w="63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96"/>
            <p:cNvSpPr/>
            <p:nvPr/>
          </p:nvSpPr>
          <p:spPr>
            <a:xfrm>
              <a:off x="-177144" y="3478386"/>
              <a:ext cx="2872" cy="10257"/>
            </a:xfrm>
            <a:custGeom>
              <a:rect b="b" l="l" r="r" t="t"/>
              <a:pathLst>
                <a:path extrusionOk="0" h="225" w="63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96"/>
            <p:cNvSpPr/>
            <p:nvPr/>
          </p:nvSpPr>
          <p:spPr>
            <a:xfrm>
              <a:off x="-174910" y="3498717"/>
              <a:ext cx="2781" cy="10211"/>
            </a:xfrm>
            <a:custGeom>
              <a:rect b="b" l="l" r="r" t="t"/>
              <a:pathLst>
                <a:path extrusionOk="0" h="224" w="61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96"/>
            <p:cNvSpPr/>
            <p:nvPr/>
          </p:nvSpPr>
          <p:spPr>
            <a:xfrm>
              <a:off x="-172905" y="3519048"/>
              <a:ext cx="2598" cy="10211"/>
            </a:xfrm>
            <a:custGeom>
              <a:rect b="b" l="l" r="r" t="t"/>
              <a:pathLst>
                <a:path extrusionOk="0" h="224" w="57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96"/>
            <p:cNvSpPr/>
            <p:nvPr/>
          </p:nvSpPr>
          <p:spPr>
            <a:xfrm>
              <a:off x="-171355" y="3539333"/>
              <a:ext cx="2644" cy="10257"/>
            </a:xfrm>
            <a:custGeom>
              <a:rect b="b" l="l" r="r" t="t"/>
              <a:pathLst>
                <a:path extrusionOk="0" h="225" w="58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96"/>
            <p:cNvSpPr/>
            <p:nvPr/>
          </p:nvSpPr>
          <p:spPr>
            <a:xfrm>
              <a:off x="-169759" y="3559892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96"/>
            <p:cNvSpPr/>
            <p:nvPr/>
          </p:nvSpPr>
          <p:spPr>
            <a:xfrm>
              <a:off x="-168574" y="3580223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96"/>
            <p:cNvSpPr/>
            <p:nvPr/>
          </p:nvSpPr>
          <p:spPr>
            <a:xfrm>
              <a:off x="-167571" y="3600554"/>
              <a:ext cx="2462" cy="10165"/>
            </a:xfrm>
            <a:custGeom>
              <a:rect b="b" l="l" r="r" t="t"/>
              <a:pathLst>
                <a:path extrusionOk="0" h="223" w="54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96"/>
            <p:cNvSpPr/>
            <p:nvPr/>
          </p:nvSpPr>
          <p:spPr>
            <a:xfrm>
              <a:off x="-166751" y="3620885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96"/>
            <p:cNvSpPr/>
            <p:nvPr/>
          </p:nvSpPr>
          <p:spPr>
            <a:xfrm>
              <a:off x="-166158" y="3641398"/>
              <a:ext cx="2234" cy="10165"/>
            </a:xfrm>
            <a:custGeom>
              <a:rect b="b" l="l" r="r" t="t"/>
              <a:pathLst>
                <a:path extrusionOk="0" h="223" w="49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96"/>
            <p:cNvSpPr/>
            <p:nvPr/>
          </p:nvSpPr>
          <p:spPr>
            <a:xfrm>
              <a:off x="-165748" y="3661683"/>
              <a:ext cx="2234" cy="10393"/>
            </a:xfrm>
            <a:custGeom>
              <a:rect b="b" l="l" r="r" t="t"/>
              <a:pathLst>
                <a:path extrusionOk="0" h="228" w="49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96"/>
            <p:cNvSpPr/>
            <p:nvPr/>
          </p:nvSpPr>
          <p:spPr>
            <a:xfrm>
              <a:off x="-165566" y="3682196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96"/>
            <p:cNvSpPr/>
            <p:nvPr/>
          </p:nvSpPr>
          <p:spPr>
            <a:xfrm>
              <a:off x="-165383" y="3702709"/>
              <a:ext cx="2279" cy="10257"/>
            </a:xfrm>
            <a:custGeom>
              <a:rect b="b" l="l" r="r" t="t"/>
              <a:pathLst>
                <a:path extrusionOk="0" h="225" w="5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96"/>
            <p:cNvSpPr/>
            <p:nvPr/>
          </p:nvSpPr>
          <p:spPr>
            <a:xfrm>
              <a:off x="-165155" y="3723040"/>
              <a:ext cx="2234" cy="10439"/>
            </a:xfrm>
            <a:custGeom>
              <a:rect b="b" l="l" r="r" t="t"/>
              <a:pathLst>
                <a:path extrusionOk="0" h="229" w="49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96"/>
            <p:cNvSpPr/>
            <p:nvPr/>
          </p:nvSpPr>
          <p:spPr>
            <a:xfrm>
              <a:off x="-164973" y="3743554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96"/>
            <p:cNvSpPr/>
            <p:nvPr/>
          </p:nvSpPr>
          <p:spPr>
            <a:xfrm>
              <a:off x="-164745" y="3763884"/>
              <a:ext cx="2416" cy="10393"/>
            </a:xfrm>
            <a:custGeom>
              <a:rect b="b" l="l" r="r" t="t"/>
              <a:pathLst>
                <a:path extrusionOk="0" h="228" w="53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96"/>
            <p:cNvSpPr/>
            <p:nvPr/>
          </p:nvSpPr>
          <p:spPr>
            <a:xfrm>
              <a:off x="-164380" y="3784398"/>
              <a:ext cx="2279" cy="10211"/>
            </a:xfrm>
            <a:custGeom>
              <a:rect b="b" l="l" r="r" t="t"/>
              <a:pathLst>
                <a:path extrusionOk="0" h="224" w="5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96"/>
            <p:cNvSpPr/>
            <p:nvPr/>
          </p:nvSpPr>
          <p:spPr>
            <a:xfrm>
              <a:off x="-163970" y="3804956"/>
              <a:ext cx="2234" cy="10165"/>
            </a:xfrm>
            <a:custGeom>
              <a:rect b="b" l="l" r="r" t="t"/>
              <a:pathLst>
                <a:path extrusionOk="0" h="223" w="49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96"/>
            <p:cNvSpPr/>
            <p:nvPr/>
          </p:nvSpPr>
          <p:spPr>
            <a:xfrm>
              <a:off x="-163560" y="3825242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96"/>
            <p:cNvSpPr/>
            <p:nvPr/>
          </p:nvSpPr>
          <p:spPr>
            <a:xfrm>
              <a:off x="-162967" y="3845755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96"/>
            <p:cNvSpPr/>
            <p:nvPr/>
          </p:nvSpPr>
          <p:spPr>
            <a:xfrm>
              <a:off x="-162603" y="3866086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96"/>
            <p:cNvSpPr/>
            <p:nvPr/>
          </p:nvSpPr>
          <p:spPr>
            <a:xfrm>
              <a:off x="-161964" y="3886599"/>
              <a:ext cx="2234" cy="10165"/>
            </a:xfrm>
            <a:custGeom>
              <a:rect b="b" l="l" r="r" t="t"/>
              <a:pathLst>
                <a:path extrusionOk="0" h="223" w="49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96"/>
            <p:cNvSpPr/>
            <p:nvPr/>
          </p:nvSpPr>
          <p:spPr>
            <a:xfrm>
              <a:off x="-161417" y="3907112"/>
              <a:ext cx="2279" cy="10211"/>
            </a:xfrm>
            <a:custGeom>
              <a:rect b="b" l="l" r="r" t="t"/>
              <a:pathLst>
                <a:path extrusionOk="0" h="224" w="5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96"/>
            <p:cNvSpPr/>
            <p:nvPr/>
          </p:nvSpPr>
          <p:spPr>
            <a:xfrm>
              <a:off x="-160779" y="3927443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96"/>
            <p:cNvSpPr/>
            <p:nvPr/>
          </p:nvSpPr>
          <p:spPr>
            <a:xfrm>
              <a:off x="-160187" y="3947956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96"/>
            <p:cNvSpPr/>
            <p:nvPr/>
          </p:nvSpPr>
          <p:spPr>
            <a:xfrm>
              <a:off x="-159594" y="3968287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96"/>
            <p:cNvSpPr/>
            <p:nvPr/>
          </p:nvSpPr>
          <p:spPr>
            <a:xfrm>
              <a:off x="-158773" y="3988755"/>
              <a:ext cx="2188" cy="10257"/>
            </a:xfrm>
            <a:custGeom>
              <a:rect b="b" l="l" r="r" t="t"/>
              <a:pathLst>
                <a:path extrusionOk="0" h="225" w="48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96"/>
            <p:cNvSpPr/>
            <p:nvPr/>
          </p:nvSpPr>
          <p:spPr>
            <a:xfrm>
              <a:off x="-158181" y="4009086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96"/>
            <p:cNvSpPr/>
            <p:nvPr/>
          </p:nvSpPr>
          <p:spPr>
            <a:xfrm>
              <a:off x="-157360" y="4029645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96"/>
            <p:cNvSpPr/>
            <p:nvPr/>
          </p:nvSpPr>
          <p:spPr>
            <a:xfrm>
              <a:off x="-156813" y="4050158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96"/>
            <p:cNvSpPr/>
            <p:nvPr/>
          </p:nvSpPr>
          <p:spPr>
            <a:xfrm>
              <a:off x="-155993" y="4070489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96"/>
            <p:cNvSpPr/>
            <p:nvPr/>
          </p:nvSpPr>
          <p:spPr>
            <a:xfrm>
              <a:off x="-155172" y="4091002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96"/>
            <p:cNvSpPr/>
            <p:nvPr/>
          </p:nvSpPr>
          <p:spPr>
            <a:xfrm>
              <a:off x="-154397" y="4111333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96"/>
            <p:cNvSpPr/>
            <p:nvPr/>
          </p:nvSpPr>
          <p:spPr>
            <a:xfrm>
              <a:off x="-153622" y="4131846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96"/>
            <p:cNvSpPr/>
            <p:nvPr/>
          </p:nvSpPr>
          <p:spPr>
            <a:xfrm>
              <a:off x="-152802" y="4152131"/>
              <a:ext cx="2462" cy="10439"/>
            </a:xfrm>
            <a:custGeom>
              <a:rect b="b" l="l" r="r" t="t"/>
              <a:pathLst>
                <a:path extrusionOk="0" h="229" w="54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96"/>
            <p:cNvSpPr/>
            <p:nvPr/>
          </p:nvSpPr>
          <p:spPr>
            <a:xfrm>
              <a:off x="-152027" y="4172645"/>
              <a:ext cx="2416" cy="10257"/>
            </a:xfrm>
            <a:custGeom>
              <a:rect b="b" l="l" r="r" t="t"/>
              <a:pathLst>
                <a:path extrusionOk="0" h="225" w="53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96"/>
            <p:cNvSpPr/>
            <p:nvPr/>
          </p:nvSpPr>
          <p:spPr>
            <a:xfrm>
              <a:off x="-151206" y="4192976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96"/>
            <p:cNvSpPr/>
            <p:nvPr/>
          </p:nvSpPr>
          <p:spPr>
            <a:xfrm>
              <a:off x="-150386" y="4213489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96"/>
            <p:cNvSpPr/>
            <p:nvPr/>
          </p:nvSpPr>
          <p:spPr>
            <a:xfrm>
              <a:off x="-149656" y="4233820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96"/>
            <p:cNvSpPr/>
            <p:nvPr/>
          </p:nvSpPr>
          <p:spPr>
            <a:xfrm>
              <a:off x="-148836" y="4254378"/>
              <a:ext cx="2462" cy="10165"/>
            </a:xfrm>
            <a:custGeom>
              <a:rect b="b" l="l" r="r" t="t"/>
              <a:pathLst>
                <a:path extrusionOk="0" h="223" w="54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96"/>
            <p:cNvSpPr/>
            <p:nvPr/>
          </p:nvSpPr>
          <p:spPr>
            <a:xfrm>
              <a:off x="-148015" y="4274846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96"/>
            <p:cNvSpPr/>
            <p:nvPr/>
          </p:nvSpPr>
          <p:spPr>
            <a:xfrm>
              <a:off x="-147240" y="4295177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96"/>
            <p:cNvSpPr/>
            <p:nvPr/>
          </p:nvSpPr>
          <p:spPr>
            <a:xfrm>
              <a:off x="-146420" y="4315690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96"/>
            <p:cNvSpPr/>
            <p:nvPr/>
          </p:nvSpPr>
          <p:spPr>
            <a:xfrm>
              <a:off x="-145599" y="4336021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96"/>
            <p:cNvSpPr/>
            <p:nvPr/>
          </p:nvSpPr>
          <p:spPr>
            <a:xfrm>
              <a:off x="-144870" y="4356534"/>
              <a:ext cx="2462" cy="10257"/>
            </a:xfrm>
            <a:custGeom>
              <a:rect b="b" l="l" r="r" t="t"/>
              <a:pathLst>
                <a:path extrusionOk="0" h="225" w="54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96"/>
            <p:cNvSpPr/>
            <p:nvPr/>
          </p:nvSpPr>
          <p:spPr>
            <a:xfrm>
              <a:off x="-144049" y="4376865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96"/>
            <p:cNvSpPr/>
            <p:nvPr/>
          </p:nvSpPr>
          <p:spPr>
            <a:xfrm>
              <a:off x="-143229" y="4397378"/>
              <a:ext cx="2188" cy="10211"/>
            </a:xfrm>
            <a:custGeom>
              <a:rect b="b" l="l" r="r" t="t"/>
              <a:pathLst>
                <a:path extrusionOk="0" h="224" w="48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96"/>
            <p:cNvSpPr/>
            <p:nvPr/>
          </p:nvSpPr>
          <p:spPr>
            <a:xfrm>
              <a:off x="-142636" y="4417892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96"/>
            <p:cNvSpPr/>
            <p:nvPr/>
          </p:nvSpPr>
          <p:spPr>
            <a:xfrm>
              <a:off x="-141861" y="4438223"/>
              <a:ext cx="2279" cy="10393"/>
            </a:xfrm>
            <a:custGeom>
              <a:rect b="b" l="l" r="r" t="t"/>
              <a:pathLst>
                <a:path extrusionOk="0" h="228" w="5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96"/>
            <p:cNvSpPr/>
            <p:nvPr/>
          </p:nvSpPr>
          <p:spPr>
            <a:xfrm>
              <a:off x="-141269" y="4458781"/>
              <a:ext cx="2234" cy="4558"/>
            </a:xfrm>
            <a:custGeom>
              <a:rect b="b" l="l" r="r" t="t"/>
              <a:pathLst>
                <a:path extrusionOk="0" h="100" w="49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96"/>
            <p:cNvSpPr/>
            <p:nvPr/>
          </p:nvSpPr>
          <p:spPr>
            <a:xfrm>
              <a:off x="-115741" y="2713425"/>
              <a:ext cx="34098" cy="228107"/>
            </a:xfrm>
            <a:custGeom>
              <a:rect b="b" l="l" r="r" t="t"/>
              <a:pathLst>
                <a:path extrusionOk="0" h="5004" w="748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96"/>
            <p:cNvSpPr/>
            <p:nvPr/>
          </p:nvSpPr>
          <p:spPr>
            <a:xfrm>
              <a:off x="-478734" y="2928814"/>
              <a:ext cx="58622" cy="168619"/>
            </a:xfrm>
            <a:custGeom>
              <a:rect b="b" l="l" r="r" t="t"/>
              <a:pathLst>
                <a:path extrusionOk="0" h="3699" w="1286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96"/>
            <p:cNvSpPr/>
            <p:nvPr/>
          </p:nvSpPr>
          <p:spPr>
            <a:xfrm>
              <a:off x="-477731" y="2960404"/>
              <a:ext cx="39887" cy="9208"/>
            </a:xfrm>
            <a:custGeom>
              <a:rect b="b" l="l" r="r" t="t"/>
              <a:pathLst>
                <a:path extrusionOk="0" h="202" w="875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96"/>
            <p:cNvSpPr/>
            <p:nvPr/>
          </p:nvSpPr>
          <p:spPr>
            <a:xfrm>
              <a:off x="-823767" y="1859801"/>
              <a:ext cx="1492954" cy="1042757"/>
            </a:xfrm>
            <a:custGeom>
              <a:rect b="b" l="l" r="r" t="t"/>
              <a:pathLst>
                <a:path extrusionOk="0" h="22875" w="32751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96"/>
            <p:cNvSpPr/>
            <p:nvPr/>
          </p:nvSpPr>
          <p:spPr>
            <a:xfrm>
              <a:off x="147238" y="2058825"/>
              <a:ext cx="69335" cy="177964"/>
            </a:xfrm>
            <a:custGeom>
              <a:rect b="b" l="l" r="r" t="t"/>
              <a:pathLst>
                <a:path extrusionOk="0" h="3904" w="1521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96"/>
            <p:cNvSpPr/>
            <p:nvPr/>
          </p:nvSpPr>
          <p:spPr>
            <a:xfrm>
              <a:off x="402560" y="1972943"/>
              <a:ext cx="56070" cy="146100"/>
            </a:xfrm>
            <a:custGeom>
              <a:rect b="b" l="l" r="r" t="t"/>
              <a:pathLst>
                <a:path extrusionOk="0" h="3205" w="123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96"/>
            <p:cNvSpPr/>
            <p:nvPr/>
          </p:nvSpPr>
          <p:spPr>
            <a:xfrm>
              <a:off x="-397639" y="2540430"/>
              <a:ext cx="305237" cy="36377"/>
            </a:xfrm>
            <a:custGeom>
              <a:rect b="b" l="l" r="r" t="t"/>
              <a:pathLst>
                <a:path extrusionOk="0" h="798" w="6696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96"/>
            <p:cNvSpPr/>
            <p:nvPr/>
          </p:nvSpPr>
          <p:spPr>
            <a:xfrm>
              <a:off x="-676755" y="2382934"/>
              <a:ext cx="140903" cy="125951"/>
            </a:xfrm>
            <a:custGeom>
              <a:rect b="b" l="l" r="r" t="t"/>
              <a:pathLst>
                <a:path extrusionOk="0" h="2763" w="3091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96"/>
            <p:cNvSpPr/>
            <p:nvPr/>
          </p:nvSpPr>
          <p:spPr>
            <a:xfrm>
              <a:off x="-517162" y="2667156"/>
              <a:ext cx="68742" cy="148972"/>
            </a:xfrm>
            <a:custGeom>
              <a:rect b="b" l="l" r="r" t="t"/>
              <a:pathLst>
                <a:path extrusionOk="0" h="3268" w="1508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96"/>
            <p:cNvSpPr/>
            <p:nvPr/>
          </p:nvSpPr>
          <p:spPr>
            <a:xfrm>
              <a:off x="-454438" y="2101083"/>
              <a:ext cx="152026" cy="315038"/>
            </a:xfrm>
            <a:custGeom>
              <a:rect b="b" l="l" r="r" t="t"/>
              <a:pathLst>
                <a:path extrusionOk="0" h="6911" w="3335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96"/>
            <p:cNvSpPr/>
            <p:nvPr/>
          </p:nvSpPr>
          <p:spPr>
            <a:xfrm>
              <a:off x="-640880" y="2556339"/>
              <a:ext cx="73118" cy="22337"/>
            </a:xfrm>
            <a:custGeom>
              <a:rect b="b" l="l" r="r" t="t"/>
              <a:pathLst>
                <a:path extrusionOk="0" h="490" w="1604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96"/>
            <p:cNvSpPr/>
            <p:nvPr/>
          </p:nvSpPr>
          <p:spPr>
            <a:xfrm>
              <a:off x="-616994" y="2555109"/>
              <a:ext cx="45084" cy="46633"/>
            </a:xfrm>
            <a:custGeom>
              <a:rect b="b" l="l" r="r" t="t"/>
              <a:pathLst>
                <a:path extrusionOk="0" h="1023" w="989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96"/>
            <p:cNvSpPr/>
            <p:nvPr/>
          </p:nvSpPr>
          <p:spPr>
            <a:xfrm>
              <a:off x="-112961" y="2157836"/>
              <a:ext cx="55842" cy="155035"/>
            </a:xfrm>
            <a:custGeom>
              <a:rect b="b" l="l" r="r" t="t"/>
              <a:pathLst>
                <a:path extrusionOk="0" h="3401" w="1225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96"/>
            <p:cNvSpPr/>
            <p:nvPr/>
          </p:nvSpPr>
          <p:spPr>
            <a:xfrm>
              <a:off x="-310982" y="2410787"/>
              <a:ext cx="145644" cy="67420"/>
            </a:xfrm>
            <a:custGeom>
              <a:rect b="b" l="l" r="r" t="t"/>
              <a:pathLst>
                <a:path extrusionOk="0" h="1479" w="3195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96"/>
            <p:cNvSpPr/>
            <p:nvPr/>
          </p:nvSpPr>
          <p:spPr>
            <a:xfrm>
              <a:off x="-326526" y="2889930"/>
              <a:ext cx="89483" cy="35830"/>
            </a:xfrm>
            <a:custGeom>
              <a:rect b="b" l="l" r="r" t="t"/>
              <a:pathLst>
                <a:path extrusionOk="0" h="786" w="1963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96"/>
            <p:cNvSpPr/>
            <p:nvPr/>
          </p:nvSpPr>
          <p:spPr>
            <a:xfrm>
              <a:off x="-376761" y="2778976"/>
              <a:ext cx="149109" cy="138897"/>
            </a:xfrm>
            <a:custGeom>
              <a:rect b="b" l="l" r="r" t="t"/>
              <a:pathLst>
                <a:path extrusionOk="0" h="3047" w="3271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96"/>
            <p:cNvSpPr/>
            <p:nvPr/>
          </p:nvSpPr>
          <p:spPr>
            <a:xfrm>
              <a:off x="-377308" y="2857656"/>
              <a:ext cx="118384" cy="41893"/>
            </a:xfrm>
            <a:custGeom>
              <a:rect b="b" l="l" r="r" t="t"/>
              <a:pathLst>
                <a:path extrusionOk="0" h="919" w="2597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96"/>
            <p:cNvSpPr/>
            <p:nvPr/>
          </p:nvSpPr>
          <p:spPr>
            <a:xfrm>
              <a:off x="-305785" y="2901007"/>
              <a:ext cx="46406" cy="7522"/>
            </a:xfrm>
            <a:custGeom>
              <a:rect b="b" l="l" r="r" t="t"/>
              <a:pathLst>
                <a:path extrusionOk="0" h="165" w="1018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96"/>
            <p:cNvSpPr/>
            <p:nvPr/>
          </p:nvSpPr>
          <p:spPr>
            <a:xfrm>
              <a:off x="-525322" y="2223980"/>
              <a:ext cx="443086" cy="75534"/>
            </a:xfrm>
            <a:custGeom>
              <a:rect b="b" l="l" r="r" t="t"/>
              <a:pathLst>
                <a:path extrusionOk="0" h="1657" w="972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96"/>
          <p:cNvGrpSpPr/>
          <p:nvPr/>
        </p:nvGrpSpPr>
        <p:grpSpPr>
          <a:xfrm>
            <a:off x="5580081" y="2557277"/>
            <a:ext cx="1034140" cy="551803"/>
            <a:chOff x="4161633" y="3060816"/>
            <a:chExt cx="1579322" cy="671293"/>
          </a:xfrm>
        </p:grpSpPr>
        <p:sp>
          <p:nvSpPr>
            <p:cNvPr id="1219" name="Google Shape;1219;p96"/>
            <p:cNvSpPr/>
            <p:nvPr/>
          </p:nvSpPr>
          <p:spPr>
            <a:xfrm>
              <a:off x="4161633" y="3060816"/>
              <a:ext cx="1579322" cy="671293"/>
            </a:xfrm>
            <a:custGeom>
              <a:rect b="b" l="l" r="r" t="t"/>
              <a:pathLst>
                <a:path extrusionOk="0" h="15301" w="35998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96"/>
            <p:cNvSpPr/>
            <p:nvPr/>
          </p:nvSpPr>
          <p:spPr>
            <a:xfrm>
              <a:off x="4276884" y="3249069"/>
              <a:ext cx="173735" cy="205016"/>
            </a:xfrm>
            <a:custGeom>
              <a:rect b="b" l="l" r="r" t="t"/>
              <a:pathLst>
                <a:path extrusionOk="0" h="4673" w="396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96"/>
            <p:cNvSpPr/>
            <p:nvPr/>
          </p:nvSpPr>
          <p:spPr>
            <a:xfrm>
              <a:off x="4295266" y="3434077"/>
              <a:ext cx="328517" cy="168383"/>
            </a:xfrm>
            <a:custGeom>
              <a:rect b="b" l="l" r="r" t="t"/>
              <a:pathLst>
                <a:path extrusionOk="0" h="3838" w="7488">
                  <a:moveTo>
                    <a:pt x="3742" y="1"/>
                  </a:moveTo>
                  <a:lnTo>
                    <a:pt x="1" y="844"/>
                  </a:lnTo>
                  <a:cubicBezTo>
                    <a:pt x="385" y="2558"/>
                    <a:pt x="1915" y="3838"/>
                    <a:pt x="3742" y="3838"/>
                  </a:cubicBezTo>
                  <a:cubicBezTo>
                    <a:pt x="5577" y="3838"/>
                    <a:pt x="7112" y="2544"/>
                    <a:pt x="7487" y="818"/>
                  </a:cubicBezTo>
                  <a:lnTo>
                    <a:pt x="37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96"/>
            <p:cNvSpPr/>
            <p:nvPr/>
          </p:nvSpPr>
          <p:spPr>
            <a:xfrm>
              <a:off x="4746970" y="3289739"/>
              <a:ext cx="833709" cy="37774"/>
            </a:xfrm>
            <a:custGeom>
              <a:rect b="b" l="l" r="r" t="t"/>
              <a:pathLst>
                <a:path extrusionOk="0" h="861" w="19003">
                  <a:moveTo>
                    <a:pt x="1" y="1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96"/>
            <p:cNvSpPr/>
            <p:nvPr/>
          </p:nvSpPr>
          <p:spPr>
            <a:xfrm>
              <a:off x="4746970" y="3389240"/>
              <a:ext cx="833709" cy="37818"/>
            </a:xfrm>
            <a:custGeom>
              <a:rect b="b" l="l" r="r" t="t"/>
              <a:pathLst>
                <a:path extrusionOk="0" h="862" w="19003">
                  <a:moveTo>
                    <a:pt x="1" y="0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96"/>
            <p:cNvSpPr/>
            <p:nvPr/>
          </p:nvSpPr>
          <p:spPr>
            <a:xfrm>
              <a:off x="4746970" y="3499489"/>
              <a:ext cx="450658" cy="37818"/>
            </a:xfrm>
            <a:custGeom>
              <a:rect b="b" l="l" r="r" t="t"/>
              <a:pathLst>
                <a:path extrusionOk="0" h="862" w="10272">
                  <a:moveTo>
                    <a:pt x="1" y="0"/>
                  </a:moveTo>
                  <a:lnTo>
                    <a:pt x="1" y="861"/>
                  </a:lnTo>
                  <a:lnTo>
                    <a:pt x="10271" y="861"/>
                  </a:lnTo>
                  <a:lnTo>
                    <a:pt x="102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96"/>
            <p:cNvSpPr/>
            <p:nvPr/>
          </p:nvSpPr>
          <p:spPr>
            <a:xfrm flipH="1">
              <a:off x="4468091" y="3249069"/>
              <a:ext cx="173735" cy="205016"/>
            </a:xfrm>
            <a:custGeom>
              <a:rect b="b" l="l" r="r" t="t"/>
              <a:pathLst>
                <a:path extrusionOk="0" h="4673" w="396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6" name="Google Shape;1226;p96"/>
          <p:cNvSpPr/>
          <p:nvPr/>
        </p:nvSpPr>
        <p:spPr>
          <a:xfrm rot="-5400000">
            <a:off x="7299178" y="2645903"/>
            <a:ext cx="63000" cy="13200"/>
          </a:xfrm>
          <a:prstGeom prst="rtTriangle">
            <a:avLst/>
          </a:prstGeom>
          <a:solidFill>
            <a:srgbClr val="DD7E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96"/>
          <p:cNvSpPr/>
          <p:nvPr/>
        </p:nvSpPr>
        <p:spPr>
          <a:xfrm>
            <a:off x="6088201" y="2823449"/>
            <a:ext cx="17907" cy="19455"/>
          </a:xfrm>
          <a:custGeom>
            <a:rect b="b" l="l" r="r" t="t"/>
            <a:pathLst>
              <a:path extrusionOk="0" h="486" w="49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96"/>
          <p:cNvSpPr/>
          <p:nvPr/>
        </p:nvSpPr>
        <p:spPr>
          <a:xfrm>
            <a:off x="7611117" y="2543078"/>
            <a:ext cx="17907" cy="19455"/>
          </a:xfrm>
          <a:custGeom>
            <a:rect b="b" l="l" r="r" t="t"/>
            <a:pathLst>
              <a:path extrusionOk="0" h="486" w="49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9" name="Google Shape;1229;p96"/>
          <p:cNvPicPr preferRelativeResize="0"/>
          <p:nvPr/>
        </p:nvPicPr>
        <p:blipFill rotWithShape="1">
          <a:blip r:embed="rId3">
            <a:alphaModFix/>
          </a:blip>
          <a:srcRect b="26841" l="11542" r="15998" t="28468"/>
          <a:stretch/>
        </p:blipFill>
        <p:spPr>
          <a:xfrm>
            <a:off x="152900" y="175750"/>
            <a:ext cx="1792350" cy="1105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0" name="Google Shape;1230;p96"/>
          <p:cNvGrpSpPr/>
          <p:nvPr/>
        </p:nvGrpSpPr>
        <p:grpSpPr>
          <a:xfrm>
            <a:off x="7021068" y="1660562"/>
            <a:ext cx="810915" cy="439704"/>
            <a:chOff x="3940094" y="1807838"/>
            <a:chExt cx="1294564" cy="589573"/>
          </a:xfrm>
        </p:grpSpPr>
        <p:grpSp>
          <p:nvGrpSpPr>
            <p:cNvPr id="1231" name="Google Shape;1231;p96"/>
            <p:cNvGrpSpPr/>
            <p:nvPr/>
          </p:nvGrpSpPr>
          <p:grpSpPr>
            <a:xfrm>
              <a:off x="3940094" y="1807838"/>
              <a:ext cx="1294564" cy="589573"/>
              <a:chOff x="3543907" y="2562740"/>
              <a:chExt cx="1294564" cy="381675"/>
            </a:xfrm>
          </p:grpSpPr>
          <p:sp>
            <p:nvSpPr>
              <p:cNvPr id="1232" name="Google Shape;1232;p96"/>
              <p:cNvSpPr/>
              <p:nvPr/>
            </p:nvSpPr>
            <p:spPr>
              <a:xfrm>
                <a:off x="3597011" y="2562740"/>
                <a:ext cx="1241460" cy="348172"/>
              </a:xfrm>
              <a:custGeom>
                <a:rect b="b" l="l" r="r" t="t"/>
                <a:pathLst>
                  <a:path extrusionOk="0" h="7936" w="28297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96"/>
              <p:cNvSpPr/>
              <p:nvPr/>
            </p:nvSpPr>
            <p:spPr>
              <a:xfrm>
                <a:off x="3543907" y="2596242"/>
                <a:ext cx="1241460" cy="348172"/>
              </a:xfrm>
              <a:custGeom>
                <a:rect b="b" l="l" r="r" t="t"/>
                <a:pathLst>
                  <a:path extrusionOk="0" h="7936" w="28297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4" name="Google Shape;1234;p96"/>
            <p:cNvSpPr/>
            <p:nvPr/>
          </p:nvSpPr>
          <p:spPr>
            <a:xfrm>
              <a:off x="4099654" y="1961924"/>
              <a:ext cx="114112" cy="114156"/>
            </a:xfrm>
            <a:custGeom>
              <a:rect b="b" l="l" r="r" t="t"/>
              <a:pathLst>
                <a:path extrusionOk="0" h="2602" w="2601">
                  <a:moveTo>
                    <a:pt x="1302" y="1"/>
                  </a:moveTo>
                  <a:cubicBezTo>
                    <a:pt x="582" y="1"/>
                    <a:pt x="1" y="582"/>
                    <a:pt x="1" y="1298"/>
                  </a:cubicBezTo>
                  <a:cubicBezTo>
                    <a:pt x="1" y="2020"/>
                    <a:pt x="582" y="2601"/>
                    <a:pt x="1302" y="2601"/>
                  </a:cubicBezTo>
                  <a:cubicBezTo>
                    <a:pt x="2020" y="2601"/>
                    <a:pt x="2601" y="2020"/>
                    <a:pt x="2601" y="1298"/>
                  </a:cubicBezTo>
                  <a:cubicBezTo>
                    <a:pt x="2601" y="582"/>
                    <a:pt x="2020" y="1"/>
                    <a:pt x="1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96"/>
            <p:cNvSpPr/>
            <p:nvPr/>
          </p:nvSpPr>
          <p:spPr>
            <a:xfrm>
              <a:off x="4270842" y="1979561"/>
              <a:ext cx="397704" cy="22112"/>
            </a:xfrm>
            <a:custGeom>
              <a:rect b="b" l="l" r="r" t="t"/>
              <a:pathLst>
                <a:path extrusionOk="0" h="504" w="9065">
                  <a:moveTo>
                    <a:pt x="0" y="1"/>
                  </a:moveTo>
                  <a:lnTo>
                    <a:pt x="0" y="503"/>
                  </a:lnTo>
                  <a:lnTo>
                    <a:pt x="9064" y="503"/>
                  </a:lnTo>
                  <a:lnTo>
                    <a:pt x="90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96"/>
            <p:cNvSpPr/>
            <p:nvPr/>
          </p:nvSpPr>
          <p:spPr>
            <a:xfrm>
              <a:off x="4270842" y="2029574"/>
              <a:ext cx="773516" cy="22331"/>
            </a:xfrm>
            <a:custGeom>
              <a:rect b="b" l="l" r="r" t="t"/>
              <a:pathLst>
                <a:path extrusionOk="0" h="509" w="17631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96"/>
            <p:cNvSpPr/>
            <p:nvPr/>
          </p:nvSpPr>
          <p:spPr>
            <a:xfrm>
              <a:off x="4099654" y="2137367"/>
              <a:ext cx="114112" cy="114112"/>
            </a:xfrm>
            <a:custGeom>
              <a:rect b="b" l="l" r="r" t="t"/>
              <a:pathLst>
                <a:path extrusionOk="0" h="2601" w="2601">
                  <a:moveTo>
                    <a:pt x="1302" y="0"/>
                  </a:moveTo>
                  <a:cubicBezTo>
                    <a:pt x="582" y="0"/>
                    <a:pt x="1" y="581"/>
                    <a:pt x="1" y="1299"/>
                  </a:cubicBezTo>
                  <a:cubicBezTo>
                    <a:pt x="1" y="2019"/>
                    <a:pt x="582" y="2600"/>
                    <a:pt x="1302" y="2600"/>
                  </a:cubicBezTo>
                  <a:cubicBezTo>
                    <a:pt x="2020" y="2600"/>
                    <a:pt x="2601" y="2019"/>
                    <a:pt x="2601" y="1299"/>
                  </a:cubicBezTo>
                  <a:cubicBezTo>
                    <a:pt x="2601" y="581"/>
                    <a:pt x="2020" y="0"/>
                    <a:pt x="1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96"/>
            <p:cNvSpPr/>
            <p:nvPr/>
          </p:nvSpPr>
          <p:spPr>
            <a:xfrm>
              <a:off x="4270842" y="2154960"/>
              <a:ext cx="203086" cy="22156"/>
            </a:xfrm>
            <a:custGeom>
              <a:rect b="b" l="l" r="r" t="t"/>
              <a:pathLst>
                <a:path extrusionOk="0" h="505" w="4629">
                  <a:moveTo>
                    <a:pt x="0" y="1"/>
                  </a:moveTo>
                  <a:lnTo>
                    <a:pt x="0" y="504"/>
                  </a:lnTo>
                  <a:lnTo>
                    <a:pt x="4629" y="504"/>
                  </a:lnTo>
                  <a:lnTo>
                    <a:pt x="46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96"/>
            <p:cNvSpPr/>
            <p:nvPr/>
          </p:nvSpPr>
          <p:spPr>
            <a:xfrm>
              <a:off x="4270842" y="2205018"/>
              <a:ext cx="773516" cy="22287"/>
            </a:xfrm>
            <a:custGeom>
              <a:rect b="b" l="l" r="r" t="t"/>
              <a:pathLst>
                <a:path extrusionOk="0" h="508" w="17631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105"/>
          <p:cNvSpPr txBox="1"/>
          <p:nvPr>
            <p:ph type="ctrTitle"/>
          </p:nvPr>
        </p:nvSpPr>
        <p:spPr>
          <a:xfrm>
            <a:off x="2302800" y="1311650"/>
            <a:ext cx="4538400" cy="252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Mercado de Ações e seus métodos de análises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2074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p106"/>
          <p:cNvSpPr txBox="1"/>
          <p:nvPr>
            <p:ph idx="1" type="subTitle"/>
          </p:nvPr>
        </p:nvSpPr>
        <p:spPr>
          <a:xfrm>
            <a:off x="965350" y="3200475"/>
            <a:ext cx="47034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—GITMAN (2010)</a:t>
            </a:r>
            <a:endParaRPr/>
          </a:p>
        </p:txBody>
      </p:sp>
      <p:sp>
        <p:nvSpPr>
          <p:cNvPr id="2076" name="Google Shape;2076;p106"/>
          <p:cNvSpPr txBox="1"/>
          <p:nvPr>
            <p:ph type="title"/>
          </p:nvPr>
        </p:nvSpPr>
        <p:spPr>
          <a:xfrm>
            <a:off x="965350" y="677900"/>
            <a:ext cx="7203900" cy="243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“</a:t>
            </a:r>
            <a:r>
              <a:rPr lang="en" sz="2000"/>
              <a:t>O mercado de ações e de títulos compõem o mercado financeiro, definido como o local em que poupadores e tomadores de fundos promovem negociação direta. No  mercado de capitais, são negociados títulos de longo prazo, tais como ações e obrigações, ao passo que no mercado monetário, as transações giram em torno de obrigações de curto prazo, ou títulos negociáveis</a:t>
            </a:r>
            <a:r>
              <a:rPr lang="en" sz="2000">
                <a:solidFill>
                  <a:schemeClr val="dk1"/>
                </a:solidFill>
              </a:rPr>
              <a:t>.</a:t>
            </a:r>
            <a:r>
              <a:rPr lang="en" sz="2500">
                <a:solidFill>
                  <a:schemeClr val="dk1"/>
                </a:solidFill>
              </a:rPr>
              <a:t>”</a:t>
            </a:r>
            <a:endParaRPr sz="2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0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107"/>
          <p:cNvSpPr/>
          <p:nvPr/>
        </p:nvSpPr>
        <p:spPr>
          <a:xfrm>
            <a:off x="4984375" y="4292819"/>
            <a:ext cx="135125" cy="2525"/>
          </a:xfrm>
          <a:custGeom>
            <a:rect b="b" l="l" r="r" t="t"/>
            <a:pathLst>
              <a:path extrusionOk="0" h="101" w="5405">
                <a:moveTo>
                  <a:pt x="1" y="1"/>
                </a:moveTo>
                <a:lnTo>
                  <a:pt x="1" y="101"/>
                </a:lnTo>
                <a:lnTo>
                  <a:pt x="5405" y="101"/>
                </a:lnTo>
                <a:lnTo>
                  <a:pt x="540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2" name="Google Shape;2082;p107"/>
          <p:cNvSpPr/>
          <p:nvPr/>
        </p:nvSpPr>
        <p:spPr>
          <a:xfrm>
            <a:off x="1751296" y="4739369"/>
            <a:ext cx="6006132" cy="236025"/>
          </a:xfrm>
          <a:custGeom>
            <a:rect b="b" l="l" r="r" t="t"/>
            <a:pathLst>
              <a:path extrusionOk="0" h="9441" w="161716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3" name="Google Shape;2083;p107"/>
          <p:cNvSpPr txBox="1"/>
          <p:nvPr>
            <p:ph type="title"/>
          </p:nvPr>
        </p:nvSpPr>
        <p:spPr>
          <a:xfrm>
            <a:off x="2048875" y="111625"/>
            <a:ext cx="6852300" cy="11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Fluxo de fundos para instituições e mercados financeiros</a:t>
            </a:r>
            <a:r>
              <a:rPr lang="en" sz="4000"/>
              <a:t> </a:t>
            </a:r>
            <a:endParaRPr sz="4000"/>
          </a:p>
        </p:txBody>
      </p:sp>
      <p:grpSp>
        <p:nvGrpSpPr>
          <p:cNvPr id="2084" name="Google Shape;2084;p107"/>
          <p:cNvGrpSpPr/>
          <p:nvPr/>
        </p:nvGrpSpPr>
        <p:grpSpPr>
          <a:xfrm>
            <a:off x="6236206" y="1754056"/>
            <a:ext cx="1521219" cy="3130900"/>
            <a:chOff x="5189806" y="1297669"/>
            <a:chExt cx="1521219" cy="3130900"/>
          </a:xfrm>
        </p:grpSpPr>
        <p:sp>
          <p:nvSpPr>
            <p:cNvPr id="2085" name="Google Shape;2085;p107"/>
            <p:cNvSpPr/>
            <p:nvPr/>
          </p:nvSpPr>
          <p:spPr>
            <a:xfrm>
              <a:off x="5655250" y="1297669"/>
              <a:ext cx="401975" cy="366550"/>
            </a:xfrm>
            <a:custGeom>
              <a:rect b="b" l="l" r="r" t="t"/>
              <a:pathLst>
                <a:path extrusionOk="0" h="14662" w="16079">
                  <a:moveTo>
                    <a:pt x="9559" y="1"/>
                  </a:moveTo>
                  <a:cubicBezTo>
                    <a:pt x="7727" y="1"/>
                    <a:pt x="5316" y="876"/>
                    <a:pt x="4303" y="5082"/>
                  </a:cubicBezTo>
                  <a:cubicBezTo>
                    <a:pt x="2936" y="10920"/>
                    <a:pt x="0" y="13088"/>
                    <a:pt x="0" y="13088"/>
                  </a:cubicBezTo>
                  <a:cubicBezTo>
                    <a:pt x="0" y="13088"/>
                    <a:pt x="4087" y="14662"/>
                    <a:pt x="8554" y="14662"/>
                  </a:cubicBezTo>
                  <a:cubicBezTo>
                    <a:pt x="11182" y="14662"/>
                    <a:pt x="13941" y="14117"/>
                    <a:pt x="16079" y="12388"/>
                  </a:cubicBezTo>
                  <a:lnTo>
                    <a:pt x="11876" y="446"/>
                  </a:lnTo>
                  <a:cubicBezTo>
                    <a:pt x="11876" y="446"/>
                    <a:pt x="10864" y="1"/>
                    <a:pt x="95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107"/>
            <p:cNvSpPr/>
            <p:nvPr/>
          </p:nvSpPr>
          <p:spPr>
            <a:xfrm>
              <a:off x="5317500" y="1883369"/>
              <a:ext cx="464525" cy="361750"/>
            </a:xfrm>
            <a:custGeom>
              <a:rect b="b" l="l" r="r" t="t"/>
              <a:pathLst>
                <a:path extrusionOk="0" h="14470" w="18581">
                  <a:moveTo>
                    <a:pt x="15078" y="1"/>
                  </a:moveTo>
                  <a:cubicBezTo>
                    <a:pt x="14911" y="435"/>
                    <a:pt x="14711" y="902"/>
                    <a:pt x="14511" y="1369"/>
                  </a:cubicBezTo>
                  <a:cubicBezTo>
                    <a:pt x="14311" y="1836"/>
                    <a:pt x="14077" y="2303"/>
                    <a:pt x="13844" y="2770"/>
                  </a:cubicBezTo>
                  <a:cubicBezTo>
                    <a:pt x="13410" y="3704"/>
                    <a:pt x="12943" y="4604"/>
                    <a:pt x="12476" y="5505"/>
                  </a:cubicBezTo>
                  <a:cubicBezTo>
                    <a:pt x="11476" y="7306"/>
                    <a:pt x="10375" y="9007"/>
                    <a:pt x="9174" y="10642"/>
                  </a:cubicBezTo>
                  <a:lnTo>
                    <a:pt x="8940" y="10942"/>
                  </a:lnTo>
                  <a:cubicBezTo>
                    <a:pt x="8885" y="11025"/>
                    <a:pt x="8830" y="11130"/>
                    <a:pt x="8794" y="11164"/>
                  </a:cubicBezTo>
                  <a:lnTo>
                    <a:pt x="8794" y="11164"/>
                  </a:lnTo>
                  <a:cubicBezTo>
                    <a:pt x="8790" y="11162"/>
                    <a:pt x="8786" y="11161"/>
                    <a:pt x="8784" y="11161"/>
                  </a:cubicBezTo>
                  <a:cubicBezTo>
                    <a:pt x="8774" y="11161"/>
                    <a:pt x="8774" y="11176"/>
                    <a:pt x="8774" y="11176"/>
                  </a:cubicBezTo>
                  <a:cubicBezTo>
                    <a:pt x="8779" y="11176"/>
                    <a:pt x="8786" y="11172"/>
                    <a:pt x="8794" y="11164"/>
                  </a:cubicBezTo>
                  <a:lnTo>
                    <a:pt x="8794" y="11164"/>
                  </a:lnTo>
                  <a:cubicBezTo>
                    <a:pt x="8797" y="11167"/>
                    <a:pt x="8802" y="11170"/>
                    <a:pt x="8807" y="11176"/>
                  </a:cubicBezTo>
                  <a:cubicBezTo>
                    <a:pt x="8840" y="11176"/>
                    <a:pt x="8799" y="11192"/>
                    <a:pt x="8707" y="11192"/>
                  </a:cubicBezTo>
                  <a:cubicBezTo>
                    <a:pt x="8615" y="11192"/>
                    <a:pt x="8473" y="11176"/>
                    <a:pt x="8307" y="11109"/>
                  </a:cubicBezTo>
                  <a:cubicBezTo>
                    <a:pt x="7473" y="10809"/>
                    <a:pt x="6706" y="10342"/>
                    <a:pt x="6005" y="9775"/>
                  </a:cubicBezTo>
                  <a:cubicBezTo>
                    <a:pt x="4404" y="8507"/>
                    <a:pt x="2903" y="7106"/>
                    <a:pt x="1468" y="5605"/>
                  </a:cubicBezTo>
                  <a:lnTo>
                    <a:pt x="1" y="6706"/>
                  </a:lnTo>
                  <a:cubicBezTo>
                    <a:pt x="1168" y="8607"/>
                    <a:pt x="2569" y="10375"/>
                    <a:pt x="4137" y="11943"/>
                  </a:cubicBezTo>
                  <a:cubicBezTo>
                    <a:pt x="4571" y="12343"/>
                    <a:pt x="5004" y="12743"/>
                    <a:pt x="5505" y="13077"/>
                  </a:cubicBezTo>
                  <a:cubicBezTo>
                    <a:pt x="6005" y="13477"/>
                    <a:pt x="6572" y="13844"/>
                    <a:pt x="7173" y="14078"/>
                  </a:cubicBezTo>
                  <a:cubicBezTo>
                    <a:pt x="7506" y="14244"/>
                    <a:pt x="7906" y="14378"/>
                    <a:pt x="8307" y="14411"/>
                  </a:cubicBezTo>
                  <a:cubicBezTo>
                    <a:pt x="8504" y="14451"/>
                    <a:pt x="8701" y="14469"/>
                    <a:pt x="8897" y="14469"/>
                  </a:cubicBezTo>
                  <a:cubicBezTo>
                    <a:pt x="9197" y="14469"/>
                    <a:pt x="9492" y="14425"/>
                    <a:pt x="9774" y="14344"/>
                  </a:cubicBezTo>
                  <a:cubicBezTo>
                    <a:pt x="10308" y="14178"/>
                    <a:pt x="10775" y="13911"/>
                    <a:pt x="11175" y="13511"/>
                  </a:cubicBezTo>
                  <a:cubicBezTo>
                    <a:pt x="11376" y="13310"/>
                    <a:pt x="11442" y="13244"/>
                    <a:pt x="11542" y="13110"/>
                  </a:cubicBezTo>
                  <a:lnTo>
                    <a:pt x="11809" y="12810"/>
                  </a:lnTo>
                  <a:cubicBezTo>
                    <a:pt x="13277" y="11109"/>
                    <a:pt x="14544" y="9274"/>
                    <a:pt x="15679" y="7339"/>
                  </a:cubicBezTo>
                  <a:cubicBezTo>
                    <a:pt x="16212" y="6372"/>
                    <a:pt x="16779" y="5405"/>
                    <a:pt x="17246" y="4404"/>
                  </a:cubicBezTo>
                  <a:cubicBezTo>
                    <a:pt x="17480" y="3904"/>
                    <a:pt x="17713" y="3403"/>
                    <a:pt x="17947" y="2903"/>
                  </a:cubicBezTo>
                  <a:cubicBezTo>
                    <a:pt x="18180" y="2369"/>
                    <a:pt x="18381" y="1869"/>
                    <a:pt x="18581" y="1302"/>
                  </a:cubicBezTo>
                  <a:lnTo>
                    <a:pt x="15078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107"/>
            <p:cNvSpPr/>
            <p:nvPr/>
          </p:nvSpPr>
          <p:spPr>
            <a:xfrm>
              <a:off x="5645250" y="1790794"/>
              <a:ext cx="219350" cy="262725"/>
            </a:xfrm>
            <a:custGeom>
              <a:rect b="b" l="l" r="r" t="t"/>
              <a:pathLst>
                <a:path extrusionOk="0" h="10509" w="8774">
                  <a:moveTo>
                    <a:pt x="4276" y="1"/>
                  </a:moveTo>
                  <a:cubicBezTo>
                    <a:pt x="2704" y="1"/>
                    <a:pt x="0" y="5605"/>
                    <a:pt x="0" y="5605"/>
                  </a:cubicBezTo>
                  <a:lnTo>
                    <a:pt x="4036" y="10509"/>
                  </a:lnTo>
                  <a:cubicBezTo>
                    <a:pt x="4036" y="10509"/>
                    <a:pt x="8773" y="4605"/>
                    <a:pt x="8139" y="2670"/>
                  </a:cubicBezTo>
                  <a:cubicBezTo>
                    <a:pt x="7439" y="668"/>
                    <a:pt x="6571" y="68"/>
                    <a:pt x="4303" y="1"/>
                  </a:cubicBezTo>
                  <a:cubicBezTo>
                    <a:pt x="4294" y="1"/>
                    <a:pt x="4285" y="1"/>
                    <a:pt x="42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107"/>
            <p:cNvSpPr/>
            <p:nvPr/>
          </p:nvSpPr>
          <p:spPr>
            <a:xfrm>
              <a:off x="5693600" y="1824994"/>
              <a:ext cx="52575" cy="222700"/>
            </a:xfrm>
            <a:custGeom>
              <a:rect b="b" l="l" r="r" t="t"/>
              <a:pathLst>
                <a:path extrusionOk="0" h="8908" w="2103">
                  <a:moveTo>
                    <a:pt x="2102" y="1"/>
                  </a:moveTo>
                  <a:lnTo>
                    <a:pt x="1" y="6606"/>
                  </a:lnTo>
                  <a:lnTo>
                    <a:pt x="1902" y="8907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107"/>
            <p:cNvSpPr/>
            <p:nvPr/>
          </p:nvSpPr>
          <p:spPr>
            <a:xfrm>
              <a:off x="5238275" y="1983444"/>
              <a:ext cx="130950" cy="85100"/>
            </a:xfrm>
            <a:custGeom>
              <a:rect b="b" l="l" r="r" t="t"/>
              <a:pathLst>
                <a:path extrusionOk="0" h="3404" w="5238">
                  <a:moveTo>
                    <a:pt x="2936" y="1"/>
                  </a:moveTo>
                  <a:lnTo>
                    <a:pt x="1" y="2302"/>
                  </a:lnTo>
                  <a:lnTo>
                    <a:pt x="4304" y="3403"/>
                  </a:lnTo>
                  <a:lnTo>
                    <a:pt x="5238" y="2436"/>
                  </a:lnTo>
                  <a:cubicBezTo>
                    <a:pt x="5104" y="901"/>
                    <a:pt x="2936" y="1"/>
                    <a:pt x="2936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107"/>
            <p:cNvSpPr/>
            <p:nvPr/>
          </p:nvSpPr>
          <p:spPr>
            <a:xfrm>
              <a:off x="5189806" y="1955800"/>
              <a:ext cx="123425" cy="87600"/>
            </a:xfrm>
            <a:custGeom>
              <a:rect b="b" l="l" r="r" t="t"/>
              <a:pathLst>
                <a:path extrusionOk="0" h="3504" w="4937">
                  <a:moveTo>
                    <a:pt x="2268" y="1"/>
                  </a:moveTo>
                  <a:lnTo>
                    <a:pt x="0" y="1669"/>
                  </a:lnTo>
                  <a:lnTo>
                    <a:pt x="2001" y="3503"/>
                  </a:lnTo>
                  <a:lnTo>
                    <a:pt x="4937" y="1202"/>
                  </a:lnTo>
                  <a:lnTo>
                    <a:pt x="2268" y="1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107"/>
            <p:cNvSpPr/>
            <p:nvPr/>
          </p:nvSpPr>
          <p:spPr>
            <a:xfrm>
              <a:off x="5936275" y="4123319"/>
              <a:ext cx="95925" cy="211850"/>
            </a:xfrm>
            <a:custGeom>
              <a:rect b="b" l="l" r="r" t="t"/>
              <a:pathLst>
                <a:path extrusionOk="0" h="8474" w="3837">
                  <a:moveTo>
                    <a:pt x="168" y="0"/>
                  </a:moveTo>
                  <a:lnTo>
                    <a:pt x="1" y="8473"/>
                  </a:lnTo>
                  <a:lnTo>
                    <a:pt x="3670" y="8473"/>
                  </a:lnTo>
                  <a:lnTo>
                    <a:pt x="3837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107"/>
            <p:cNvSpPr/>
            <p:nvPr/>
          </p:nvSpPr>
          <p:spPr>
            <a:xfrm>
              <a:off x="5750325" y="4324294"/>
              <a:ext cx="300225" cy="104275"/>
            </a:xfrm>
            <a:custGeom>
              <a:rect b="b" l="l" r="r" t="t"/>
              <a:pathLst>
                <a:path extrusionOk="0" h="4171" w="12009">
                  <a:moveTo>
                    <a:pt x="7072" y="0"/>
                  </a:moveTo>
                  <a:cubicBezTo>
                    <a:pt x="6872" y="0"/>
                    <a:pt x="6672" y="100"/>
                    <a:pt x="6471" y="234"/>
                  </a:cubicBezTo>
                  <a:cubicBezTo>
                    <a:pt x="5504" y="1034"/>
                    <a:pt x="3503" y="1902"/>
                    <a:pt x="634" y="2502"/>
                  </a:cubicBezTo>
                  <a:cubicBezTo>
                    <a:pt x="0" y="2636"/>
                    <a:pt x="67" y="4170"/>
                    <a:pt x="1601" y="4170"/>
                  </a:cubicBezTo>
                  <a:cubicBezTo>
                    <a:pt x="3136" y="4170"/>
                    <a:pt x="6338" y="4070"/>
                    <a:pt x="7439" y="4070"/>
                  </a:cubicBezTo>
                  <a:cubicBezTo>
                    <a:pt x="9240" y="4070"/>
                    <a:pt x="9941" y="4137"/>
                    <a:pt x="11375" y="4170"/>
                  </a:cubicBezTo>
                  <a:cubicBezTo>
                    <a:pt x="11742" y="4170"/>
                    <a:pt x="12009" y="3870"/>
                    <a:pt x="11975" y="3503"/>
                  </a:cubicBezTo>
                  <a:lnTo>
                    <a:pt x="11508" y="267"/>
                  </a:lnTo>
                  <a:cubicBezTo>
                    <a:pt x="11475" y="100"/>
                    <a:pt x="11342" y="0"/>
                    <a:pt x="112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107"/>
            <p:cNvSpPr/>
            <p:nvPr/>
          </p:nvSpPr>
          <p:spPr>
            <a:xfrm>
              <a:off x="5938775" y="4123319"/>
              <a:ext cx="93425" cy="109275"/>
            </a:xfrm>
            <a:custGeom>
              <a:rect b="b" l="l" r="r" t="t"/>
              <a:pathLst>
                <a:path extrusionOk="0" h="4371" w="3737">
                  <a:moveTo>
                    <a:pt x="68" y="0"/>
                  </a:moveTo>
                  <a:lnTo>
                    <a:pt x="1" y="4370"/>
                  </a:lnTo>
                  <a:lnTo>
                    <a:pt x="3637" y="4370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107"/>
            <p:cNvSpPr/>
            <p:nvPr/>
          </p:nvSpPr>
          <p:spPr>
            <a:xfrm>
              <a:off x="5713625" y="1758819"/>
              <a:ext cx="492050" cy="584925"/>
            </a:xfrm>
            <a:custGeom>
              <a:rect b="b" l="l" r="r" t="t"/>
              <a:pathLst>
                <a:path extrusionOk="0" h="23397" w="19682">
                  <a:moveTo>
                    <a:pt x="11310" y="1"/>
                  </a:moveTo>
                  <a:cubicBezTo>
                    <a:pt x="9734" y="1"/>
                    <a:pt x="8170" y="83"/>
                    <a:pt x="6605" y="246"/>
                  </a:cubicBezTo>
                  <a:cubicBezTo>
                    <a:pt x="4871" y="446"/>
                    <a:pt x="3003" y="813"/>
                    <a:pt x="1802" y="1080"/>
                  </a:cubicBezTo>
                  <a:cubicBezTo>
                    <a:pt x="834" y="1280"/>
                    <a:pt x="134" y="2114"/>
                    <a:pt x="67" y="3081"/>
                  </a:cubicBezTo>
                  <a:cubicBezTo>
                    <a:pt x="0" y="5417"/>
                    <a:pt x="401" y="10820"/>
                    <a:pt x="2836" y="23396"/>
                  </a:cubicBezTo>
                  <a:lnTo>
                    <a:pt x="17713" y="22962"/>
                  </a:lnTo>
                  <a:cubicBezTo>
                    <a:pt x="17279" y="16925"/>
                    <a:pt x="17146" y="13189"/>
                    <a:pt x="19681" y="680"/>
                  </a:cubicBezTo>
                  <a:cubicBezTo>
                    <a:pt x="17580" y="313"/>
                    <a:pt x="15478" y="113"/>
                    <a:pt x="13343" y="46"/>
                  </a:cubicBezTo>
                  <a:cubicBezTo>
                    <a:pt x="12663" y="16"/>
                    <a:pt x="11985" y="1"/>
                    <a:pt x="11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107"/>
            <p:cNvSpPr/>
            <p:nvPr/>
          </p:nvSpPr>
          <p:spPr>
            <a:xfrm>
              <a:off x="5832875" y="1570644"/>
              <a:ext cx="214350" cy="281075"/>
            </a:xfrm>
            <a:custGeom>
              <a:rect b="b" l="l" r="r" t="t"/>
              <a:pathLst>
                <a:path extrusionOk="0" h="11243" w="8574">
                  <a:moveTo>
                    <a:pt x="7673" y="1"/>
                  </a:moveTo>
                  <a:lnTo>
                    <a:pt x="3636" y="3637"/>
                  </a:lnTo>
                  <a:cubicBezTo>
                    <a:pt x="4103" y="5305"/>
                    <a:pt x="4237" y="7106"/>
                    <a:pt x="1835" y="7773"/>
                  </a:cubicBezTo>
                  <a:cubicBezTo>
                    <a:pt x="1835" y="7773"/>
                    <a:pt x="0" y="9508"/>
                    <a:pt x="3403" y="11242"/>
                  </a:cubicBezTo>
                  <a:cubicBezTo>
                    <a:pt x="5538" y="10742"/>
                    <a:pt x="7406" y="9408"/>
                    <a:pt x="8573" y="7573"/>
                  </a:cubicBezTo>
                  <a:cubicBezTo>
                    <a:pt x="7005" y="6172"/>
                    <a:pt x="7306" y="2169"/>
                    <a:pt x="7673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107"/>
            <p:cNvSpPr/>
            <p:nvPr/>
          </p:nvSpPr>
          <p:spPr>
            <a:xfrm>
              <a:off x="5917925" y="1829994"/>
              <a:ext cx="70925" cy="21725"/>
            </a:xfrm>
            <a:custGeom>
              <a:rect b="b" l="l" r="r" t="t"/>
              <a:pathLst>
                <a:path extrusionOk="0" h="869" w="2837">
                  <a:moveTo>
                    <a:pt x="468" y="1"/>
                  </a:moveTo>
                  <a:lnTo>
                    <a:pt x="1" y="868"/>
                  </a:lnTo>
                  <a:lnTo>
                    <a:pt x="2836" y="535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107"/>
            <p:cNvSpPr/>
            <p:nvPr/>
          </p:nvSpPr>
          <p:spPr>
            <a:xfrm>
              <a:off x="5929600" y="1745769"/>
              <a:ext cx="155150" cy="187675"/>
            </a:xfrm>
            <a:custGeom>
              <a:rect b="b" l="l" r="r" t="t"/>
              <a:pathLst>
                <a:path extrusionOk="0" h="7507" w="6206">
                  <a:moveTo>
                    <a:pt x="4437" y="1"/>
                  </a:moveTo>
                  <a:cubicBezTo>
                    <a:pt x="4304" y="701"/>
                    <a:pt x="768" y="3003"/>
                    <a:pt x="1" y="3370"/>
                  </a:cubicBezTo>
                  <a:cubicBezTo>
                    <a:pt x="1268" y="4204"/>
                    <a:pt x="2403" y="4838"/>
                    <a:pt x="3570" y="7506"/>
                  </a:cubicBezTo>
                  <a:cubicBezTo>
                    <a:pt x="5305" y="4504"/>
                    <a:pt x="6205" y="401"/>
                    <a:pt x="6205" y="401"/>
                  </a:cubicBezTo>
                  <a:cubicBezTo>
                    <a:pt x="6205" y="401"/>
                    <a:pt x="4704" y="301"/>
                    <a:pt x="4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107"/>
            <p:cNvSpPr/>
            <p:nvPr/>
          </p:nvSpPr>
          <p:spPr>
            <a:xfrm>
              <a:off x="5877075" y="1829994"/>
              <a:ext cx="40875" cy="21725"/>
            </a:xfrm>
            <a:custGeom>
              <a:rect b="b" l="l" r="r" t="t"/>
              <a:pathLst>
                <a:path extrusionOk="0" h="869" w="1635">
                  <a:moveTo>
                    <a:pt x="1435" y="1"/>
                  </a:moveTo>
                  <a:lnTo>
                    <a:pt x="0" y="101"/>
                  </a:lnTo>
                  <a:lnTo>
                    <a:pt x="1635" y="868"/>
                  </a:lnTo>
                  <a:lnTo>
                    <a:pt x="14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107"/>
            <p:cNvSpPr/>
            <p:nvPr/>
          </p:nvSpPr>
          <p:spPr>
            <a:xfrm>
              <a:off x="5796175" y="1751619"/>
              <a:ext cx="116775" cy="181825"/>
            </a:xfrm>
            <a:custGeom>
              <a:rect b="b" l="l" r="r" t="t"/>
              <a:pathLst>
                <a:path extrusionOk="0" h="7273" w="4671">
                  <a:moveTo>
                    <a:pt x="3904" y="0"/>
                  </a:moveTo>
                  <a:lnTo>
                    <a:pt x="3904" y="0"/>
                  </a:lnTo>
                  <a:cubicBezTo>
                    <a:pt x="3637" y="301"/>
                    <a:pt x="2136" y="401"/>
                    <a:pt x="2136" y="401"/>
                  </a:cubicBezTo>
                  <a:cubicBezTo>
                    <a:pt x="2136" y="401"/>
                    <a:pt x="1" y="4270"/>
                    <a:pt x="1769" y="7272"/>
                  </a:cubicBezTo>
                  <a:cubicBezTo>
                    <a:pt x="2569" y="5137"/>
                    <a:pt x="3403" y="3970"/>
                    <a:pt x="4671" y="3136"/>
                  </a:cubicBezTo>
                  <a:cubicBezTo>
                    <a:pt x="3503" y="2369"/>
                    <a:pt x="3803" y="701"/>
                    <a:pt x="39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107"/>
            <p:cNvSpPr/>
            <p:nvPr/>
          </p:nvSpPr>
          <p:spPr>
            <a:xfrm>
              <a:off x="5923775" y="1607344"/>
              <a:ext cx="63400" cy="84250"/>
            </a:xfrm>
            <a:custGeom>
              <a:rect b="b" l="l" r="r" t="t"/>
              <a:pathLst>
                <a:path extrusionOk="0" h="3370" w="2536">
                  <a:moveTo>
                    <a:pt x="2402" y="1"/>
                  </a:moveTo>
                  <a:lnTo>
                    <a:pt x="0" y="2169"/>
                  </a:lnTo>
                  <a:cubicBezTo>
                    <a:pt x="134" y="2569"/>
                    <a:pt x="201" y="2969"/>
                    <a:pt x="234" y="3370"/>
                  </a:cubicBezTo>
                  <a:cubicBezTo>
                    <a:pt x="1168" y="3203"/>
                    <a:pt x="2402" y="2135"/>
                    <a:pt x="2469" y="1168"/>
                  </a:cubicBezTo>
                  <a:cubicBezTo>
                    <a:pt x="2536" y="768"/>
                    <a:pt x="2502" y="401"/>
                    <a:pt x="2402" y="1"/>
                  </a:cubicBez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107"/>
            <p:cNvSpPr/>
            <p:nvPr/>
          </p:nvSpPr>
          <p:spPr>
            <a:xfrm>
              <a:off x="5785350" y="1317744"/>
              <a:ext cx="270700" cy="349325"/>
            </a:xfrm>
            <a:custGeom>
              <a:rect b="b" l="l" r="r" t="t"/>
              <a:pathLst>
                <a:path extrusionOk="0" h="13973" w="10828">
                  <a:moveTo>
                    <a:pt x="5804" y="1"/>
                  </a:moveTo>
                  <a:cubicBezTo>
                    <a:pt x="5110" y="1"/>
                    <a:pt x="4396" y="151"/>
                    <a:pt x="3703" y="477"/>
                  </a:cubicBezTo>
                  <a:cubicBezTo>
                    <a:pt x="234" y="2111"/>
                    <a:pt x="0" y="7515"/>
                    <a:pt x="934" y="10717"/>
                  </a:cubicBezTo>
                  <a:cubicBezTo>
                    <a:pt x="1543" y="12820"/>
                    <a:pt x="3344" y="13973"/>
                    <a:pt x="5253" y="13973"/>
                  </a:cubicBezTo>
                  <a:cubicBezTo>
                    <a:pt x="6586" y="13973"/>
                    <a:pt x="7971" y="13411"/>
                    <a:pt x="9040" y="12218"/>
                  </a:cubicBezTo>
                  <a:cubicBezTo>
                    <a:pt x="10774" y="10284"/>
                    <a:pt x="10708" y="8749"/>
                    <a:pt x="10774" y="5113"/>
                  </a:cubicBezTo>
                  <a:cubicBezTo>
                    <a:pt x="10827" y="2180"/>
                    <a:pt x="8452" y="1"/>
                    <a:pt x="5804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107"/>
            <p:cNvSpPr/>
            <p:nvPr/>
          </p:nvSpPr>
          <p:spPr>
            <a:xfrm>
              <a:off x="5930450" y="1478094"/>
              <a:ext cx="119275" cy="10850"/>
            </a:xfrm>
            <a:custGeom>
              <a:rect b="b" l="l" r="r" t="t"/>
              <a:pathLst>
                <a:path extrusionOk="0" h="434" w="4771">
                  <a:moveTo>
                    <a:pt x="100" y="0"/>
                  </a:moveTo>
                  <a:cubicBezTo>
                    <a:pt x="67" y="0"/>
                    <a:pt x="0" y="34"/>
                    <a:pt x="0" y="100"/>
                  </a:cubicBezTo>
                  <a:cubicBezTo>
                    <a:pt x="0" y="167"/>
                    <a:pt x="34" y="200"/>
                    <a:pt x="100" y="200"/>
                  </a:cubicBezTo>
                  <a:lnTo>
                    <a:pt x="4670" y="434"/>
                  </a:lnTo>
                  <a:cubicBezTo>
                    <a:pt x="4737" y="434"/>
                    <a:pt x="4770" y="401"/>
                    <a:pt x="4770" y="334"/>
                  </a:cubicBezTo>
                  <a:cubicBezTo>
                    <a:pt x="4770" y="267"/>
                    <a:pt x="4737" y="234"/>
                    <a:pt x="4670" y="234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107"/>
            <p:cNvSpPr/>
            <p:nvPr/>
          </p:nvSpPr>
          <p:spPr>
            <a:xfrm>
              <a:off x="5784500" y="2336194"/>
              <a:ext cx="285225" cy="1874700"/>
            </a:xfrm>
            <a:custGeom>
              <a:rect b="b" l="l" r="r" t="t"/>
              <a:pathLst>
                <a:path extrusionOk="0" h="74988" w="11409">
                  <a:moveTo>
                    <a:pt x="10875" y="1"/>
                  </a:moveTo>
                  <a:lnTo>
                    <a:pt x="1" y="301"/>
                  </a:lnTo>
                  <a:cubicBezTo>
                    <a:pt x="1" y="301"/>
                    <a:pt x="1869" y="27521"/>
                    <a:pt x="2936" y="38628"/>
                  </a:cubicBezTo>
                  <a:cubicBezTo>
                    <a:pt x="4004" y="50203"/>
                    <a:pt x="5438" y="74988"/>
                    <a:pt x="5438" y="74988"/>
                  </a:cubicBezTo>
                  <a:lnTo>
                    <a:pt x="10375" y="74988"/>
                  </a:lnTo>
                  <a:cubicBezTo>
                    <a:pt x="10375" y="74988"/>
                    <a:pt x="11409" y="49770"/>
                    <a:pt x="11009" y="38362"/>
                  </a:cubicBezTo>
                  <a:cubicBezTo>
                    <a:pt x="10608" y="25919"/>
                    <a:pt x="10875" y="1"/>
                    <a:pt x="108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107"/>
            <p:cNvSpPr/>
            <p:nvPr/>
          </p:nvSpPr>
          <p:spPr>
            <a:xfrm>
              <a:off x="5899600" y="4163344"/>
              <a:ext cx="162625" cy="52550"/>
            </a:xfrm>
            <a:custGeom>
              <a:rect b="b" l="l" r="r" t="t"/>
              <a:pathLst>
                <a:path extrusionOk="0" h="2102" w="6505">
                  <a:moveTo>
                    <a:pt x="6505" y="0"/>
                  </a:moveTo>
                  <a:lnTo>
                    <a:pt x="0" y="234"/>
                  </a:lnTo>
                  <a:lnTo>
                    <a:pt x="434" y="2102"/>
                  </a:lnTo>
                  <a:lnTo>
                    <a:pt x="6238" y="2102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107"/>
            <p:cNvSpPr/>
            <p:nvPr/>
          </p:nvSpPr>
          <p:spPr>
            <a:xfrm>
              <a:off x="5943775" y="2570994"/>
              <a:ext cx="113450" cy="617500"/>
            </a:xfrm>
            <a:custGeom>
              <a:rect b="b" l="l" r="r" t="t"/>
              <a:pathLst>
                <a:path extrusionOk="0" h="24700" w="4538">
                  <a:moveTo>
                    <a:pt x="3874" y="1"/>
                  </a:moveTo>
                  <a:cubicBezTo>
                    <a:pt x="3439" y="1"/>
                    <a:pt x="2978" y="565"/>
                    <a:pt x="2469" y="1884"/>
                  </a:cubicBezTo>
                  <a:cubicBezTo>
                    <a:pt x="1" y="8388"/>
                    <a:pt x="2636" y="18729"/>
                    <a:pt x="4538" y="24700"/>
                  </a:cubicBezTo>
                  <a:cubicBezTo>
                    <a:pt x="4404" y="17261"/>
                    <a:pt x="4404" y="7521"/>
                    <a:pt x="4437" y="316"/>
                  </a:cubicBezTo>
                  <a:cubicBezTo>
                    <a:pt x="4253" y="111"/>
                    <a:pt x="4066" y="1"/>
                    <a:pt x="38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107"/>
            <p:cNvSpPr/>
            <p:nvPr/>
          </p:nvSpPr>
          <p:spPr>
            <a:xfrm>
              <a:off x="5887925" y="1471419"/>
              <a:ext cx="17525" cy="26700"/>
            </a:xfrm>
            <a:custGeom>
              <a:rect b="b" l="l" r="r" t="t"/>
              <a:pathLst>
                <a:path extrusionOk="0" h="1068" w="701">
                  <a:moveTo>
                    <a:pt x="334" y="0"/>
                  </a:moveTo>
                  <a:cubicBezTo>
                    <a:pt x="133" y="0"/>
                    <a:pt x="0" y="267"/>
                    <a:pt x="0" y="534"/>
                  </a:cubicBezTo>
                  <a:cubicBezTo>
                    <a:pt x="33" y="834"/>
                    <a:pt x="200" y="1068"/>
                    <a:pt x="367" y="1068"/>
                  </a:cubicBezTo>
                  <a:cubicBezTo>
                    <a:pt x="567" y="1068"/>
                    <a:pt x="701" y="801"/>
                    <a:pt x="701" y="534"/>
                  </a:cubicBezTo>
                  <a:cubicBezTo>
                    <a:pt x="701" y="234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107"/>
            <p:cNvSpPr/>
            <p:nvPr/>
          </p:nvSpPr>
          <p:spPr>
            <a:xfrm>
              <a:off x="5804525" y="1473919"/>
              <a:ext cx="17525" cy="26700"/>
            </a:xfrm>
            <a:custGeom>
              <a:rect b="b" l="l" r="r" t="t"/>
              <a:pathLst>
                <a:path extrusionOk="0" h="1068" w="701">
                  <a:moveTo>
                    <a:pt x="334" y="0"/>
                  </a:moveTo>
                  <a:cubicBezTo>
                    <a:pt x="134" y="0"/>
                    <a:pt x="0" y="267"/>
                    <a:pt x="0" y="534"/>
                  </a:cubicBezTo>
                  <a:cubicBezTo>
                    <a:pt x="34" y="834"/>
                    <a:pt x="200" y="1068"/>
                    <a:pt x="367" y="1068"/>
                  </a:cubicBezTo>
                  <a:cubicBezTo>
                    <a:pt x="567" y="1068"/>
                    <a:pt x="701" y="801"/>
                    <a:pt x="701" y="534"/>
                  </a:cubicBezTo>
                  <a:cubicBezTo>
                    <a:pt x="701" y="201"/>
                    <a:pt x="534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107"/>
            <p:cNvSpPr/>
            <p:nvPr/>
          </p:nvSpPr>
          <p:spPr>
            <a:xfrm>
              <a:off x="5797025" y="1469744"/>
              <a:ext cx="17525" cy="7425"/>
            </a:xfrm>
            <a:custGeom>
              <a:rect b="b" l="l" r="r" t="t"/>
              <a:pathLst>
                <a:path extrusionOk="0" h="297" w="701">
                  <a:moveTo>
                    <a:pt x="0" y="1"/>
                  </a:moveTo>
                  <a:cubicBezTo>
                    <a:pt x="0" y="1"/>
                    <a:pt x="203" y="296"/>
                    <a:pt x="445" y="296"/>
                  </a:cubicBezTo>
                  <a:cubicBezTo>
                    <a:pt x="528" y="296"/>
                    <a:pt x="615" y="261"/>
                    <a:pt x="701" y="16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107"/>
            <p:cNvSpPr/>
            <p:nvPr/>
          </p:nvSpPr>
          <p:spPr>
            <a:xfrm>
              <a:off x="5830375" y="1492269"/>
              <a:ext cx="26700" cy="53450"/>
            </a:xfrm>
            <a:custGeom>
              <a:rect b="b" l="l" r="r" t="t"/>
              <a:pathLst>
                <a:path extrusionOk="0" h="2138" w="1068">
                  <a:moveTo>
                    <a:pt x="968" y="0"/>
                  </a:moveTo>
                  <a:cubicBezTo>
                    <a:pt x="734" y="701"/>
                    <a:pt x="401" y="1335"/>
                    <a:pt x="0" y="1935"/>
                  </a:cubicBezTo>
                  <a:cubicBezTo>
                    <a:pt x="194" y="2064"/>
                    <a:pt x="430" y="2138"/>
                    <a:pt x="671" y="2138"/>
                  </a:cubicBezTo>
                  <a:cubicBezTo>
                    <a:pt x="804" y="2138"/>
                    <a:pt x="938" y="2116"/>
                    <a:pt x="1068" y="2068"/>
                  </a:cubicBezTo>
                  <a:lnTo>
                    <a:pt x="968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107"/>
            <p:cNvSpPr/>
            <p:nvPr/>
          </p:nvSpPr>
          <p:spPr>
            <a:xfrm>
              <a:off x="5885400" y="1541944"/>
              <a:ext cx="53400" cy="30400"/>
            </a:xfrm>
            <a:custGeom>
              <a:rect b="b" l="l" r="r" t="t"/>
              <a:pathLst>
                <a:path extrusionOk="0" h="1216" w="2136">
                  <a:moveTo>
                    <a:pt x="2033" y="1"/>
                  </a:moveTo>
                  <a:cubicBezTo>
                    <a:pt x="2000" y="1"/>
                    <a:pt x="1959" y="25"/>
                    <a:pt x="1936" y="48"/>
                  </a:cubicBezTo>
                  <a:cubicBezTo>
                    <a:pt x="1535" y="649"/>
                    <a:pt x="835" y="1049"/>
                    <a:pt x="101" y="1049"/>
                  </a:cubicBezTo>
                  <a:cubicBezTo>
                    <a:pt x="34" y="1049"/>
                    <a:pt x="1" y="1082"/>
                    <a:pt x="1" y="1149"/>
                  </a:cubicBezTo>
                  <a:cubicBezTo>
                    <a:pt x="1" y="1182"/>
                    <a:pt x="68" y="1216"/>
                    <a:pt x="101" y="1216"/>
                  </a:cubicBezTo>
                  <a:cubicBezTo>
                    <a:pt x="234" y="1216"/>
                    <a:pt x="368" y="1216"/>
                    <a:pt x="535" y="1182"/>
                  </a:cubicBezTo>
                  <a:cubicBezTo>
                    <a:pt x="1168" y="1049"/>
                    <a:pt x="1736" y="682"/>
                    <a:pt x="2102" y="148"/>
                  </a:cubicBezTo>
                  <a:cubicBezTo>
                    <a:pt x="2136" y="81"/>
                    <a:pt x="2102" y="48"/>
                    <a:pt x="2069" y="15"/>
                  </a:cubicBezTo>
                  <a:cubicBezTo>
                    <a:pt x="2059" y="5"/>
                    <a:pt x="2047" y="1"/>
                    <a:pt x="20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107"/>
            <p:cNvSpPr/>
            <p:nvPr/>
          </p:nvSpPr>
          <p:spPr>
            <a:xfrm>
              <a:off x="6015025" y="1486394"/>
              <a:ext cx="75425" cy="82575"/>
            </a:xfrm>
            <a:custGeom>
              <a:rect b="b" l="l" r="r" t="t"/>
              <a:pathLst>
                <a:path extrusionOk="0" h="3303" w="3017">
                  <a:moveTo>
                    <a:pt x="1603" y="1"/>
                  </a:moveTo>
                  <a:cubicBezTo>
                    <a:pt x="1586" y="1"/>
                    <a:pt x="1570" y="1"/>
                    <a:pt x="1554" y="2"/>
                  </a:cubicBezTo>
                  <a:cubicBezTo>
                    <a:pt x="653" y="69"/>
                    <a:pt x="120" y="1236"/>
                    <a:pt x="53" y="2003"/>
                  </a:cubicBezTo>
                  <a:cubicBezTo>
                    <a:pt x="0" y="2715"/>
                    <a:pt x="344" y="3303"/>
                    <a:pt x="902" y="3303"/>
                  </a:cubicBezTo>
                  <a:cubicBezTo>
                    <a:pt x="1050" y="3303"/>
                    <a:pt x="1213" y="3261"/>
                    <a:pt x="1387" y="3171"/>
                  </a:cubicBezTo>
                  <a:cubicBezTo>
                    <a:pt x="2021" y="2837"/>
                    <a:pt x="2488" y="2303"/>
                    <a:pt x="2722" y="1636"/>
                  </a:cubicBezTo>
                  <a:cubicBezTo>
                    <a:pt x="3016" y="851"/>
                    <a:pt x="2444" y="1"/>
                    <a:pt x="1603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107"/>
            <p:cNvSpPr/>
            <p:nvPr/>
          </p:nvSpPr>
          <p:spPr>
            <a:xfrm>
              <a:off x="5892325" y="1427994"/>
              <a:ext cx="49825" cy="30950"/>
            </a:xfrm>
            <a:custGeom>
              <a:rect b="b" l="l" r="r" t="t"/>
              <a:pathLst>
                <a:path extrusionOk="0" h="1238" w="1993">
                  <a:moveTo>
                    <a:pt x="228" y="1"/>
                  </a:moveTo>
                  <a:cubicBezTo>
                    <a:pt x="22" y="1"/>
                    <a:pt x="1" y="336"/>
                    <a:pt x="224" y="336"/>
                  </a:cubicBezTo>
                  <a:cubicBezTo>
                    <a:pt x="224" y="336"/>
                    <a:pt x="1258" y="470"/>
                    <a:pt x="1659" y="1137"/>
                  </a:cubicBezTo>
                  <a:cubicBezTo>
                    <a:pt x="1692" y="1204"/>
                    <a:pt x="1759" y="1237"/>
                    <a:pt x="1825" y="1237"/>
                  </a:cubicBezTo>
                  <a:lnTo>
                    <a:pt x="1892" y="1204"/>
                  </a:lnTo>
                  <a:cubicBezTo>
                    <a:pt x="1959" y="1170"/>
                    <a:pt x="1992" y="1070"/>
                    <a:pt x="1959" y="970"/>
                  </a:cubicBezTo>
                  <a:cubicBezTo>
                    <a:pt x="1459" y="136"/>
                    <a:pt x="291" y="3"/>
                    <a:pt x="258" y="3"/>
                  </a:cubicBezTo>
                  <a:cubicBezTo>
                    <a:pt x="248" y="1"/>
                    <a:pt x="238" y="1"/>
                    <a:pt x="2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107"/>
            <p:cNvSpPr/>
            <p:nvPr/>
          </p:nvSpPr>
          <p:spPr>
            <a:xfrm>
              <a:off x="5789500" y="1424844"/>
              <a:ext cx="43400" cy="19900"/>
            </a:xfrm>
            <a:custGeom>
              <a:rect b="b" l="l" r="r" t="t"/>
              <a:pathLst>
                <a:path extrusionOk="0" h="796" w="1736">
                  <a:moveTo>
                    <a:pt x="1263" y="0"/>
                  </a:moveTo>
                  <a:cubicBezTo>
                    <a:pt x="826" y="0"/>
                    <a:pt x="392" y="171"/>
                    <a:pt x="68" y="496"/>
                  </a:cubicBezTo>
                  <a:cubicBezTo>
                    <a:pt x="1" y="562"/>
                    <a:pt x="1" y="663"/>
                    <a:pt x="68" y="729"/>
                  </a:cubicBezTo>
                  <a:cubicBezTo>
                    <a:pt x="101" y="763"/>
                    <a:pt x="168" y="796"/>
                    <a:pt x="234" y="796"/>
                  </a:cubicBezTo>
                  <a:cubicBezTo>
                    <a:pt x="268" y="763"/>
                    <a:pt x="268" y="763"/>
                    <a:pt x="301" y="729"/>
                  </a:cubicBezTo>
                  <a:cubicBezTo>
                    <a:pt x="551" y="480"/>
                    <a:pt x="915" y="345"/>
                    <a:pt x="1280" y="345"/>
                  </a:cubicBezTo>
                  <a:cubicBezTo>
                    <a:pt x="1354" y="345"/>
                    <a:pt x="1429" y="351"/>
                    <a:pt x="1502" y="362"/>
                  </a:cubicBezTo>
                  <a:cubicBezTo>
                    <a:pt x="1520" y="368"/>
                    <a:pt x="1538" y="371"/>
                    <a:pt x="1554" y="371"/>
                  </a:cubicBezTo>
                  <a:cubicBezTo>
                    <a:pt x="1625" y="371"/>
                    <a:pt x="1675" y="317"/>
                    <a:pt x="1702" y="262"/>
                  </a:cubicBezTo>
                  <a:cubicBezTo>
                    <a:pt x="1735" y="162"/>
                    <a:pt x="1669" y="62"/>
                    <a:pt x="1569" y="29"/>
                  </a:cubicBezTo>
                  <a:cubicBezTo>
                    <a:pt x="1467" y="10"/>
                    <a:pt x="1365" y="0"/>
                    <a:pt x="12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107"/>
            <p:cNvSpPr/>
            <p:nvPr/>
          </p:nvSpPr>
          <p:spPr>
            <a:xfrm>
              <a:off x="6160600" y="1880869"/>
              <a:ext cx="278575" cy="598800"/>
            </a:xfrm>
            <a:custGeom>
              <a:rect b="b" l="l" r="r" t="t"/>
              <a:pathLst>
                <a:path extrusionOk="0" h="23952" w="11143">
                  <a:moveTo>
                    <a:pt x="3637" y="1"/>
                  </a:moveTo>
                  <a:lnTo>
                    <a:pt x="1" y="835"/>
                  </a:lnTo>
                  <a:cubicBezTo>
                    <a:pt x="468" y="2903"/>
                    <a:pt x="1002" y="4904"/>
                    <a:pt x="1602" y="6906"/>
                  </a:cubicBezTo>
                  <a:cubicBezTo>
                    <a:pt x="2202" y="8907"/>
                    <a:pt x="2836" y="10875"/>
                    <a:pt x="3637" y="12843"/>
                  </a:cubicBezTo>
                  <a:cubicBezTo>
                    <a:pt x="4037" y="13877"/>
                    <a:pt x="4471" y="14845"/>
                    <a:pt x="4971" y="15779"/>
                  </a:cubicBezTo>
                  <a:cubicBezTo>
                    <a:pt x="5438" y="16713"/>
                    <a:pt x="5905" y="17647"/>
                    <a:pt x="6372" y="18547"/>
                  </a:cubicBezTo>
                  <a:cubicBezTo>
                    <a:pt x="7373" y="20382"/>
                    <a:pt x="8373" y="22183"/>
                    <a:pt x="9474" y="23951"/>
                  </a:cubicBezTo>
                  <a:lnTo>
                    <a:pt x="11142" y="23151"/>
                  </a:lnTo>
                  <a:cubicBezTo>
                    <a:pt x="10475" y="21183"/>
                    <a:pt x="9741" y="19248"/>
                    <a:pt x="9007" y="17347"/>
                  </a:cubicBezTo>
                  <a:cubicBezTo>
                    <a:pt x="8273" y="15412"/>
                    <a:pt x="7506" y="13544"/>
                    <a:pt x="6872" y="11676"/>
                  </a:cubicBezTo>
                  <a:cubicBezTo>
                    <a:pt x="6239" y="9774"/>
                    <a:pt x="5672" y="7840"/>
                    <a:pt x="5171" y="5872"/>
                  </a:cubicBezTo>
                  <a:cubicBezTo>
                    <a:pt x="4637" y="3937"/>
                    <a:pt x="4137" y="1936"/>
                    <a:pt x="3637" y="1"/>
                  </a:cubicBez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107"/>
            <p:cNvSpPr/>
            <p:nvPr/>
          </p:nvSpPr>
          <p:spPr>
            <a:xfrm>
              <a:off x="6094725" y="1774144"/>
              <a:ext cx="196825" cy="246025"/>
            </a:xfrm>
            <a:custGeom>
              <a:rect b="b" l="l" r="r" t="t"/>
              <a:pathLst>
                <a:path extrusionOk="0" h="9841" w="7873">
                  <a:moveTo>
                    <a:pt x="3947" y="0"/>
                  </a:moveTo>
                  <a:cubicBezTo>
                    <a:pt x="2441" y="0"/>
                    <a:pt x="1110" y="1865"/>
                    <a:pt x="568" y="3703"/>
                  </a:cubicBezTo>
                  <a:cubicBezTo>
                    <a:pt x="1" y="5637"/>
                    <a:pt x="2236" y="9840"/>
                    <a:pt x="2236" y="9840"/>
                  </a:cubicBezTo>
                  <a:lnTo>
                    <a:pt x="7873" y="5537"/>
                  </a:lnTo>
                  <a:cubicBezTo>
                    <a:pt x="7873" y="5537"/>
                    <a:pt x="5938" y="500"/>
                    <a:pt x="4437" y="67"/>
                  </a:cubicBezTo>
                  <a:cubicBezTo>
                    <a:pt x="4272" y="22"/>
                    <a:pt x="4109" y="0"/>
                    <a:pt x="3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107"/>
            <p:cNvSpPr/>
            <p:nvPr/>
          </p:nvSpPr>
          <p:spPr>
            <a:xfrm>
              <a:off x="5866225" y="4317319"/>
              <a:ext cx="57575" cy="23050"/>
            </a:xfrm>
            <a:custGeom>
              <a:rect b="b" l="l" r="r" t="t"/>
              <a:pathLst>
                <a:path extrusionOk="0" h="922" w="2303">
                  <a:moveTo>
                    <a:pt x="401" y="179"/>
                  </a:moveTo>
                  <a:cubicBezTo>
                    <a:pt x="935" y="246"/>
                    <a:pt x="1468" y="413"/>
                    <a:pt x="1935" y="680"/>
                  </a:cubicBezTo>
                  <a:cubicBezTo>
                    <a:pt x="1615" y="733"/>
                    <a:pt x="1327" y="760"/>
                    <a:pt x="1082" y="760"/>
                  </a:cubicBezTo>
                  <a:cubicBezTo>
                    <a:pt x="713" y="760"/>
                    <a:pt x="441" y="700"/>
                    <a:pt x="301" y="580"/>
                  </a:cubicBezTo>
                  <a:cubicBezTo>
                    <a:pt x="234" y="513"/>
                    <a:pt x="168" y="379"/>
                    <a:pt x="201" y="279"/>
                  </a:cubicBezTo>
                  <a:cubicBezTo>
                    <a:pt x="201" y="246"/>
                    <a:pt x="234" y="213"/>
                    <a:pt x="268" y="213"/>
                  </a:cubicBezTo>
                  <a:cubicBezTo>
                    <a:pt x="301" y="179"/>
                    <a:pt x="368" y="179"/>
                    <a:pt x="401" y="179"/>
                  </a:cubicBezTo>
                  <a:close/>
                  <a:moveTo>
                    <a:pt x="406" y="0"/>
                  </a:moveTo>
                  <a:cubicBezTo>
                    <a:pt x="312" y="0"/>
                    <a:pt x="231" y="14"/>
                    <a:pt x="168" y="46"/>
                  </a:cubicBezTo>
                  <a:cubicBezTo>
                    <a:pt x="101" y="113"/>
                    <a:pt x="34" y="179"/>
                    <a:pt x="34" y="279"/>
                  </a:cubicBezTo>
                  <a:cubicBezTo>
                    <a:pt x="1" y="446"/>
                    <a:pt x="67" y="580"/>
                    <a:pt x="168" y="713"/>
                  </a:cubicBezTo>
                  <a:cubicBezTo>
                    <a:pt x="390" y="852"/>
                    <a:pt x="659" y="922"/>
                    <a:pt x="916" y="922"/>
                  </a:cubicBezTo>
                  <a:cubicBezTo>
                    <a:pt x="967" y="922"/>
                    <a:pt x="1018" y="919"/>
                    <a:pt x="1068" y="913"/>
                  </a:cubicBezTo>
                  <a:cubicBezTo>
                    <a:pt x="1468" y="913"/>
                    <a:pt x="1835" y="880"/>
                    <a:pt x="2236" y="813"/>
                  </a:cubicBezTo>
                  <a:cubicBezTo>
                    <a:pt x="2269" y="813"/>
                    <a:pt x="2302" y="780"/>
                    <a:pt x="2302" y="746"/>
                  </a:cubicBezTo>
                  <a:cubicBezTo>
                    <a:pt x="2302" y="680"/>
                    <a:pt x="2302" y="646"/>
                    <a:pt x="2269" y="646"/>
                  </a:cubicBezTo>
                  <a:cubicBezTo>
                    <a:pt x="2096" y="560"/>
                    <a:pt x="1002" y="0"/>
                    <a:pt x="4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107"/>
            <p:cNvSpPr/>
            <p:nvPr/>
          </p:nvSpPr>
          <p:spPr>
            <a:xfrm>
              <a:off x="5887925" y="4295944"/>
              <a:ext cx="35050" cy="41725"/>
            </a:xfrm>
            <a:custGeom>
              <a:rect b="b" l="l" r="r" t="t"/>
              <a:pathLst>
                <a:path extrusionOk="0" h="1669" w="1402">
                  <a:moveTo>
                    <a:pt x="467" y="167"/>
                  </a:moveTo>
                  <a:cubicBezTo>
                    <a:pt x="567" y="167"/>
                    <a:pt x="667" y="200"/>
                    <a:pt x="767" y="267"/>
                  </a:cubicBezTo>
                  <a:cubicBezTo>
                    <a:pt x="1034" y="601"/>
                    <a:pt x="1201" y="1001"/>
                    <a:pt x="1234" y="1401"/>
                  </a:cubicBezTo>
                  <a:cubicBezTo>
                    <a:pt x="801" y="1134"/>
                    <a:pt x="200" y="534"/>
                    <a:pt x="234" y="267"/>
                  </a:cubicBezTo>
                  <a:cubicBezTo>
                    <a:pt x="234" y="234"/>
                    <a:pt x="267" y="167"/>
                    <a:pt x="400" y="167"/>
                  </a:cubicBezTo>
                  <a:close/>
                  <a:moveTo>
                    <a:pt x="367" y="0"/>
                  </a:moveTo>
                  <a:cubicBezTo>
                    <a:pt x="133" y="34"/>
                    <a:pt x="67" y="167"/>
                    <a:pt x="67" y="267"/>
                  </a:cubicBezTo>
                  <a:cubicBezTo>
                    <a:pt x="0" y="667"/>
                    <a:pt x="867" y="1468"/>
                    <a:pt x="1301" y="1668"/>
                  </a:cubicBezTo>
                  <a:lnTo>
                    <a:pt x="1334" y="1668"/>
                  </a:lnTo>
                  <a:cubicBezTo>
                    <a:pt x="1334" y="1635"/>
                    <a:pt x="1368" y="1635"/>
                    <a:pt x="1368" y="1635"/>
                  </a:cubicBezTo>
                  <a:cubicBezTo>
                    <a:pt x="1401" y="1635"/>
                    <a:pt x="1401" y="1601"/>
                    <a:pt x="1401" y="1568"/>
                  </a:cubicBezTo>
                  <a:cubicBezTo>
                    <a:pt x="1401" y="1535"/>
                    <a:pt x="1334" y="534"/>
                    <a:pt x="867" y="167"/>
                  </a:cubicBezTo>
                  <a:cubicBezTo>
                    <a:pt x="734" y="34"/>
                    <a:pt x="567" y="0"/>
                    <a:pt x="3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107"/>
            <p:cNvSpPr/>
            <p:nvPr/>
          </p:nvSpPr>
          <p:spPr>
            <a:xfrm>
              <a:off x="6418300" y="4123319"/>
              <a:ext cx="146800" cy="211850"/>
            </a:xfrm>
            <a:custGeom>
              <a:rect b="b" l="l" r="r" t="t"/>
              <a:pathLst>
                <a:path extrusionOk="0" h="8474" w="5872">
                  <a:moveTo>
                    <a:pt x="0" y="0"/>
                  </a:moveTo>
                  <a:lnTo>
                    <a:pt x="2202" y="8473"/>
                  </a:lnTo>
                  <a:lnTo>
                    <a:pt x="5871" y="8473"/>
                  </a:lnTo>
                  <a:lnTo>
                    <a:pt x="3669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107"/>
            <p:cNvSpPr/>
            <p:nvPr/>
          </p:nvSpPr>
          <p:spPr>
            <a:xfrm>
              <a:off x="6456650" y="4324294"/>
              <a:ext cx="254375" cy="104275"/>
            </a:xfrm>
            <a:custGeom>
              <a:rect b="b" l="l" r="r" t="t"/>
              <a:pathLst>
                <a:path extrusionOk="0" h="4171" w="10175">
                  <a:moveTo>
                    <a:pt x="267" y="0"/>
                  </a:moveTo>
                  <a:cubicBezTo>
                    <a:pt x="101" y="0"/>
                    <a:pt x="1" y="100"/>
                    <a:pt x="1" y="267"/>
                  </a:cubicBezTo>
                  <a:lnTo>
                    <a:pt x="267" y="3503"/>
                  </a:lnTo>
                  <a:cubicBezTo>
                    <a:pt x="334" y="3870"/>
                    <a:pt x="634" y="4137"/>
                    <a:pt x="1001" y="4170"/>
                  </a:cubicBezTo>
                  <a:cubicBezTo>
                    <a:pt x="2436" y="4137"/>
                    <a:pt x="3069" y="4070"/>
                    <a:pt x="4904" y="4070"/>
                  </a:cubicBezTo>
                  <a:cubicBezTo>
                    <a:pt x="6005" y="4070"/>
                    <a:pt x="7139" y="4170"/>
                    <a:pt x="8673" y="4170"/>
                  </a:cubicBezTo>
                  <a:cubicBezTo>
                    <a:pt x="10175" y="4170"/>
                    <a:pt x="9941" y="2636"/>
                    <a:pt x="9274" y="2502"/>
                  </a:cubicBezTo>
                  <a:cubicBezTo>
                    <a:pt x="6272" y="1902"/>
                    <a:pt x="6172" y="1034"/>
                    <a:pt x="5004" y="234"/>
                  </a:cubicBezTo>
                  <a:cubicBezTo>
                    <a:pt x="4837" y="100"/>
                    <a:pt x="4604" y="0"/>
                    <a:pt x="43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107"/>
            <p:cNvSpPr/>
            <p:nvPr/>
          </p:nvSpPr>
          <p:spPr>
            <a:xfrm>
              <a:off x="6418300" y="4123319"/>
              <a:ext cx="120100" cy="109275"/>
            </a:xfrm>
            <a:custGeom>
              <a:rect b="b" l="l" r="r" t="t"/>
              <a:pathLst>
                <a:path extrusionOk="0" h="4371" w="4804">
                  <a:moveTo>
                    <a:pt x="0" y="0"/>
                  </a:moveTo>
                  <a:lnTo>
                    <a:pt x="1134" y="4370"/>
                  </a:lnTo>
                  <a:lnTo>
                    <a:pt x="4804" y="4370"/>
                  </a:lnTo>
                  <a:lnTo>
                    <a:pt x="3669" y="0"/>
                  </a:lnTo>
                  <a:close/>
                </a:path>
              </a:pathLst>
            </a:custGeom>
            <a:solidFill>
              <a:srgbClr val="ED84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107"/>
            <p:cNvSpPr/>
            <p:nvPr/>
          </p:nvSpPr>
          <p:spPr>
            <a:xfrm>
              <a:off x="5917925" y="2332869"/>
              <a:ext cx="623825" cy="1878875"/>
            </a:xfrm>
            <a:custGeom>
              <a:rect b="b" l="l" r="r" t="t"/>
              <a:pathLst>
                <a:path extrusionOk="0" h="75155" w="24953">
                  <a:moveTo>
                    <a:pt x="1" y="0"/>
                  </a:moveTo>
                  <a:cubicBezTo>
                    <a:pt x="1" y="0"/>
                    <a:pt x="5838" y="25252"/>
                    <a:pt x="9741" y="37594"/>
                  </a:cubicBezTo>
                  <a:cubicBezTo>
                    <a:pt x="13277" y="48769"/>
                    <a:pt x="20015" y="75154"/>
                    <a:pt x="20015" y="75154"/>
                  </a:cubicBezTo>
                  <a:lnTo>
                    <a:pt x="24952" y="75154"/>
                  </a:lnTo>
                  <a:cubicBezTo>
                    <a:pt x="24952" y="75154"/>
                    <a:pt x="20149" y="49202"/>
                    <a:pt x="18214" y="37627"/>
                  </a:cubicBezTo>
                  <a:cubicBezTo>
                    <a:pt x="16346" y="26486"/>
                    <a:pt x="13777" y="5671"/>
                    <a:pt x="95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107"/>
            <p:cNvSpPr/>
            <p:nvPr/>
          </p:nvSpPr>
          <p:spPr>
            <a:xfrm>
              <a:off x="6394950" y="4163344"/>
              <a:ext cx="162625" cy="52550"/>
            </a:xfrm>
            <a:custGeom>
              <a:rect b="b" l="l" r="r" t="t"/>
              <a:pathLst>
                <a:path extrusionOk="0" h="2102" w="6505">
                  <a:moveTo>
                    <a:pt x="6505" y="0"/>
                  </a:moveTo>
                  <a:lnTo>
                    <a:pt x="0" y="234"/>
                  </a:lnTo>
                  <a:lnTo>
                    <a:pt x="400" y="2102"/>
                  </a:lnTo>
                  <a:lnTo>
                    <a:pt x="6238" y="2102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107"/>
            <p:cNvSpPr/>
            <p:nvPr/>
          </p:nvSpPr>
          <p:spPr>
            <a:xfrm>
              <a:off x="6547550" y="4297594"/>
              <a:ext cx="49225" cy="39225"/>
            </a:xfrm>
            <a:custGeom>
              <a:rect b="b" l="l" r="r" t="t"/>
              <a:pathLst>
                <a:path extrusionOk="0" h="1569" w="1969">
                  <a:moveTo>
                    <a:pt x="1635" y="168"/>
                  </a:moveTo>
                  <a:cubicBezTo>
                    <a:pt x="1668" y="168"/>
                    <a:pt x="1702" y="201"/>
                    <a:pt x="1735" y="234"/>
                  </a:cubicBezTo>
                  <a:cubicBezTo>
                    <a:pt x="1802" y="301"/>
                    <a:pt x="1802" y="435"/>
                    <a:pt x="1768" y="535"/>
                  </a:cubicBezTo>
                  <a:cubicBezTo>
                    <a:pt x="1635" y="802"/>
                    <a:pt x="1135" y="1102"/>
                    <a:pt x="334" y="1302"/>
                  </a:cubicBezTo>
                  <a:cubicBezTo>
                    <a:pt x="634" y="902"/>
                    <a:pt x="1035" y="501"/>
                    <a:pt x="1468" y="201"/>
                  </a:cubicBezTo>
                  <a:cubicBezTo>
                    <a:pt x="1535" y="168"/>
                    <a:pt x="1568" y="168"/>
                    <a:pt x="1635" y="168"/>
                  </a:cubicBezTo>
                  <a:close/>
                  <a:moveTo>
                    <a:pt x="1616" y="0"/>
                  </a:moveTo>
                  <a:cubicBezTo>
                    <a:pt x="1110" y="0"/>
                    <a:pt x="133" y="1271"/>
                    <a:pt x="34" y="1435"/>
                  </a:cubicBezTo>
                  <a:cubicBezTo>
                    <a:pt x="1" y="1435"/>
                    <a:pt x="1" y="1502"/>
                    <a:pt x="34" y="1535"/>
                  </a:cubicBezTo>
                  <a:cubicBezTo>
                    <a:pt x="34" y="1535"/>
                    <a:pt x="101" y="1569"/>
                    <a:pt x="134" y="1569"/>
                  </a:cubicBezTo>
                  <a:cubicBezTo>
                    <a:pt x="501" y="1469"/>
                    <a:pt x="868" y="1335"/>
                    <a:pt x="1235" y="1168"/>
                  </a:cubicBezTo>
                  <a:cubicBezTo>
                    <a:pt x="1502" y="1068"/>
                    <a:pt x="1768" y="868"/>
                    <a:pt x="1935" y="601"/>
                  </a:cubicBezTo>
                  <a:cubicBezTo>
                    <a:pt x="1969" y="435"/>
                    <a:pt x="1969" y="268"/>
                    <a:pt x="1869" y="134"/>
                  </a:cubicBezTo>
                  <a:cubicBezTo>
                    <a:pt x="1835" y="68"/>
                    <a:pt x="1735" y="1"/>
                    <a:pt x="1635" y="1"/>
                  </a:cubicBezTo>
                  <a:cubicBezTo>
                    <a:pt x="1629" y="1"/>
                    <a:pt x="1622" y="0"/>
                    <a:pt x="16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107"/>
            <p:cNvSpPr/>
            <p:nvPr/>
          </p:nvSpPr>
          <p:spPr>
            <a:xfrm>
              <a:off x="6538375" y="4288019"/>
              <a:ext cx="31725" cy="48800"/>
            </a:xfrm>
            <a:custGeom>
              <a:rect b="b" l="l" r="r" t="t"/>
              <a:pathLst>
                <a:path extrusionOk="0" h="1952" w="1269">
                  <a:moveTo>
                    <a:pt x="827" y="169"/>
                  </a:moveTo>
                  <a:cubicBezTo>
                    <a:pt x="886" y="169"/>
                    <a:pt x="901" y="184"/>
                    <a:pt x="901" y="184"/>
                  </a:cubicBezTo>
                  <a:cubicBezTo>
                    <a:pt x="1035" y="417"/>
                    <a:pt x="768" y="1218"/>
                    <a:pt x="468" y="1652"/>
                  </a:cubicBezTo>
                  <a:cubicBezTo>
                    <a:pt x="334" y="1251"/>
                    <a:pt x="301" y="818"/>
                    <a:pt x="401" y="417"/>
                  </a:cubicBezTo>
                  <a:cubicBezTo>
                    <a:pt x="468" y="317"/>
                    <a:pt x="534" y="251"/>
                    <a:pt x="668" y="217"/>
                  </a:cubicBezTo>
                  <a:lnTo>
                    <a:pt x="701" y="184"/>
                  </a:lnTo>
                  <a:cubicBezTo>
                    <a:pt x="757" y="173"/>
                    <a:pt x="798" y="169"/>
                    <a:pt x="827" y="169"/>
                  </a:cubicBezTo>
                  <a:close/>
                  <a:moveTo>
                    <a:pt x="842" y="1"/>
                  </a:moveTo>
                  <a:cubicBezTo>
                    <a:pt x="785" y="1"/>
                    <a:pt x="716" y="16"/>
                    <a:pt x="634" y="50"/>
                  </a:cubicBezTo>
                  <a:cubicBezTo>
                    <a:pt x="468" y="84"/>
                    <a:pt x="334" y="217"/>
                    <a:pt x="267" y="384"/>
                  </a:cubicBezTo>
                  <a:cubicBezTo>
                    <a:pt x="1" y="918"/>
                    <a:pt x="368" y="1852"/>
                    <a:pt x="368" y="1885"/>
                  </a:cubicBezTo>
                  <a:cubicBezTo>
                    <a:pt x="368" y="1918"/>
                    <a:pt x="401" y="1918"/>
                    <a:pt x="434" y="1952"/>
                  </a:cubicBezTo>
                  <a:cubicBezTo>
                    <a:pt x="468" y="1952"/>
                    <a:pt x="468" y="1952"/>
                    <a:pt x="501" y="1918"/>
                  </a:cubicBezTo>
                  <a:lnTo>
                    <a:pt x="534" y="1918"/>
                  </a:lnTo>
                  <a:cubicBezTo>
                    <a:pt x="835" y="1551"/>
                    <a:pt x="1268" y="451"/>
                    <a:pt x="1035" y="117"/>
                  </a:cubicBezTo>
                  <a:cubicBezTo>
                    <a:pt x="1013" y="52"/>
                    <a:pt x="949" y="1"/>
                    <a:pt x="8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107"/>
            <p:cNvSpPr/>
            <p:nvPr/>
          </p:nvSpPr>
          <p:spPr>
            <a:xfrm>
              <a:off x="5880400" y="1467244"/>
              <a:ext cx="17550" cy="7425"/>
            </a:xfrm>
            <a:custGeom>
              <a:rect b="b" l="l" r="r" t="t"/>
              <a:pathLst>
                <a:path extrusionOk="0" h="297" w="702">
                  <a:moveTo>
                    <a:pt x="1" y="1"/>
                  </a:moveTo>
                  <a:cubicBezTo>
                    <a:pt x="1" y="1"/>
                    <a:pt x="204" y="296"/>
                    <a:pt x="445" y="296"/>
                  </a:cubicBezTo>
                  <a:cubicBezTo>
                    <a:pt x="528" y="296"/>
                    <a:pt x="616" y="261"/>
                    <a:pt x="701" y="1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107"/>
            <p:cNvSpPr/>
            <p:nvPr/>
          </p:nvSpPr>
          <p:spPr>
            <a:xfrm>
              <a:off x="5772000" y="2307844"/>
              <a:ext cx="401150" cy="52575"/>
            </a:xfrm>
            <a:custGeom>
              <a:rect b="b" l="l" r="r" t="t"/>
              <a:pathLst>
                <a:path extrusionOk="0" h="2103" w="16046">
                  <a:moveTo>
                    <a:pt x="15311" y="1"/>
                  </a:moveTo>
                  <a:lnTo>
                    <a:pt x="267" y="434"/>
                  </a:lnTo>
                  <a:cubicBezTo>
                    <a:pt x="100" y="468"/>
                    <a:pt x="0" y="534"/>
                    <a:pt x="0" y="634"/>
                  </a:cubicBezTo>
                  <a:lnTo>
                    <a:pt x="201" y="1969"/>
                  </a:lnTo>
                  <a:cubicBezTo>
                    <a:pt x="201" y="2035"/>
                    <a:pt x="301" y="2102"/>
                    <a:pt x="434" y="2102"/>
                  </a:cubicBezTo>
                  <a:lnTo>
                    <a:pt x="15745" y="1635"/>
                  </a:lnTo>
                  <a:cubicBezTo>
                    <a:pt x="15912" y="1635"/>
                    <a:pt x="16045" y="1535"/>
                    <a:pt x="15978" y="1435"/>
                  </a:cubicBezTo>
                  <a:lnTo>
                    <a:pt x="15578" y="101"/>
                  </a:lnTo>
                  <a:cubicBezTo>
                    <a:pt x="15511" y="34"/>
                    <a:pt x="15411" y="1"/>
                    <a:pt x="153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107"/>
            <p:cNvSpPr/>
            <p:nvPr/>
          </p:nvSpPr>
          <p:spPr>
            <a:xfrm>
              <a:off x="6101400" y="2307019"/>
              <a:ext cx="24200" cy="47550"/>
            </a:xfrm>
            <a:custGeom>
              <a:rect b="b" l="l" r="r" t="t"/>
              <a:pathLst>
                <a:path extrusionOk="0" h="1902" w="968">
                  <a:moveTo>
                    <a:pt x="167" y="0"/>
                  </a:moveTo>
                  <a:cubicBezTo>
                    <a:pt x="67" y="0"/>
                    <a:pt x="0" y="34"/>
                    <a:pt x="34" y="100"/>
                  </a:cubicBezTo>
                  <a:lnTo>
                    <a:pt x="267" y="1802"/>
                  </a:lnTo>
                  <a:cubicBezTo>
                    <a:pt x="267" y="1868"/>
                    <a:pt x="334" y="1902"/>
                    <a:pt x="434" y="1902"/>
                  </a:cubicBezTo>
                  <a:lnTo>
                    <a:pt x="834" y="1902"/>
                  </a:lnTo>
                  <a:cubicBezTo>
                    <a:pt x="901" y="1902"/>
                    <a:pt x="968" y="1835"/>
                    <a:pt x="968" y="1802"/>
                  </a:cubicBezTo>
                  <a:lnTo>
                    <a:pt x="734" y="67"/>
                  </a:lnTo>
                  <a:cubicBezTo>
                    <a:pt x="734" y="34"/>
                    <a:pt x="634" y="0"/>
                    <a:pt x="5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107"/>
            <p:cNvSpPr/>
            <p:nvPr/>
          </p:nvSpPr>
          <p:spPr>
            <a:xfrm>
              <a:off x="5801175" y="2315344"/>
              <a:ext cx="24225" cy="48400"/>
            </a:xfrm>
            <a:custGeom>
              <a:rect b="b" l="l" r="r" t="t"/>
              <a:pathLst>
                <a:path extrusionOk="0" h="1936" w="969">
                  <a:moveTo>
                    <a:pt x="168" y="1"/>
                  </a:moveTo>
                  <a:cubicBezTo>
                    <a:pt x="68" y="1"/>
                    <a:pt x="1" y="68"/>
                    <a:pt x="34" y="101"/>
                  </a:cubicBezTo>
                  <a:lnTo>
                    <a:pt x="268" y="1836"/>
                  </a:lnTo>
                  <a:cubicBezTo>
                    <a:pt x="268" y="1902"/>
                    <a:pt x="334" y="1936"/>
                    <a:pt x="435" y="1936"/>
                  </a:cubicBezTo>
                  <a:lnTo>
                    <a:pt x="835" y="1936"/>
                  </a:lnTo>
                  <a:cubicBezTo>
                    <a:pt x="902" y="1936"/>
                    <a:pt x="968" y="1869"/>
                    <a:pt x="968" y="1836"/>
                  </a:cubicBezTo>
                  <a:lnTo>
                    <a:pt x="735" y="101"/>
                  </a:lnTo>
                  <a:cubicBezTo>
                    <a:pt x="735" y="68"/>
                    <a:pt x="635" y="1"/>
                    <a:pt x="5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107"/>
            <p:cNvSpPr/>
            <p:nvPr/>
          </p:nvSpPr>
          <p:spPr>
            <a:xfrm>
              <a:off x="5951300" y="2311194"/>
              <a:ext cx="24200" cy="47550"/>
            </a:xfrm>
            <a:custGeom>
              <a:rect b="b" l="l" r="r" t="t"/>
              <a:pathLst>
                <a:path extrusionOk="0" h="1902" w="968">
                  <a:moveTo>
                    <a:pt x="167" y="0"/>
                  </a:moveTo>
                  <a:cubicBezTo>
                    <a:pt x="67" y="0"/>
                    <a:pt x="0" y="33"/>
                    <a:pt x="34" y="100"/>
                  </a:cubicBezTo>
                  <a:lnTo>
                    <a:pt x="267" y="1801"/>
                  </a:lnTo>
                  <a:cubicBezTo>
                    <a:pt x="267" y="1868"/>
                    <a:pt x="334" y="1901"/>
                    <a:pt x="434" y="1901"/>
                  </a:cubicBezTo>
                  <a:lnTo>
                    <a:pt x="834" y="1901"/>
                  </a:lnTo>
                  <a:cubicBezTo>
                    <a:pt x="901" y="1901"/>
                    <a:pt x="968" y="1868"/>
                    <a:pt x="968" y="1801"/>
                  </a:cubicBezTo>
                  <a:lnTo>
                    <a:pt x="734" y="100"/>
                  </a:lnTo>
                  <a:cubicBezTo>
                    <a:pt x="734" y="33"/>
                    <a:pt x="634" y="0"/>
                    <a:pt x="5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107"/>
            <p:cNvSpPr/>
            <p:nvPr/>
          </p:nvSpPr>
          <p:spPr>
            <a:xfrm>
              <a:off x="6374100" y="2439619"/>
              <a:ext cx="126775" cy="81750"/>
            </a:xfrm>
            <a:custGeom>
              <a:rect b="b" l="l" r="r" t="t"/>
              <a:pathLst>
                <a:path extrusionOk="0" h="3270" w="5071">
                  <a:moveTo>
                    <a:pt x="667" y="0"/>
                  </a:moveTo>
                  <a:lnTo>
                    <a:pt x="667" y="0"/>
                  </a:lnTo>
                  <a:cubicBezTo>
                    <a:pt x="0" y="1401"/>
                    <a:pt x="1401" y="3269"/>
                    <a:pt x="1401" y="3269"/>
                  </a:cubicBezTo>
                  <a:lnTo>
                    <a:pt x="5071" y="2802"/>
                  </a:lnTo>
                  <a:lnTo>
                    <a:pt x="2168" y="134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107"/>
            <p:cNvSpPr/>
            <p:nvPr/>
          </p:nvSpPr>
          <p:spPr>
            <a:xfrm>
              <a:off x="6408275" y="2509669"/>
              <a:ext cx="105100" cy="81750"/>
            </a:xfrm>
            <a:custGeom>
              <a:rect b="b" l="l" r="r" t="t"/>
              <a:pathLst>
                <a:path extrusionOk="0" h="3270" w="4204">
                  <a:moveTo>
                    <a:pt x="3704" y="0"/>
                  </a:moveTo>
                  <a:lnTo>
                    <a:pt x="1" y="500"/>
                  </a:lnTo>
                  <a:lnTo>
                    <a:pt x="1102" y="3269"/>
                  </a:lnTo>
                  <a:lnTo>
                    <a:pt x="4204" y="3036"/>
                  </a:lnTo>
                  <a:lnTo>
                    <a:pt x="3704" y="0"/>
                  </a:lnTo>
                  <a:close/>
                </a:path>
              </a:pathLst>
            </a:custGeom>
            <a:solidFill>
              <a:srgbClr val="FFC3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107"/>
            <p:cNvSpPr/>
            <p:nvPr/>
          </p:nvSpPr>
          <p:spPr>
            <a:xfrm>
              <a:off x="5801175" y="1312469"/>
              <a:ext cx="171000" cy="93475"/>
            </a:xfrm>
            <a:custGeom>
              <a:rect b="b" l="l" r="r" t="t"/>
              <a:pathLst>
                <a:path extrusionOk="0" h="3739" w="6840">
                  <a:moveTo>
                    <a:pt x="5197" y="1"/>
                  </a:moveTo>
                  <a:cubicBezTo>
                    <a:pt x="3988" y="1"/>
                    <a:pt x="2055" y="511"/>
                    <a:pt x="1" y="3089"/>
                  </a:cubicBezTo>
                  <a:cubicBezTo>
                    <a:pt x="1704" y="3592"/>
                    <a:pt x="3180" y="3738"/>
                    <a:pt x="4320" y="3738"/>
                  </a:cubicBezTo>
                  <a:cubicBezTo>
                    <a:pt x="5903" y="3738"/>
                    <a:pt x="6839" y="3456"/>
                    <a:pt x="6839" y="3456"/>
                  </a:cubicBezTo>
                  <a:lnTo>
                    <a:pt x="6472" y="221"/>
                  </a:lnTo>
                  <a:cubicBezTo>
                    <a:pt x="6472" y="221"/>
                    <a:pt x="5990" y="1"/>
                    <a:pt x="5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107"/>
            <p:cNvSpPr/>
            <p:nvPr/>
          </p:nvSpPr>
          <p:spPr>
            <a:xfrm>
              <a:off x="5952125" y="1306294"/>
              <a:ext cx="210175" cy="404475"/>
            </a:xfrm>
            <a:custGeom>
              <a:rect b="b" l="l" r="r" t="t"/>
              <a:pathLst>
                <a:path extrusionOk="0" h="16179" w="8407">
                  <a:moveTo>
                    <a:pt x="1171" y="0"/>
                  </a:moveTo>
                  <a:cubicBezTo>
                    <a:pt x="800" y="0"/>
                    <a:pt x="410" y="32"/>
                    <a:pt x="1" y="101"/>
                  </a:cubicBezTo>
                  <a:cubicBezTo>
                    <a:pt x="1" y="101"/>
                    <a:pt x="734" y="10842"/>
                    <a:pt x="1" y="16179"/>
                  </a:cubicBezTo>
                  <a:cubicBezTo>
                    <a:pt x="4304" y="14811"/>
                    <a:pt x="8407" y="10542"/>
                    <a:pt x="8407" y="10542"/>
                  </a:cubicBezTo>
                  <a:cubicBezTo>
                    <a:pt x="8407" y="10542"/>
                    <a:pt x="7868" y="0"/>
                    <a:pt x="11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107"/>
            <p:cNvSpPr/>
            <p:nvPr/>
          </p:nvSpPr>
          <p:spPr>
            <a:xfrm>
              <a:off x="5844550" y="1413044"/>
              <a:ext cx="93425" cy="133450"/>
            </a:xfrm>
            <a:custGeom>
              <a:rect b="b" l="l" r="r" t="t"/>
              <a:pathLst>
                <a:path extrusionOk="0" h="5338" w="3737">
                  <a:moveTo>
                    <a:pt x="1668" y="201"/>
                  </a:moveTo>
                  <a:cubicBezTo>
                    <a:pt x="2502" y="201"/>
                    <a:pt x="3303" y="1301"/>
                    <a:pt x="3436" y="2669"/>
                  </a:cubicBezTo>
                  <a:cubicBezTo>
                    <a:pt x="3536" y="3403"/>
                    <a:pt x="3336" y="4170"/>
                    <a:pt x="2869" y="4737"/>
                  </a:cubicBezTo>
                  <a:cubicBezTo>
                    <a:pt x="2702" y="4971"/>
                    <a:pt x="2402" y="5137"/>
                    <a:pt x="2102" y="5137"/>
                  </a:cubicBezTo>
                  <a:cubicBezTo>
                    <a:pt x="1235" y="5137"/>
                    <a:pt x="434" y="4003"/>
                    <a:pt x="334" y="2636"/>
                  </a:cubicBezTo>
                  <a:cubicBezTo>
                    <a:pt x="201" y="1902"/>
                    <a:pt x="401" y="1168"/>
                    <a:pt x="868" y="567"/>
                  </a:cubicBezTo>
                  <a:cubicBezTo>
                    <a:pt x="1068" y="334"/>
                    <a:pt x="1335" y="201"/>
                    <a:pt x="1668" y="201"/>
                  </a:cubicBezTo>
                  <a:close/>
                  <a:moveTo>
                    <a:pt x="1668" y="0"/>
                  </a:moveTo>
                  <a:cubicBezTo>
                    <a:pt x="1301" y="0"/>
                    <a:pt x="934" y="167"/>
                    <a:pt x="701" y="434"/>
                  </a:cubicBezTo>
                  <a:cubicBezTo>
                    <a:pt x="234" y="1068"/>
                    <a:pt x="0" y="1868"/>
                    <a:pt x="101" y="2669"/>
                  </a:cubicBezTo>
                  <a:cubicBezTo>
                    <a:pt x="234" y="4137"/>
                    <a:pt x="1135" y="5338"/>
                    <a:pt x="2102" y="5338"/>
                  </a:cubicBezTo>
                  <a:cubicBezTo>
                    <a:pt x="2469" y="5338"/>
                    <a:pt x="2802" y="5171"/>
                    <a:pt x="3036" y="4904"/>
                  </a:cubicBezTo>
                  <a:cubicBezTo>
                    <a:pt x="3536" y="4270"/>
                    <a:pt x="3736" y="3470"/>
                    <a:pt x="3636" y="2669"/>
                  </a:cubicBezTo>
                  <a:cubicBezTo>
                    <a:pt x="3503" y="1201"/>
                    <a:pt x="2636" y="0"/>
                    <a:pt x="1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107"/>
            <p:cNvSpPr/>
            <p:nvPr/>
          </p:nvSpPr>
          <p:spPr>
            <a:xfrm>
              <a:off x="5763650" y="1413044"/>
              <a:ext cx="74250" cy="133450"/>
            </a:xfrm>
            <a:custGeom>
              <a:rect b="b" l="l" r="r" t="t"/>
              <a:pathLst>
                <a:path extrusionOk="0" h="5338" w="2970">
                  <a:moveTo>
                    <a:pt x="1268" y="201"/>
                  </a:moveTo>
                  <a:cubicBezTo>
                    <a:pt x="1936" y="201"/>
                    <a:pt x="2569" y="1335"/>
                    <a:pt x="2669" y="2669"/>
                  </a:cubicBezTo>
                  <a:cubicBezTo>
                    <a:pt x="2769" y="3603"/>
                    <a:pt x="2569" y="4470"/>
                    <a:pt x="2202" y="4904"/>
                  </a:cubicBezTo>
                  <a:cubicBezTo>
                    <a:pt x="2069" y="5037"/>
                    <a:pt x="1902" y="5137"/>
                    <a:pt x="1702" y="5137"/>
                  </a:cubicBezTo>
                  <a:cubicBezTo>
                    <a:pt x="1035" y="5137"/>
                    <a:pt x="401" y="4003"/>
                    <a:pt x="268" y="2669"/>
                  </a:cubicBezTo>
                  <a:cubicBezTo>
                    <a:pt x="201" y="1735"/>
                    <a:pt x="401" y="868"/>
                    <a:pt x="768" y="434"/>
                  </a:cubicBezTo>
                  <a:cubicBezTo>
                    <a:pt x="901" y="301"/>
                    <a:pt x="1068" y="201"/>
                    <a:pt x="1268" y="201"/>
                  </a:cubicBezTo>
                  <a:close/>
                  <a:moveTo>
                    <a:pt x="1268" y="0"/>
                  </a:moveTo>
                  <a:cubicBezTo>
                    <a:pt x="1002" y="0"/>
                    <a:pt x="768" y="100"/>
                    <a:pt x="601" y="301"/>
                  </a:cubicBezTo>
                  <a:cubicBezTo>
                    <a:pt x="201" y="768"/>
                    <a:pt x="1" y="1668"/>
                    <a:pt x="68" y="2669"/>
                  </a:cubicBezTo>
                  <a:cubicBezTo>
                    <a:pt x="201" y="4170"/>
                    <a:pt x="935" y="5338"/>
                    <a:pt x="1702" y="5338"/>
                  </a:cubicBezTo>
                  <a:cubicBezTo>
                    <a:pt x="1936" y="5338"/>
                    <a:pt x="2169" y="5237"/>
                    <a:pt x="2336" y="5037"/>
                  </a:cubicBezTo>
                  <a:cubicBezTo>
                    <a:pt x="2769" y="4570"/>
                    <a:pt x="2970" y="3670"/>
                    <a:pt x="2903" y="2669"/>
                  </a:cubicBezTo>
                  <a:cubicBezTo>
                    <a:pt x="2769" y="1168"/>
                    <a:pt x="2036" y="0"/>
                    <a:pt x="1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107"/>
            <p:cNvSpPr/>
            <p:nvPr/>
          </p:nvSpPr>
          <p:spPr>
            <a:xfrm>
              <a:off x="5830375" y="1475594"/>
              <a:ext cx="22550" cy="7025"/>
            </a:xfrm>
            <a:custGeom>
              <a:rect b="b" l="l" r="r" t="t"/>
              <a:pathLst>
                <a:path extrusionOk="0" h="281" w="902">
                  <a:moveTo>
                    <a:pt x="451" y="0"/>
                  </a:moveTo>
                  <a:cubicBezTo>
                    <a:pt x="317" y="0"/>
                    <a:pt x="184" y="34"/>
                    <a:pt x="67" y="100"/>
                  </a:cubicBezTo>
                  <a:cubicBezTo>
                    <a:pt x="0" y="134"/>
                    <a:pt x="0" y="200"/>
                    <a:pt x="34" y="234"/>
                  </a:cubicBezTo>
                  <a:cubicBezTo>
                    <a:pt x="57" y="257"/>
                    <a:pt x="98" y="281"/>
                    <a:pt x="131" y="281"/>
                  </a:cubicBezTo>
                  <a:cubicBezTo>
                    <a:pt x="145" y="281"/>
                    <a:pt x="157" y="277"/>
                    <a:pt x="167" y="267"/>
                  </a:cubicBezTo>
                  <a:cubicBezTo>
                    <a:pt x="251" y="217"/>
                    <a:pt x="351" y="192"/>
                    <a:pt x="451" y="192"/>
                  </a:cubicBezTo>
                  <a:cubicBezTo>
                    <a:pt x="551" y="192"/>
                    <a:pt x="651" y="217"/>
                    <a:pt x="734" y="267"/>
                  </a:cubicBezTo>
                  <a:lnTo>
                    <a:pt x="801" y="267"/>
                  </a:lnTo>
                  <a:cubicBezTo>
                    <a:pt x="834" y="267"/>
                    <a:pt x="868" y="267"/>
                    <a:pt x="868" y="234"/>
                  </a:cubicBezTo>
                  <a:cubicBezTo>
                    <a:pt x="901" y="167"/>
                    <a:pt x="868" y="100"/>
                    <a:pt x="834" y="100"/>
                  </a:cubicBezTo>
                  <a:cubicBezTo>
                    <a:pt x="718" y="34"/>
                    <a:pt x="584" y="0"/>
                    <a:pt x="4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137" name="Google Shape;2137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157" y="1336250"/>
            <a:ext cx="5560044" cy="3331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108"/>
          <p:cNvSpPr txBox="1"/>
          <p:nvPr>
            <p:ph type="title"/>
          </p:nvPr>
        </p:nvSpPr>
        <p:spPr>
          <a:xfrm>
            <a:off x="1244925" y="522375"/>
            <a:ext cx="6200700" cy="50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Métodos de análise de ações </a:t>
            </a:r>
            <a:endParaRPr/>
          </a:p>
        </p:txBody>
      </p:sp>
      <p:sp>
        <p:nvSpPr>
          <p:cNvPr id="2143" name="Google Shape;2143;p108"/>
          <p:cNvSpPr txBox="1"/>
          <p:nvPr>
            <p:ph idx="1" type="subTitle"/>
          </p:nvPr>
        </p:nvSpPr>
        <p:spPr>
          <a:xfrm>
            <a:off x="797825" y="3107625"/>
            <a:ext cx="24354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fundamentalista</a:t>
            </a:r>
            <a:endParaRPr/>
          </a:p>
        </p:txBody>
      </p:sp>
      <p:sp>
        <p:nvSpPr>
          <p:cNvPr id="2144" name="Google Shape;2144;p108"/>
          <p:cNvSpPr txBox="1"/>
          <p:nvPr>
            <p:ph idx="2" type="subTitle"/>
          </p:nvPr>
        </p:nvSpPr>
        <p:spPr>
          <a:xfrm>
            <a:off x="797825" y="3535929"/>
            <a:ext cx="25032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r>
              <a:rPr lang="en"/>
              <a:t>aseia-se em dados históricos da empresa</a:t>
            </a:r>
            <a:endParaRPr/>
          </a:p>
        </p:txBody>
      </p:sp>
      <p:sp>
        <p:nvSpPr>
          <p:cNvPr id="2145" name="Google Shape;2145;p108"/>
          <p:cNvSpPr txBox="1"/>
          <p:nvPr>
            <p:ph idx="3" type="subTitle"/>
          </p:nvPr>
        </p:nvSpPr>
        <p:spPr>
          <a:xfrm>
            <a:off x="4399200" y="2954525"/>
            <a:ext cx="1773300" cy="6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nálise técnica</a:t>
            </a:r>
            <a:endParaRPr/>
          </a:p>
        </p:txBody>
      </p:sp>
      <p:sp>
        <p:nvSpPr>
          <p:cNvPr id="2146" name="Google Shape;2146;p108"/>
          <p:cNvSpPr txBox="1"/>
          <p:nvPr>
            <p:ph idx="4" type="subTitle"/>
          </p:nvPr>
        </p:nvSpPr>
        <p:spPr>
          <a:xfrm>
            <a:off x="4399200" y="3535929"/>
            <a:ext cx="25032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Baseia-se em dados </a:t>
            </a:r>
            <a:r>
              <a:rPr lang="en"/>
              <a:t>estatísticas do mercado</a:t>
            </a:r>
            <a:endParaRPr/>
          </a:p>
        </p:txBody>
      </p:sp>
      <p:sp>
        <p:nvSpPr>
          <p:cNvPr id="2147" name="Google Shape;2147;p108"/>
          <p:cNvSpPr/>
          <p:nvPr/>
        </p:nvSpPr>
        <p:spPr>
          <a:xfrm>
            <a:off x="4508625" y="1730575"/>
            <a:ext cx="1115400" cy="1115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48" name="Google Shape;2148;p108"/>
          <p:cNvGrpSpPr/>
          <p:nvPr/>
        </p:nvGrpSpPr>
        <p:grpSpPr>
          <a:xfrm>
            <a:off x="977382" y="627038"/>
            <a:ext cx="206559" cy="205115"/>
            <a:chOff x="1172725" y="238125"/>
            <a:chExt cx="5255950" cy="5219200"/>
          </a:xfrm>
        </p:grpSpPr>
        <p:sp>
          <p:nvSpPr>
            <p:cNvPr id="2149" name="Google Shape;2149;p108"/>
            <p:cNvSpPr/>
            <p:nvPr/>
          </p:nvSpPr>
          <p:spPr>
            <a:xfrm>
              <a:off x="1954725" y="997350"/>
              <a:ext cx="3690150" cy="3647725"/>
            </a:xfrm>
            <a:custGeom>
              <a:rect b="b" l="l" r="r" t="t"/>
              <a:pathLst>
                <a:path extrusionOk="0" h="145909" w="147606">
                  <a:moveTo>
                    <a:pt x="73820" y="0"/>
                  </a:moveTo>
                  <a:cubicBezTo>
                    <a:pt x="69579" y="0"/>
                    <a:pt x="66154" y="3425"/>
                    <a:pt x="66154" y="7633"/>
                  </a:cubicBezTo>
                  <a:lnTo>
                    <a:pt x="66154" y="25672"/>
                  </a:lnTo>
                  <a:lnTo>
                    <a:pt x="7666" y="25672"/>
                  </a:lnTo>
                  <a:cubicBezTo>
                    <a:pt x="3426" y="25672"/>
                    <a:pt x="1" y="29064"/>
                    <a:pt x="1" y="33305"/>
                  </a:cubicBezTo>
                  <a:cubicBezTo>
                    <a:pt x="1" y="37513"/>
                    <a:pt x="3426" y="40938"/>
                    <a:pt x="7666" y="40938"/>
                  </a:cubicBezTo>
                  <a:lnTo>
                    <a:pt x="66154" y="40938"/>
                  </a:lnTo>
                  <a:lnTo>
                    <a:pt x="66154" y="138276"/>
                  </a:lnTo>
                  <a:cubicBezTo>
                    <a:pt x="66154" y="142516"/>
                    <a:pt x="69579" y="145909"/>
                    <a:pt x="73820" y="145909"/>
                  </a:cubicBezTo>
                  <a:cubicBezTo>
                    <a:pt x="78028" y="145909"/>
                    <a:pt x="81453" y="142516"/>
                    <a:pt x="81453" y="138276"/>
                  </a:cubicBezTo>
                  <a:lnTo>
                    <a:pt x="81453" y="40938"/>
                  </a:lnTo>
                  <a:lnTo>
                    <a:pt x="139973" y="40938"/>
                  </a:lnTo>
                  <a:cubicBezTo>
                    <a:pt x="144181" y="40938"/>
                    <a:pt x="147606" y="37513"/>
                    <a:pt x="147606" y="33305"/>
                  </a:cubicBezTo>
                  <a:cubicBezTo>
                    <a:pt x="147606" y="29064"/>
                    <a:pt x="144181" y="25672"/>
                    <a:pt x="139973" y="25672"/>
                  </a:cubicBezTo>
                  <a:lnTo>
                    <a:pt x="81453" y="25672"/>
                  </a:lnTo>
                  <a:lnTo>
                    <a:pt x="81453" y="7633"/>
                  </a:lnTo>
                  <a:cubicBezTo>
                    <a:pt x="81453" y="3425"/>
                    <a:pt x="78028" y="0"/>
                    <a:pt x="738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108"/>
            <p:cNvSpPr/>
            <p:nvPr/>
          </p:nvSpPr>
          <p:spPr>
            <a:xfrm>
              <a:off x="3800200" y="997350"/>
              <a:ext cx="1844675" cy="3647725"/>
            </a:xfrm>
            <a:custGeom>
              <a:rect b="b" l="l" r="r" t="t"/>
              <a:pathLst>
                <a:path extrusionOk="0" h="145909" w="73787">
                  <a:moveTo>
                    <a:pt x="1" y="0"/>
                  </a:moveTo>
                  <a:lnTo>
                    <a:pt x="1" y="145909"/>
                  </a:lnTo>
                  <a:cubicBezTo>
                    <a:pt x="4209" y="145909"/>
                    <a:pt x="7634" y="142484"/>
                    <a:pt x="7634" y="138276"/>
                  </a:cubicBezTo>
                  <a:lnTo>
                    <a:pt x="7634" y="40938"/>
                  </a:lnTo>
                  <a:lnTo>
                    <a:pt x="66154" y="40938"/>
                  </a:lnTo>
                  <a:cubicBezTo>
                    <a:pt x="70362" y="40938"/>
                    <a:pt x="73787" y="37513"/>
                    <a:pt x="73787" y="33305"/>
                  </a:cubicBezTo>
                  <a:cubicBezTo>
                    <a:pt x="73787" y="29064"/>
                    <a:pt x="70362" y="25672"/>
                    <a:pt x="66154" y="25672"/>
                  </a:cubicBezTo>
                  <a:lnTo>
                    <a:pt x="7634" y="25672"/>
                  </a:lnTo>
                  <a:lnTo>
                    <a:pt x="7634" y="7633"/>
                  </a:lnTo>
                  <a:cubicBezTo>
                    <a:pt x="7634" y="3425"/>
                    <a:pt x="4209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108"/>
            <p:cNvSpPr/>
            <p:nvPr/>
          </p:nvSpPr>
          <p:spPr>
            <a:xfrm>
              <a:off x="3229350" y="238125"/>
              <a:ext cx="1140900" cy="1140900"/>
            </a:xfrm>
            <a:custGeom>
              <a:rect b="b" l="l" r="r" t="t"/>
              <a:pathLst>
                <a:path extrusionOk="0" h="45636" w="45636">
                  <a:moveTo>
                    <a:pt x="22835" y="0"/>
                  </a:moveTo>
                  <a:cubicBezTo>
                    <a:pt x="10243" y="0"/>
                    <a:pt x="1" y="10243"/>
                    <a:pt x="1" y="22834"/>
                  </a:cubicBezTo>
                  <a:cubicBezTo>
                    <a:pt x="1" y="35393"/>
                    <a:pt x="10243" y="45635"/>
                    <a:pt x="22835" y="45635"/>
                  </a:cubicBezTo>
                  <a:cubicBezTo>
                    <a:pt x="35393" y="45635"/>
                    <a:pt x="45636" y="35393"/>
                    <a:pt x="45636" y="22834"/>
                  </a:cubicBezTo>
                  <a:cubicBezTo>
                    <a:pt x="45636" y="10243"/>
                    <a:pt x="35393" y="0"/>
                    <a:pt x="228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108"/>
            <p:cNvSpPr/>
            <p:nvPr/>
          </p:nvSpPr>
          <p:spPr>
            <a:xfrm>
              <a:off x="2793875" y="4263400"/>
              <a:ext cx="2011850" cy="1193925"/>
            </a:xfrm>
            <a:custGeom>
              <a:rect b="b" l="l" r="r" t="t"/>
              <a:pathLst>
                <a:path extrusionOk="0" h="47757" w="80474">
                  <a:moveTo>
                    <a:pt x="14158" y="1"/>
                  </a:moveTo>
                  <a:cubicBezTo>
                    <a:pt x="10472" y="1"/>
                    <a:pt x="7275" y="2643"/>
                    <a:pt x="6655" y="6296"/>
                  </a:cubicBezTo>
                  <a:lnTo>
                    <a:pt x="849" y="38786"/>
                  </a:lnTo>
                  <a:cubicBezTo>
                    <a:pt x="1" y="43450"/>
                    <a:pt x="3621" y="47756"/>
                    <a:pt x="8351" y="47756"/>
                  </a:cubicBezTo>
                  <a:lnTo>
                    <a:pt x="72123" y="47756"/>
                  </a:lnTo>
                  <a:cubicBezTo>
                    <a:pt x="76853" y="47756"/>
                    <a:pt x="80474" y="43450"/>
                    <a:pt x="79626" y="38786"/>
                  </a:cubicBezTo>
                  <a:lnTo>
                    <a:pt x="73852" y="6296"/>
                  </a:lnTo>
                  <a:cubicBezTo>
                    <a:pt x="73200" y="2643"/>
                    <a:pt x="70036" y="1"/>
                    <a:pt x="663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108"/>
            <p:cNvSpPr/>
            <p:nvPr/>
          </p:nvSpPr>
          <p:spPr>
            <a:xfrm>
              <a:off x="1172725" y="1639025"/>
              <a:ext cx="1946825" cy="1477725"/>
            </a:xfrm>
            <a:custGeom>
              <a:rect b="b" l="l" r="r" t="t"/>
              <a:pathLst>
                <a:path extrusionOk="0" h="59109" w="77873">
                  <a:moveTo>
                    <a:pt x="38947" y="1"/>
                  </a:moveTo>
                  <a:cubicBezTo>
                    <a:pt x="36500" y="1"/>
                    <a:pt x="34056" y="1159"/>
                    <a:pt x="32553" y="3463"/>
                  </a:cubicBezTo>
                  <a:lnTo>
                    <a:pt x="3913" y="47206"/>
                  </a:lnTo>
                  <a:cubicBezTo>
                    <a:pt x="0" y="53190"/>
                    <a:pt x="5213" y="59108"/>
                    <a:pt x="10558" y="59108"/>
                  </a:cubicBezTo>
                  <a:cubicBezTo>
                    <a:pt x="12790" y="59108"/>
                    <a:pt x="15044" y="58077"/>
                    <a:pt x="16667" y="55589"/>
                  </a:cubicBezTo>
                  <a:lnTo>
                    <a:pt x="38946" y="21567"/>
                  </a:lnTo>
                  <a:lnTo>
                    <a:pt x="61193" y="55589"/>
                  </a:lnTo>
                  <a:cubicBezTo>
                    <a:pt x="62824" y="58073"/>
                    <a:pt x="65077" y="59102"/>
                    <a:pt x="67307" y="59102"/>
                  </a:cubicBezTo>
                  <a:cubicBezTo>
                    <a:pt x="72660" y="59102"/>
                    <a:pt x="77872" y="53170"/>
                    <a:pt x="73980" y="47206"/>
                  </a:cubicBezTo>
                  <a:lnTo>
                    <a:pt x="45340" y="3463"/>
                  </a:lnTo>
                  <a:cubicBezTo>
                    <a:pt x="43826" y="1151"/>
                    <a:pt x="41385" y="1"/>
                    <a:pt x="389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108"/>
            <p:cNvSpPr/>
            <p:nvPr/>
          </p:nvSpPr>
          <p:spPr>
            <a:xfrm>
              <a:off x="1238725" y="2732725"/>
              <a:ext cx="1814500" cy="1098500"/>
            </a:xfrm>
            <a:custGeom>
              <a:rect b="b" l="l" r="r" t="t"/>
              <a:pathLst>
                <a:path extrusionOk="0" h="43940" w="72580">
                  <a:moveTo>
                    <a:pt x="7634" y="0"/>
                  </a:moveTo>
                  <a:cubicBezTo>
                    <a:pt x="3426" y="0"/>
                    <a:pt x="1" y="3425"/>
                    <a:pt x="1" y="7633"/>
                  </a:cubicBezTo>
                  <a:cubicBezTo>
                    <a:pt x="1" y="27662"/>
                    <a:pt x="16278" y="43939"/>
                    <a:pt x="36306" y="43939"/>
                  </a:cubicBezTo>
                  <a:cubicBezTo>
                    <a:pt x="56302" y="43939"/>
                    <a:pt x="72580" y="27662"/>
                    <a:pt x="72580" y="7633"/>
                  </a:cubicBezTo>
                  <a:cubicBezTo>
                    <a:pt x="72580" y="3425"/>
                    <a:pt x="69155" y="0"/>
                    <a:pt x="6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108"/>
            <p:cNvSpPr/>
            <p:nvPr/>
          </p:nvSpPr>
          <p:spPr>
            <a:xfrm>
              <a:off x="3800200" y="238125"/>
              <a:ext cx="570050" cy="1140900"/>
            </a:xfrm>
            <a:custGeom>
              <a:rect b="b" l="l" r="r" t="t"/>
              <a:pathLst>
                <a:path extrusionOk="0" h="45636" w="22802">
                  <a:moveTo>
                    <a:pt x="1" y="0"/>
                  </a:moveTo>
                  <a:lnTo>
                    <a:pt x="1" y="45635"/>
                  </a:lnTo>
                  <a:cubicBezTo>
                    <a:pt x="12592" y="45635"/>
                    <a:pt x="22802" y="35393"/>
                    <a:pt x="22802" y="22834"/>
                  </a:cubicBezTo>
                  <a:cubicBezTo>
                    <a:pt x="22802" y="10243"/>
                    <a:pt x="12592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108"/>
            <p:cNvSpPr/>
            <p:nvPr/>
          </p:nvSpPr>
          <p:spPr>
            <a:xfrm>
              <a:off x="3800200" y="4263400"/>
              <a:ext cx="1005525" cy="1193925"/>
            </a:xfrm>
            <a:custGeom>
              <a:rect b="b" l="l" r="r" t="t"/>
              <a:pathLst>
                <a:path extrusionOk="0" h="47757" w="40221">
                  <a:moveTo>
                    <a:pt x="1" y="1"/>
                  </a:moveTo>
                  <a:lnTo>
                    <a:pt x="1" y="47756"/>
                  </a:lnTo>
                  <a:lnTo>
                    <a:pt x="31870" y="47756"/>
                  </a:lnTo>
                  <a:cubicBezTo>
                    <a:pt x="36600" y="47756"/>
                    <a:pt x="40221" y="43450"/>
                    <a:pt x="39373" y="38786"/>
                  </a:cubicBezTo>
                  <a:lnTo>
                    <a:pt x="33599" y="6296"/>
                  </a:lnTo>
                  <a:cubicBezTo>
                    <a:pt x="32947" y="2643"/>
                    <a:pt x="29783" y="1"/>
                    <a:pt x="26064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108"/>
            <p:cNvSpPr/>
            <p:nvPr/>
          </p:nvSpPr>
          <p:spPr>
            <a:xfrm>
              <a:off x="4480325" y="1639125"/>
              <a:ext cx="1948350" cy="1477475"/>
            </a:xfrm>
            <a:custGeom>
              <a:rect b="b" l="l" r="r" t="t"/>
              <a:pathLst>
                <a:path extrusionOk="0" h="59099" w="77934">
                  <a:moveTo>
                    <a:pt x="38949" y="1"/>
                  </a:moveTo>
                  <a:cubicBezTo>
                    <a:pt x="36372" y="1"/>
                    <a:pt x="33958" y="1273"/>
                    <a:pt x="32555" y="3459"/>
                  </a:cubicBezTo>
                  <a:lnTo>
                    <a:pt x="3915" y="47202"/>
                  </a:lnTo>
                  <a:cubicBezTo>
                    <a:pt x="0" y="53166"/>
                    <a:pt x="5222" y="59098"/>
                    <a:pt x="10571" y="59098"/>
                  </a:cubicBezTo>
                  <a:cubicBezTo>
                    <a:pt x="12799" y="59098"/>
                    <a:pt x="15048" y="58069"/>
                    <a:pt x="16669" y="55585"/>
                  </a:cubicBezTo>
                  <a:lnTo>
                    <a:pt x="38949" y="21563"/>
                  </a:lnTo>
                  <a:lnTo>
                    <a:pt x="61195" y="55585"/>
                  </a:lnTo>
                  <a:cubicBezTo>
                    <a:pt x="62797" y="58036"/>
                    <a:pt x="65060" y="59056"/>
                    <a:pt x="67309" y="59056"/>
                  </a:cubicBezTo>
                  <a:cubicBezTo>
                    <a:pt x="72663" y="59056"/>
                    <a:pt x="77934" y="53267"/>
                    <a:pt x="73982" y="47202"/>
                  </a:cubicBezTo>
                  <a:lnTo>
                    <a:pt x="45342" y="3459"/>
                  </a:lnTo>
                  <a:cubicBezTo>
                    <a:pt x="43907" y="1273"/>
                    <a:pt x="41526" y="1"/>
                    <a:pt x="389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108"/>
            <p:cNvSpPr/>
            <p:nvPr/>
          </p:nvSpPr>
          <p:spPr>
            <a:xfrm>
              <a:off x="4546375" y="2732725"/>
              <a:ext cx="1814500" cy="1098500"/>
            </a:xfrm>
            <a:custGeom>
              <a:rect b="b" l="l" r="r" t="t"/>
              <a:pathLst>
                <a:path extrusionOk="0" h="43940" w="72580">
                  <a:moveTo>
                    <a:pt x="7666" y="0"/>
                  </a:moveTo>
                  <a:cubicBezTo>
                    <a:pt x="3426" y="0"/>
                    <a:pt x="1" y="3425"/>
                    <a:pt x="1" y="7633"/>
                  </a:cubicBezTo>
                  <a:cubicBezTo>
                    <a:pt x="1" y="27662"/>
                    <a:pt x="16278" y="43939"/>
                    <a:pt x="36307" y="43939"/>
                  </a:cubicBezTo>
                  <a:cubicBezTo>
                    <a:pt x="56303" y="43939"/>
                    <a:pt x="72580" y="27662"/>
                    <a:pt x="72580" y="7633"/>
                  </a:cubicBezTo>
                  <a:cubicBezTo>
                    <a:pt x="72580" y="3425"/>
                    <a:pt x="69155" y="0"/>
                    <a:pt x="649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59" name="Google Shape;2159;p108"/>
          <p:cNvGrpSpPr/>
          <p:nvPr/>
        </p:nvGrpSpPr>
        <p:grpSpPr>
          <a:xfrm>
            <a:off x="910788" y="1730575"/>
            <a:ext cx="1115400" cy="1115400"/>
            <a:chOff x="910788" y="1730575"/>
            <a:chExt cx="1115400" cy="1115400"/>
          </a:xfrm>
        </p:grpSpPr>
        <p:sp>
          <p:nvSpPr>
            <p:cNvPr id="2160" name="Google Shape;2160;p108"/>
            <p:cNvSpPr/>
            <p:nvPr/>
          </p:nvSpPr>
          <p:spPr>
            <a:xfrm>
              <a:off x="910788" y="1730575"/>
              <a:ext cx="1115400" cy="1115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108"/>
            <p:cNvSpPr/>
            <p:nvPr/>
          </p:nvSpPr>
          <p:spPr>
            <a:xfrm>
              <a:off x="1612063" y="2226805"/>
              <a:ext cx="124615" cy="300320"/>
            </a:xfrm>
            <a:custGeom>
              <a:rect b="b" l="l" r="r" t="t"/>
              <a:pathLst>
                <a:path extrusionOk="0" h="87813" w="36437">
                  <a:moveTo>
                    <a:pt x="7046" y="0"/>
                  </a:moveTo>
                  <a:cubicBezTo>
                    <a:pt x="3132" y="0"/>
                    <a:pt x="0" y="3164"/>
                    <a:pt x="0" y="7046"/>
                  </a:cubicBezTo>
                  <a:lnTo>
                    <a:pt x="0" y="80767"/>
                  </a:lnTo>
                  <a:cubicBezTo>
                    <a:pt x="0" y="84681"/>
                    <a:pt x="3132" y="87813"/>
                    <a:pt x="7046" y="87813"/>
                  </a:cubicBezTo>
                  <a:lnTo>
                    <a:pt x="29391" y="87813"/>
                  </a:lnTo>
                  <a:cubicBezTo>
                    <a:pt x="33273" y="87813"/>
                    <a:pt x="36437" y="84681"/>
                    <a:pt x="36437" y="80767"/>
                  </a:cubicBezTo>
                  <a:lnTo>
                    <a:pt x="36437" y="7046"/>
                  </a:lnTo>
                  <a:cubicBezTo>
                    <a:pt x="36437" y="3164"/>
                    <a:pt x="33273" y="0"/>
                    <a:pt x="293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108"/>
            <p:cNvSpPr/>
            <p:nvPr/>
          </p:nvSpPr>
          <p:spPr>
            <a:xfrm>
              <a:off x="1406124" y="2226805"/>
              <a:ext cx="124727" cy="300320"/>
            </a:xfrm>
            <a:custGeom>
              <a:rect b="b" l="l" r="r" t="t"/>
              <a:pathLst>
                <a:path extrusionOk="0" h="87813" w="36470">
                  <a:moveTo>
                    <a:pt x="7046" y="0"/>
                  </a:moveTo>
                  <a:cubicBezTo>
                    <a:pt x="3164" y="0"/>
                    <a:pt x="0" y="3164"/>
                    <a:pt x="0" y="7046"/>
                  </a:cubicBezTo>
                  <a:lnTo>
                    <a:pt x="0" y="80767"/>
                  </a:lnTo>
                  <a:cubicBezTo>
                    <a:pt x="0" y="84681"/>
                    <a:pt x="3164" y="87813"/>
                    <a:pt x="7046" y="87813"/>
                  </a:cubicBezTo>
                  <a:lnTo>
                    <a:pt x="29423" y="87813"/>
                  </a:lnTo>
                  <a:cubicBezTo>
                    <a:pt x="33305" y="87813"/>
                    <a:pt x="36469" y="84681"/>
                    <a:pt x="36469" y="80767"/>
                  </a:cubicBezTo>
                  <a:lnTo>
                    <a:pt x="36469" y="7046"/>
                  </a:lnTo>
                  <a:cubicBezTo>
                    <a:pt x="36469" y="3164"/>
                    <a:pt x="33305" y="0"/>
                    <a:pt x="294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108"/>
            <p:cNvSpPr/>
            <p:nvPr/>
          </p:nvSpPr>
          <p:spPr>
            <a:xfrm>
              <a:off x="1468484" y="2226805"/>
              <a:ext cx="62367" cy="300320"/>
            </a:xfrm>
            <a:custGeom>
              <a:rect b="b" l="l" r="r" t="t"/>
              <a:pathLst>
                <a:path extrusionOk="0" h="87813" w="18236">
                  <a:moveTo>
                    <a:pt x="1" y="0"/>
                  </a:moveTo>
                  <a:lnTo>
                    <a:pt x="1" y="87813"/>
                  </a:lnTo>
                  <a:lnTo>
                    <a:pt x="11189" y="87813"/>
                  </a:lnTo>
                  <a:cubicBezTo>
                    <a:pt x="15071" y="87813"/>
                    <a:pt x="18235" y="84681"/>
                    <a:pt x="18235" y="80767"/>
                  </a:cubicBezTo>
                  <a:lnTo>
                    <a:pt x="18235" y="7046"/>
                  </a:lnTo>
                  <a:cubicBezTo>
                    <a:pt x="18235" y="3164"/>
                    <a:pt x="15071" y="0"/>
                    <a:pt x="11189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108"/>
            <p:cNvSpPr/>
            <p:nvPr/>
          </p:nvSpPr>
          <p:spPr>
            <a:xfrm>
              <a:off x="1200295" y="2226805"/>
              <a:ext cx="124615" cy="300320"/>
            </a:xfrm>
            <a:custGeom>
              <a:rect b="b" l="l" r="r" t="t"/>
              <a:pathLst>
                <a:path extrusionOk="0" h="87813" w="36437">
                  <a:moveTo>
                    <a:pt x="7046" y="0"/>
                  </a:moveTo>
                  <a:cubicBezTo>
                    <a:pt x="3165" y="0"/>
                    <a:pt x="0" y="3164"/>
                    <a:pt x="0" y="7046"/>
                  </a:cubicBezTo>
                  <a:lnTo>
                    <a:pt x="0" y="80767"/>
                  </a:lnTo>
                  <a:cubicBezTo>
                    <a:pt x="0" y="84681"/>
                    <a:pt x="3165" y="87813"/>
                    <a:pt x="7046" y="87813"/>
                  </a:cubicBezTo>
                  <a:lnTo>
                    <a:pt x="29391" y="87813"/>
                  </a:lnTo>
                  <a:cubicBezTo>
                    <a:pt x="33305" y="87813"/>
                    <a:pt x="36437" y="84681"/>
                    <a:pt x="36437" y="80767"/>
                  </a:cubicBezTo>
                  <a:lnTo>
                    <a:pt x="36437" y="7046"/>
                  </a:lnTo>
                  <a:cubicBezTo>
                    <a:pt x="36437" y="3164"/>
                    <a:pt x="33305" y="0"/>
                    <a:pt x="293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108"/>
            <p:cNvSpPr/>
            <p:nvPr/>
          </p:nvSpPr>
          <p:spPr>
            <a:xfrm>
              <a:off x="1143399" y="1959060"/>
              <a:ext cx="650173" cy="315940"/>
            </a:xfrm>
            <a:custGeom>
              <a:rect b="b" l="l" r="r" t="t"/>
              <a:pathLst>
                <a:path extrusionOk="0" h="92380" w="190109">
                  <a:moveTo>
                    <a:pt x="95055" y="0"/>
                  </a:moveTo>
                  <a:cubicBezTo>
                    <a:pt x="93350" y="0"/>
                    <a:pt x="91646" y="620"/>
                    <a:pt x="90292" y="1860"/>
                  </a:cubicBezTo>
                  <a:lnTo>
                    <a:pt x="4730" y="80147"/>
                  </a:lnTo>
                  <a:cubicBezTo>
                    <a:pt x="0" y="84453"/>
                    <a:pt x="3067" y="92380"/>
                    <a:pt x="9493" y="92380"/>
                  </a:cubicBezTo>
                  <a:lnTo>
                    <a:pt x="180616" y="92380"/>
                  </a:lnTo>
                  <a:cubicBezTo>
                    <a:pt x="187043" y="92380"/>
                    <a:pt x="190109" y="84453"/>
                    <a:pt x="185379" y="80147"/>
                  </a:cubicBezTo>
                  <a:lnTo>
                    <a:pt x="99817" y="1860"/>
                  </a:lnTo>
                  <a:cubicBezTo>
                    <a:pt x="98463" y="620"/>
                    <a:pt x="96759" y="0"/>
                    <a:pt x="950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108"/>
            <p:cNvSpPr/>
            <p:nvPr/>
          </p:nvSpPr>
          <p:spPr>
            <a:xfrm>
              <a:off x="1168947" y="2478928"/>
              <a:ext cx="599078" cy="138561"/>
            </a:xfrm>
            <a:custGeom>
              <a:rect b="b" l="l" r="r" t="t"/>
              <a:pathLst>
                <a:path extrusionOk="0" h="40515" w="175169">
                  <a:moveTo>
                    <a:pt x="7046" y="1"/>
                  </a:moveTo>
                  <a:cubicBezTo>
                    <a:pt x="3164" y="1"/>
                    <a:pt x="0" y="3165"/>
                    <a:pt x="0" y="7047"/>
                  </a:cubicBezTo>
                  <a:lnTo>
                    <a:pt x="0" y="33469"/>
                  </a:lnTo>
                  <a:cubicBezTo>
                    <a:pt x="0" y="37351"/>
                    <a:pt x="3164" y="40515"/>
                    <a:pt x="7046" y="40515"/>
                  </a:cubicBezTo>
                  <a:lnTo>
                    <a:pt x="168123" y="40515"/>
                  </a:lnTo>
                  <a:cubicBezTo>
                    <a:pt x="172005" y="40515"/>
                    <a:pt x="175169" y="37351"/>
                    <a:pt x="175169" y="33469"/>
                  </a:cubicBezTo>
                  <a:lnTo>
                    <a:pt x="175169" y="7047"/>
                  </a:lnTo>
                  <a:cubicBezTo>
                    <a:pt x="175169" y="3165"/>
                    <a:pt x="172005" y="1"/>
                    <a:pt x="1681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108"/>
            <p:cNvSpPr/>
            <p:nvPr/>
          </p:nvSpPr>
          <p:spPr>
            <a:xfrm>
              <a:off x="1468484" y="2478928"/>
              <a:ext cx="299541" cy="138561"/>
            </a:xfrm>
            <a:custGeom>
              <a:rect b="b" l="l" r="r" t="t"/>
              <a:pathLst>
                <a:path extrusionOk="0" h="40515" w="87585">
                  <a:moveTo>
                    <a:pt x="1" y="1"/>
                  </a:moveTo>
                  <a:lnTo>
                    <a:pt x="1" y="40515"/>
                  </a:lnTo>
                  <a:lnTo>
                    <a:pt x="80539" y="40515"/>
                  </a:lnTo>
                  <a:cubicBezTo>
                    <a:pt x="84421" y="40515"/>
                    <a:pt x="87585" y="37351"/>
                    <a:pt x="87585" y="33469"/>
                  </a:cubicBezTo>
                  <a:lnTo>
                    <a:pt x="87585" y="7047"/>
                  </a:lnTo>
                  <a:cubicBezTo>
                    <a:pt x="87585" y="3165"/>
                    <a:pt x="84421" y="1"/>
                    <a:pt x="80539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108"/>
            <p:cNvSpPr/>
            <p:nvPr/>
          </p:nvSpPr>
          <p:spPr>
            <a:xfrm>
              <a:off x="1111494" y="2569295"/>
              <a:ext cx="713987" cy="48195"/>
            </a:xfrm>
            <a:custGeom>
              <a:rect b="b" l="l" r="r" t="t"/>
              <a:pathLst>
                <a:path extrusionOk="0" h="14092" w="208768">
                  <a:moveTo>
                    <a:pt x="7046" y="0"/>
                  </a:moveTo>
                  <a:cubicBezTo>
                    <a:pt x="3164" y="0"/>
                    <a:pt x="0" y="3164"/>
                    <a:pt x="0" y="7046"/>
                  </a:cubicBezTo>
                  <a:cubicBezTo>
                    <a:pt x="0" y="10928"/>
                    <a:pt x="3164" y="14092"/>
                    <a:pt x="7046" y="14092"/>
                  </a:cubicBezTo>
                  <a:lnTo>
                    <a:pt x="201721" y="14092"/>
                  </a:lnTo>
                  <a:cubicBezTo>
                    <a:pt x="205603" y="14092"/>
                    <a:pt x="208767" y="10928"/>
                    <a:pt x="208767" y="7046"/>
                  </a:cubicBezTo>
                  <a:cubicBezTo>
                    <a:pt x="208767" y="3164"/>
                    <a:pt x="205603" y="0"/>
                    <a:pt x="2017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108"/>
            <p:cNvSpPr/>
            <p:nvPr/>
          </p:nvSpPr>
          <p:spPr>
            <a:xfrm>
              <a:off x="1468484" y="1959060"/>
              <a:ext cx="325088" cy="315940"/>
            </a:xfrm>
            <a:custGeom>
              <a:rect b="b" l="l" r="r" t="t"/>
              <a:pathLst>
                <a:path extrusionOk="0" h="92380" w="95055">
                  <a:moveTo>
                    <a:pt x="1" y="0"/>
                  </a:moveTo>
                  <a:lnTo>
                    <a:pt x="1" y="92380"/>
                  </a:lnTo>
                  <a:lnTo>
                    <a:pt x="85562" y="92380"/>
                  </a:lnTo>
                  <a:cubicBezTo>
                    <a:pt x="91989" y="92380"/>
                    <a:pt x="95055" y="84453"/>
                    <a:pt x="90325" y="80147"/>
                  </a:cubicBezTo>
                  <a:lnTo>
                    <a:pt x="4763" y="1860"/>
                  </a:lnTo>
                  <a:cubicBezTo>
                    <a:pt x="3426" y="620"/>
                    <a:pt x="1697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108"/>
            <p:cNvSpPr/>
            <p:nvPr/>
          </p:nvSpPr>
          <p:spPr>
            <a:xfrm>
              <a:off x="1468484" y="2569295"/>
              <a:ext cx="356997" cy="48195"/>
            </a:xfrm>
            <a:custGeom>
              <a:rect b="b" l="l" r="r" t="t"/>
              <a:pathLst>
                <a:path extrusionOk="0" h="14092" w="104385">
                  <a:moveTo>
                    <a:pt x="1" y="0"/>
                  </a:moveTo>
                  <a:lnTo>
                    <a:pt x="1" y="14092"/>
                  </a:lnTo>
                  <a:lnTo>
                    <a:pt x="97338" y="14092"/>
                  </a:lnTo>
                  <a:cubicBezTo>
                    <a:pt x="101220" y="14092"/>
                    <a:pt x="104384" y="10928"/>
                    <a:pt x="104384" y="7046"/>
                  </a:cubicBezTo>
                  <a:cubicBezTo>
                    <a:pt x="104384" y="3164"/>
                    <a:pt x="101220" y="0"/>
                    <a:pt x="97338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71" name="Google Shape;2171;p108"/>
          <p:cNvGrpSpPr/>
          <p:nvPr/>
        </p:nvGrpSpPr>
        <p:grpSpPr>
          <a:xfrm>
            <a:off x="4736739" y="1958681"/>
            <a:ext cx="659185" cy="659185"/>
            <a:chOff x="4736739" y="1653881"/>
            <a:chExt cx="659185" cy="659185"/>
          </a:xfrm>
        </p:grpSpPr>
        <p:sp>
          <p:nvSpPr>
            <p:cNvPr id="2172" name="Google Shape;2172;p108"/>
            <p:cNvSpPr/>
            <p:nvPr/>
          </p:nvSpPr>
          <p:spPr>
            <a:xfrm>
              <a:off x="4887115" y="1941242"/>
              <a:ext cx="140285" cy="313628"/>
            </a:xfrm>
            <a:custGeom>
              <a:rect b="b" l="l" r="r" t="t"/>
              <a:pathLst>
                <a:path extrusionOk="0" h="99328" w="44429">
                  <a:moveTo>
                    <a:pt x="7633" y="0"/>
                  </a:moveTo>
                  <a:cubicBezTo>
                    <a:pt x="3425" y="0"/>
                    <a:pt x="0" y="3426"/>
                    <a:pt x="0" y="7633"/>
                  </a:cubicBezTo>
                  <a:lnTo>
                    <a:pt x="0" y="91695"/>
                  </a:lnTo>
                  <a:cubicBezTo>
                    <a:pt x="0" y="95903"/>
                    <a:pt x="3425" y="99328"/>
                    <a:pt x="7633" y="99328"/>
                  </a:cubicBezTo>
                  <a:lnTo>
                    <a:pt x="36795" y="99328"/>
                  </a:lnTo>
                  <a:cubicBezTo>
                    <a:pt x="41036" y="99328"/>
                    <a:pt x="44428" y="95903"/>
                    <a:pt x="44428" y="91695"/>
                  </a:cubicBezTo>
                  <a:lnTo>
                    <a:pt x="44428" y="7633"/>
                  </a:lnTo>
                  <a:cubicBezTo>
                    <a:pt x="44428" y="3426"/>
                    <a:pt x="41036" y="0"/>
                    <a:pt x="367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108"/>
            <p:cNvSpPr/>
            <p:nvPr/>
          </p:nvSpPr>
          <p:spPr>
            <a:xfrm>
              <a:off x="4955194" y="1941242"/>
              <a:ext cx="72206" cy="313628"/>
            </a:xfrm>
            <a:custGeom>
              <a:rect b="b" l="l" r="r" t="t"/>
              <a:pathLst>
                <a:path extrusionOk="0" h="99328" w="22868">
                  <a:moveTo>
                    <a:pt x="1" y="0"/>
                  </a:moveTo>
                  <a:lnTo>
                    <a:pt x="1" y="99328"/>
                  </a:lnTo>
                  <a:lnTo>
                    <a:pt x="15234" y="99328"/>
                  </a:lnTo>
                  <a:cubicBezTo>
                    <a:pt x="19475" y="99328"/>
                    <a:pt x="22867" y="95903"/>
                    <a:pt x="22867" y="91695"/>
                  </a:cubicBezTo>
                  <a:lnTo>
                    <a:pt x="22867" y="7633"/>
                  </a:lnTo>
                  <a:cubicBezTo>
                    <a:pt x="22867" y="3426"/>
                    <a:pt x="19475" y="0"/>
                    <a:pt x="15234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108"/>
            <p:cNvSpPr/>
            <p:nvPr/>
          </p:nvSpPr>
          <p:spPr>
            <a:xfrm>
              <a:off x="5071273" y="1863583"/>
              <a:ext cx="140389" cy="391287"/>
            </a:xfrm>
            <a:custGeom>
              <a:rect b="b" l="l" r="r" t="t"/>
              <a:pathLst>
                <a:path extrusionOk="0" h="123923" w="44462">
                  <a:moveTo>
                    <a:pt x="7666" y="0"/>
                  </a:moveTo>
                  <a:cubicBezTo>
                    <a:pt x="3425" y="0"/>
                    <a:pt x="0" y="3425"/>
                    <a:pt x="0" y="7666"/>
                  </a:cubicBezTo>
                  <a:lnTo>
                    <a:pt x="0" y="116290"/>
                  </a:lnTo>
                  <a:cubicBezTo>
                    <a:pt x="0" y="120498"/>
                    <a:pt x="3425" y="123923"/>
                    <a:pt x="7666" y="123923"/>
                  </a:cubicBezTo>
                  <a:lnTo>
                    <a:pt x="36828" y="123923"/>
                  </a:lnTo>
                  <a:cubicBezTo>
                    <a:pt x="41036" y="123923"/>
                    <a:pt x="44461" y="120498"/>
                    <a:pt x="44461" y="116290"/>
                  </a:cubicBezTo>
                  <a:lnTo>
                    <a:pt x="44461" y="7666"/>
                  </a:lnTo>
                  <a:cubicBezTo>
                    <a:pt x="44461" y="3425"/>
                    <a:pt x="41036" y="0"/>
                    <a:pt x="36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108"/>
            <p:cNvSpPr/>
            <p:nvPr/>
          </p:nvSpPr>
          <p:spPr>
            <a:xfrm>
              <a:off x="5141518" y="1863583"/>
              <a:ext cx="70144" cy="391287"/>
            </a:xfrm>
            <a:custGeom>
              <a:rect b="b" l="l" r="r" t="t"/>
              <a:pathLst>
                <a:path extrusionOk="0" h="123923" w="22215">
                  <a:moveTo>
                    <a:pt x="0" y="0"/>
                  </a:moveTo>
                  <a:lnTo>
                    <a:pt x="0" y="123923"/>
                  </a:lnTo>
                  <a:lnTo>
                    <a:pt x="14581" y="123923"/>
                  </a:lnTo>
                  <a:cubicBezTo>
                    <a:pt x="18789" y="123923"/>
                    <a:pt x="22214" y="120498"/>
                    <a:pt x="22214" y="116290"/>
                  </a:cubicBezTo>
                  <a:lnTo>
                    <a:pt x="22214" y="7666"/>
                  </a:lnTo>
                  <a:cubicBezTo>
                    <a:pt x="22214" y="3425"/>
                    <a:pt x="18789" y="0"/>
                    <a:pt x="1458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108"/>
            <p:cNvSpPr/>
            <p:nvPr/>
          </p:nvSpPr>
          <p:spPr>
            <a:xfrm>
              <a:off x="5255536" y="1786025"/>
              <a:ext cx="140389" cy="468845"/>
            </a:xfrm>
            <a:custGeom>
              <a:rect b="b" l="l" r="r" t="t"/>
              <a:pathLst>
                <a:path extrusionOk="0" h="148486" w="44462">
                  <a:moveTo>
                    <a:pt x="7633" y="0"/>
                  </a:moveTo>
                  <a:cubicBezTo>
                    <a:pt x="3425" y="0"/>
                    <a:pt x="0" y="3425"/>
                    <a:pt x="0" y="7633"/>
                  </a:cubicBezTo>
                  <a:lnTo>
                    <a:pt x="0" y="140853"/>
                  </a:lnTo>
                  <a:cubicBezTo>
                    <a:pt x="0" y="145061"/>
                    <a:pt x="3425" y="148486"/>
                    <a:pt x="7633" y="148486"/>
                  </a:cubicBezTo>
                  <a:lnTo>
                    <a:pt x="36828" y="148486"/>
                  </a:lnTo>
                  <a:cubicBezTo>
                    <a:pt x="41036" y="148486"/>
                    <a:pt x="44461" y="145061"/>
                    <a:pt x="44461" y="140853"/>
                  </a:cubicBezTo>
                  <a:lnTo>
                    <a:pt x="44461" y="7633"/>
                  </a:lnTo>
                  <a:cubicBezTo>
                    <a:pt x="44461" y="3425"/>
                    <a:pt x="41036" y="0"/>
                    <a:pt x="36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108"/>
            <p:cNvSpPr/>
            <p:nvPr/>
          </p:nvSpPr>
          <p:spPr>
            <a:xfrm>
              <a:off x="5325781" y="1786025"/>
              <a:ext cx="70144" cy="468845"/>
            </a:xfrm>
            <a:custGeom>
              <a:rect b="b" l="l" r="r" t="t"/>
              <a:pathLst>
                <a:path extrusionOk="0" h="148486" w="22215">
                  <a:moveTo>
                    <a:pt x="0" y="0"/>
                  </a:moveTo>
                  <a:lnTo>
                    <a:pt x="0" y="148486"/>
                  </a:lnTo>
                  <a:lnTo>
                    <a:pt x="14581" y="148486"/>
                  </a:lnTo>
                  <a:cubicBezTo>
                    <a:pt x="18789" y="148486"/>
                    <a:pt x="22214" y="145061"/>
                    <a:pt x="22214" y="140853"/>
                  </a:cubicBezTo>
                  <a:lnTo>
                    <a:pt x="22214" y="7633"/>
                  </a:lnTo>
                  <a:cubicBezTo>
                    <a:pt x="22214" y="3425"/>
                    <a:pt x="18789" y="0"/>
                    <a:pt x="1458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108"/>
            <p:cNvSpPr/>
            <p:nvPr/>
          </p:nvSpPr>
          <p:spPr>
            <a:xfrm>
              <a:off x="4736739" y="1653881"/>
              <a:ext cx="659185" cy="659185"/>
            </a:xfrm>
            <a:custGeom>
              <a:rect b="b" l="l" r="r" t="t"/>
              <a:pathLst>
                <a:path extrusionOk="0" h="208768" w="208768">
                  <a:moveTo>
                    <a:pt x="26063" y="0"/>
                  </a:moveTo>
                  <a:cubicBezTo>
                    <a:pt x="21855" y="0"/>
                    <a:pt x="18430" y="3425"/>
                    <a:pt x="18430" y="7633"/>
                  </a:cubicBezTo>
                  <a:lnTo>
                    <a:pt x="18430" y="175038"/>
                  </a:lnTo>
                  <a:lnTo>
                    <a:pt x="7633" y="175038"/>
                  </a:lnTo>
                  <a:cubicBezTo>
                    <a:pt x="3425" y="175038"/>
                    <a:pt x="0" y="178463"/>
                    <a:pt x="0" y="182704"/>
                  </a:cubicBezTo>
                  <a:cubicBezTo>
                    <a:pt x="0" y="186912"/>
                    <a:pt x="3425" y="190337"/>
                    <a:pt x="7633" y="190337"/>
                  </a:cubicBezTo>
                  <a:lnTo>
                    <a:pt x="18430" y="190337"/>
                  </a:lnTo>
                  <a:lnTo>
                    <a:pt x="18430" y="201134"/>
                  </a:lnTo>
                  <a:cubicBezTo>
                    <a:pt x="18430" y="205342"/>
                    <a:pt x="21855" y="208767"/>
                    <a:pt x="26063" y="208767"/>
                  </a:cubicBezTo>
                  <a:cubicBezTo>
                    <a:pt x="30304" y="208767"/>
                    <a:pt x="33729" y="205342"/>
                    <a:pt x="33729" y="201134"/>
                  </a:cubicBezTo>
                  <a:lnTo>
                    <a:pt x="33729" y="190337"/>
                  </a:lnTo>
                  <a:lnTo>
                    <a:pt x="201134" y="190337"/>
                  </a:lnTo>
                  <a:cubicBezTo>
                    <a:pt x="205342" y="190337"/>
                    <a:pt x="208767" y="186912"/>
                    <a:pt x="208767" y="182704"/>
                  </a:cubicBezTo>
                  <a:cubicBezTo>
                    <a:pt x="208767" y="178463"/>
                    <a:pt x="205342" y="175038"/>
                    <a:pt x="201134" y="175038"/>
                  </a:cubicBezTo>
                  <a:lnTo>
                    <a:pt x="33729" y="175038"/>
                  </a:lnTo>
                  <a:lnTo>
                    <a:pt x="33729" y="7633"/>
                  </a:lnTo>
                  <a:cubicBezTo>
                    <a:pt x="33729" y="3425"/>
                    <a:pt x="30304" y="0"/>
                    <a:pt x="260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108"/>
            <p:cNvSpPr/>
            <p:nvPr/>
          </p:nvSpPr>
          <p:spPr>
            <a:xfrm>
              <a:off x="5141518" y="2206563"/>
              <a:ext cx="254406" cy="48307"/>
            </a:xfrm>
            <a:custGeom>
              <a:rect b="b" l="l" r="r" t="t"/>
              <a:pathLst>
                <a:path extrusionOk="0" h="15299" w="80572">
                  <a:moveTo>
                    <a:pt x="0" y="0"/>
                  </a:moveTo>
                  <a:lnTo>
                    <a:pt x="0" y="15299"/>
                  </a:lnTo>
                  <a:lnTo>
                    <a:pt x="72938" y="15299"/>
                  </a:lnTo>
                  <a:cubicBezTo>
                    <a:pt x="77146" y="15299"/>
                    <a:pt x="80571" y="11874"/>
                    <a:pt x="80571" y="7666"/>
                  </a:cubicBezTo>
                  <a:cubicBezTo>
                    <a:pt x="80571" y="3425"/>
                    <a:pt x="77146" y="0"/>
                    <a:pt x="72938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3" name="Shape 2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" name="Google Shape;2184;p109"/>
          <p:cNvSpPr txBox="1"/>
          <p:nvPr>
            <p:ph type="title"/>
          </p:nvPr>
        </p:nvSpPr>
        <p:spPr>
          <a:xfrm>
            <a:off x="1696075" y="522375"/>
            <a:ext cx="6198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de diferentes indicadores aplicados ao Mercado de Ações</a:t>
            </a:r>
            <a:endParaRPr/>
          </a:p>
        </p:txBody>
      </p:sp>
      <p:grpSp>
        <p:nvGrpSpPr>
          <p:cNvPr id="2185" name="Google Shape;2185;p109"/>
          <p:cNvGrpSpPr/>
          <p:nvPr/>
        </p:nvGrpSpPr>
        <p:grpSpPr>
          <a:xfrm>
            <a:off x="449819" y="1594088"/>
            <a:ext cx="4726310" cy="3016538"/>
            <a:chOff x="365069" y="1336913"/>
            <a:chExt cx="4726310" cy="3016538"/>
          </a:xfrm>
        </p:grpSpPr>
        <p:sp>
          <p:nvSpPr>
            <p:cNvPr id="2186" name="Google Shape;2186;p109"/>
            <p:cNvSpPr/>
            <p:nvPr/>
          </p:nvSpPr>
          <p:spPr>
            <a:xfrm>
              <a:off x="365069" y="4173451"/>
              <a:ext cx="4726310" cy="2290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109"/>
            <p:cNvSpPr/>
            <p:nvPr/>
          </p:nvSpPr>
          <p:spPr>
            <a:xfrm>
              <a:off x="4304889" y="4325453"/>
              <a:ext cx="313095" cy="2290"/>
            </a:xfrm>
            <a:custGeom>
              <a:rect b="b" l="l" r="r" t="t"/>
              <a:pathLst>
                <a:path extrusionOk="0" h="101" w="13811">
                  <a:moveTo>
                    <a:pt x="1" y="0"/>
                  </a:moveTo>
                  <a:lnTo>
                    <a:pt x="1" y="100"/>
                  </a:lnTo>
                  <a:lnTo>
                    <a:pt x="13811" y="100"/>
                  </a:lnTo>
                  <a:lnTo>
                    <a:pt x="1381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109"/>
            <p:cNvSpPr/>
            <p:nvPr/>
          </p:nvSpPr>
          <p:spPr>
            <a:xfrm>
              <a:off x="3414094" y="4351161"/>
              <a:ext cx="81680" cy="2290"/>
            </a:xfrm>
            <a:custGeom>
              <a:rect b="b" l="l" r="r" t="t"/>
              <a:pathLst>
                <a:path extrusionOk="0" h="101" w="3603">
                  <a:moveTo>
                    <a:pt x="0" y="0"/>
                  </a:moveTo>
                  <a:lnTo>
                    <a:pt x="0" y="100"/>
                  </a:lnTo>
                  <a:lnTo>
                    <a:pt x="3603" y="10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109"/>
            <p:cNvSpPr/>
            <p:nvPr/>
          </p:nvSpPr>
          <p:spPr>
            <a:xfrm>
              <a:off x="4113576" y="4237720"/>
              <a:ext cx="181519" cy="2290"/>
            </a:xfrm>
            <a:custGeom>
              <a:rect b="b" l="l" r="r" t="t"/>
              <a:pathLst>
                <a:path extrusionOk="0" h="101" w="8007">
                  <a:moveTo>
                    <a:pt x="0" y="1"/>
                  </a:moveTo>
                  <a:lnTo>
                    <a:pt x="0" y="101"/>
                  </a:lnTo>
                  <a:lnTo>
                    <a:pt x="8006" y="101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109"/>
            <p:cNvSpPr/>
            <p:nvPr/>
          </p:nvSpPr>
          <p:spPr>
            <a:xfrm>
              <a:off x="861134" y="4253612"/>
              <a:ext cx="408377" cy="2290"/>
            </a:xfrm>
            <a:custGeom>
              <a:rect b="b" l="l" r="r" t="t"/>
              <a:pathLst>
                <a:path extrusionOk="0" h="101" w="18014">
                  <a:moveTo>
                    <a:pt x="0" y="0"/>
                  </a:moveTo>
                  <a:lnTo>
                    <a:pt x="0" y="100"/>
                  </a:lnTo>
                  <a:lnTo>
                    <a:pt x="18013" y="100"/>
                  </a:lnTo>
                  <a:lnTo>
                    <a:pt x="180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109"/>
            <p:cNvSpPr/>
            <p:nvPr/>
          </p:nvSpPr>
          <p:spPr>
            <a:xfrm>
              <a:off x="1353413" y="4253612"/>
              <a:ext cx="59781" cy="2290"/>
            </a:xfrm>
            <a:custGeom>
              <a:rect b="b" l="l" r="r" t="t"/>
              <a:pathLst>
                <a:path extrusionOk="0" h="101" w="2637">
                  <a:moveTo>
                    <a:pt x="1" y="0"/>
                  </a:moveTo>
                  <a:lnTo>
                    <a:pt x="1" y="100"/>
                  </a:lnTo>
                  <a:lnTo>
                    <a:pt x="2636" y="100"/>
                  </a:lnTo>
                  <a:lnTo>
                    <a:pt x="26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109"/>
            <p:cNvSpPr/>
            <p:nvPr/>
          </p:nvSpPr>
          <p:spPr>
            <a:xfrm>
              <a:off x="1607499" y="4293693"/>
              <a:ext cx="885558" cy="2290"/>
            </a:xfrm>
            <a:custGeom>
              <a:rect b="b" l="l" r="r" t="t"/>
              <a:pathLst>
                <a:path extrusionOk="0" h="101" w="39063">
                  <a:moveTo>
                    <a:pt x="1" y="0"/>
                  </a:moveTo>
                  <a:lnTo>
                    <a:pt x="1" y="100"/>
                  </a:lnTo>
                  <a:lnTo>
                    <a:pt x="39062" y="100"/>
                  </a:lnTo>
                  <a:lnTo>
                    <a:pt x="3906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109"/>
            <p:cNvSpPr/>
            <p:nvPr/>
          </p:nvSpPr>
          <p:spPr>
            <a:xfrm>
              <a:off x="2436314" y="2965027"/>
              <a:ext cx="175466" cy="1208447"/>
            </a:xfrm>
            <a:custGeom>
              <a:rect b="b" l="l" r="r" t="t"/>
              <a:pathLst>
                <a:path extrusionOk="0" h="53306" w="7740">
                  <a:moveTo>
                    <a:pt x="0" y="1"/>
                  </a:moveTo>
                  <a:lnTo>
                    <a:pt x="0" y="53305"/>
                  </a:lnTo>
                  <a:lnTo>
                    <a:pt x="7739" y="53305"/>
                  </a:lnTo>
                  <a:lnTo>
                    <a:pt x="773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109"/>
            <p:cNvSpPr/>
            <p:nvPr/>
          </p:nvSpPr>
          <p:spPr>
            <a:xfrm>
              <a:off x="2436314" y="3943554"/>
              <a:ext cx="127065" cy="229919"/>
            </a:xfrm>
            <a:custGeom>
              <a:rect b="b" l="l" r="r" t="t"/>
              <a:pathLst>
                <a:path extrusionOk="0" h="10142" w="5605">
                  <a:moveTo>
                    <a:pt x="0" y="1"/>
                  </a:moveTo>
                  <a:lnTo>
                    <a:pt x="0" y="10141"/>
                  </a:lnTo>
                  <a:lnTo>
                    <a:pt x="2736" y="10141"/>
                  </a:lnTo>
                  <a:lnTo>
                    <a:pt x="560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109"/>
            <p:cNvSpPr/>
            <p:nvPr/>
          </p:nvSpPr>
          <p:spPr>
            <a:xfrm>
              <a:off x="4297339" y="2965027"/>
              <a:ext cx="176214" cy="1208447"/>
            </a:xfrm>
            <a:custGeom>
              <a:rect b="b" l="l" r="r" t="t"/>
              <a:pathLst>
                <a:path extrusionOk="0" h="53306" w="7773">
                  <a:moveTo>
                    <a:pt x="0" y="1"/>
                  </a:moveTo>
                  <a:lnTo>
                    <a:pt x="0" y="53305"/>
                  </a:lnTo>
                  <a:lnTo>
                    <a:pt x="7772" y="53305"/>
                  </a:lnTo>
                  <a:lnTo>
                    <a:pt x="77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109"/>
            <p:cNvSpPr/>
            <p:nvPr/>
          </p:nvSpPr>
          <p:spPr>
            <a:xfrm>
              <a:off x="2436314" y="2965027"/>
              <a:ext cx="1915479" cy="1145674"/>
            </a:xfrm>
            <a:custGeom>
              <a:rect b="b" l="l" r="r" t="t"/>
              <a:pathLst>
                <a:path extrusionOk="0" h="50537" w="84494">
                  <a:moveTo>
                    <a:pt x="0" y="1"/>
                  </a:moveTo>
                  <a:lnTo>
                    <a:pt x="0" y="50537"/>
                  </a:lnTo>
                  <a:lnTo>
                    <a:pt x="84494" y="50537"/>
                  </a:lnTo>
                  <a:lnTo>
                    <a:pt x="8449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109"/>
            <p:cNvSpPr/>
            <p:nvPr/>
          </p:nvSpPr>
          <p:spPr>
            <a:xfrm>
              <a:off x="4224727" y="3943554"/>
              <a:ext cx="127065" cy="229919"/>
            </a:xfrm>
            <a:custGeom>
              <a:rect b="b" l="l" r="r" t="t"/>
              <a:pathLst>
                <a:path extrusionOk="0" h="10142" w="5605">
                  <a:moveTo>
                    <a:pt x="1" y="1"/>
                  </a:moveTo>
                  <a:lnTo>
                    <a:pt x="2870" y="10141"/>
                  </a:lnTo>
                  <a:lnTo>
                    <a:pt x="5605" y="10141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109"/>
            <p:cNvSpPr/>
            <p:nvPr/>
          </p:nvSpPr>
          <p:spPr>
            <a:xfrm>
              <a:off x="3720343" y="3059560"/>
              <a:ext cx="567929" cy="948309"/>
            </a:xfrm>
            <a:custGeom>
              <a:rect b="b" l="l" r="r" t="t"/>
              <a:pathLst>
                <a:path extrusionOk="0" h="41831" w="25052">
                  <a:moveTo>
                    <a:pt x="1" y="0"/>
                  </a:moveTo>
                  <a:lnTo>
                    <a:pt x="1" y="41830"/>
                  </a:lnTo>
                  <a:lnTo>
                    <a:pt x="25052" y="41830"/>
                  </a:lnTo>
                  <a:lnTo>
                    <a:pt x="250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109"/>
            <p:cNvSpPr/>
            <p:nvPr/>
          </p:nvSpPr>
          <p:spPr>
            <a:xfrm>
              <a:off x="3110089" y="3059560"/>
              <a:ext cx="567929" cy="948309"/>
            </a:xfrm>
            <a:custGeom>
              <a:rect b="b" l="l" r="r" t="t"/>
              <a:pathLst>
                <a:path extrusionOk="0" h="41831" w="25052">
                  <a:moveTo>
                    <a:pt x="0" y="0"/>
                  </a:moveTo>
                  <a:lnTo>
                    <a:pt x="0" y="41830"/>
                  </a:lnTo>
                  <a:lnTo>
                    <a:pt x="25052" y="41830"/>
                  </a:lnTo>
                  <a:lnTo>
                    <a:pt x="250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109"/>
            <p:cNvSpPr/>
            <p:nvPr/>
          </p:nvSpPr>
          <p:spPr>
            <a:xfrm>
              <a:off x="2499835" y="3059560"/>
              <a:ext cx="567929" cy="948309"/>
            </a:xfrm>
            <a:custGeom>
              <a:rect b="b" l="l" r="r" t="t"/>
              <a:pathLst>
                <a:path extrusionOk="0" h="41831" w="25052">
                  <a:moveTo>
                    <a:pt x="0" y="0"/>
                  </a:moveTo>
                  <a:lnTo>
                    <a:pt x="0" y="41830"/>
                  </a:lnTo>
                  <a:lnTo>
                    <a:pt x="25051" y="41830"/>
                  </a:lnTo>
                  <a:lnTo>
                    <a:pt x="2505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109"/>
            <p:cNvSpPr/>
            <p:nvPr/>
          </p:nvSpPr>
          <p:spPr>
            <a:xfrm>
              <a:off x="1070605" y="1473794"/>
              <a:ext cx="1200875" cy="2699680"/>
            </a:xfrm>
            <a:custGeom>
              <a:rect b="b" l="l" r="r" t="t"/>
              <a:pathLst>
                <a:path extrusionOk="0" h="119086" w="52972">
                  <a:moveTo>
                    <a:pt x="0" y="0"/>
                  </a:moveTo>
                  <a:lnTo>
                    <a:pt x="0" y="119085"/>
                  </a:lnTo>
                  <a:lnTo>
                    <a:pt x="52971" y="119085"/>
                  </a:lnTo>
                  <a:lnTo>
                    <a:pt x="52971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109"/>
            <p:cNvSpPr/>
            <p:nvPr/>
          </p:nvSpPr>
          <p:spPr>
            <a:xfrm>
              <a:off x="1070605" y="1473794"/>
              <a:ext cx="1175167" cy="2699680"/>
            </a:xfrm>
            <a:custGeom>
              <a:rect b="b" l="l" r="r" t="t"/>
              <a:pathLst>
                <a:path extrusionOk="0" h="119086" w="51838">
                  <a:moveTo>
                    <a:pt x="0" y="0"/>
                  </a:moveTo>
                  <a:lnTo>
                    <a:pt x="0" y="119085"/>
                  </a:lnTo>
                  <a:lnTo>
                    <a:pt x="51837" y="119085"/>
                  </a:lnTo>
                  <a:lnTo>
                    <a:pt x="51837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109"/>
            <p:cNvSpPr/>
            <p:nvPr/>
          </p:nvSpPr>
          <p:spPr>
            <a:xfrm>
              <a:off x="1141675" y="1535048"/>
              <a:ext cx="1033004" cy="2577171"/>
            </a:xfrm>
            <a:custGeom>
              <a:rect b="b" l="l" r="r" t="t"/>
              <a:pathLst>
                <a:path extrusionOk="0" h="113682" w="45567">
                  <a:moveTo>
                    <a:pt x="1" y="0"/>
                  </a:moveTo>
                  <a:lnTo>
                    <a:pt x="1" y="113682"/>
                  </a:lnTo>
                  <a:lnTo>
                    <a:pt x="45567" y="113682"/>
                  </a:lnTo>
                  <a:lnTo>
                    <a:pt x="455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109"/>
            <p:cNvSpPr/>
            <p:nvPr/>
          </p:nvSpPr>
          <p:spPr>
            <a:xfrm>
              <a:off x="1243781" y="1733161"/>
              <a:ext cx="828815" cy="281335"/>
            </a:xfrm>
            <a:custGeom>
              <a:rect b="b" l="l" r="r" t="t"/>
              <a:pathLst>
                <a:path extrusionOk="0" h="12410" w="36560">
                  <a:moveTo>
                    <a:pt x="12409" y="1"/>
                  </a:moveTo>
                  <a:cubicBezTo>
                    <a:pt x="5537" y="1"/>
                    <a:pt x="0" y="5538"/>
                    <a:pt x="0" y="12410"/>
                  </a:cubicBezTo>
                  <a:lnTo>
                    <a:pt x="36559" y="12410"/>
                  </a:lnTo>
                  <a:cubicBezTo>
                    <a:pt x="36559" y="5538"/>
                    <a:pt x="31022" y="1"/>
                    <a:pt x="241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109"/>
            <p:cNvSpPr/>
            <p:nvPr/>
          </p:nvSpPr>
          <p:spPr>
            <a:xfrm>
              <a:off x="1243781" y="3336339"/>
              <a:ext cx="829563" cy="615559"/>
            </a:xfrm>
            <a:custGeom>
              <a:rect b="b" l="l" r="r" t="t"/>
              <a:pathLst>
                <a:path extrusionOk="0" h="27153" w="36593">
                  <a:moveTo>
                    <a:pt x="0" y="0"/>
                  </a:moveTo>
                  <a:lnTo>
                    <a:pt x="0" y="27153"/>
                  </a:lnTo>
                  <a:lnTo>
                    <a:pt x="36593" y="27153"/>
                  </a:lnTo>
                  <a:lnTo>
                    <a:pt x="3659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109"/>
            <p:cNvSpPr/>
            <p:nvPr/>
          </p:nvSpPr>
          <p:spPr>
            <a:xfrm>
              <a:off x="1707315" y="2187650"/>
              <a:ext cx="366030" cy="1069299"/>
            </a:xfrm>
            <a:custGeom>
              <a:rect b="b" l="l" r="r" t="t"/>
              <a:pathLst>
                <a:path extrusionOk="0" h="47168" w="16146">
                  <a:moveTo>
                    <a:pt x="1" y="0"/>
                  </a:moveTo>
                  <a:lnTo>
                    <a:pt x="1" y="47168"/>
                  </a:lnTo>
                  <a:lnTo>
                    <a:pt x="16146" y="47168"/>
                  </a:lnTo>
                  <a:lnTo>
                    <a:pt x="161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109"/>
            <p:cNvSpPr/>
            <p:nvPr/>
          </p:nvSpPr>
          <p:spPr>
            <a:xfrm>
              <a:off x="1243010" y="2187650"/>
              <a:ext cx="366030" cy="1069299"/>
            </a:xfrm>
            <a:custGeom>
              <a:rect b="b" l="l" r="r" t="t"/>
              <a:pathLst>
                <a:path extrusionOk="0" h="47168" w="16146">
                  <a:moveTo>
                    <a:pt x="1" y="0"/>
                  </a:moveTo>
                  <a:lnTo>
                    <a:pt x="1" y="47168"/>
                  </a:lnTo>
                  <a:lnTo>
                    <a:pt x="16146" y="47168"/>
                  </a:lnTo>
                  <a:lnTo>
                    <a:pt x="161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109"/>
            <p:cNvSpPr/>
            <p:nvPr/>
          </p:nvSpPr>
          <p:spPr>
            <a:xfrm>
              <a:off x="1202930" y="2670861"/>
              <a:ext cx="196640" cy="46904"/>
            </a:xfrm>
            <a:custGeom>
              <a:rect b="b" l="l" r="r" t="t"/>
              <a:pathLst>
                <a:path extrusionOk="0" h="2069" w="8674">
                  <a:moveTo>
                    <a:pt x="1035" y="1"/>
                  </a:moveTo>
                  <a:cubicBezTo>
                    <a:pt x="468" y="1"/>
                    <a:pt x="1" y="468"/>
                    <a:pt x="1" y="1035"/>
                  </a:cubicBezTo>
                  <a:cubicBezTo>
                    <a:pt x="1" y="1602"/>
                    <a:pt x="468" y="2069"/>
                    <a:pt x="1035" y="2069"/>
                  </a:cubicBezTo>
                  <a:lnTo>
                    <a:pt x="7673" y="2069"/>
                  </a:lnTo>
                  <a:cubicBezTo>
                    <a:pt x="8207" y="2069"/>
                    <a:pt x="8674" y="1602"/>
                    <a:pt x="8674" y="1035"/>
                  </a:cubicBezTo>
                  <a:cubicBezTo>
                    <a:pt x="8674" y="468"/>
                    <a:pt x="8207" y="1"/>
                    <a:pt x="76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109"/>
            <p:cNvSpPr/>
            <p:nvPr/>
          </p:nvSpPr>
          <p:spPr>
            <a:xfrm>
              <a:off x="1141675" y="1535048"/>
              <a:ext cx="18929" cy="2577171"/>
            </a:xfrm>
            <a:custGeom>
              <a:rect b="b" l="l" r="r" t="t"/>
              <a:pathLst>
                <a:path extrusionOk="0" h="113682" w="835">
                  <a:moveTo>
                    <a:pt x="1" y="0"/>
                  </a:moveTo>
                  <a:lnTo>
                    <a:pt x="1" y="113682"/>
                  </a:lnTo>
                  <a:lnTo>
                    <a:pt x="835" y="113682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109"/>
            <p:cNvSpPr/>
            <p:nvPr/>
          </p:nvSpPr>
          <p:spPr>
            <a:xfrm>
              <a:off x="3030676" y="1336913"/>
              <a:ext cx="1274235" cy="1331704"/>
            </a:xfrm>
            <a:custGeom>
              <a:rect b="b" l="l" r="r" t="t"/>
              <a:pathLst>
                <a:path extrusionOk="0" h="58743" w="56208">
                  <a:moveTo>
                    <a:pt x="1" y="1"/>
                  </a:moveTo>
                  <a:lnTo>
                    <a:pt x="1" y="58743"/>
                  </a:lnTo>
                  <a:lnTo>
                    <a:pt x="56208" y="58743"/>
                  </a:lnTo>
                  <a:lnTo>
                    <a:pt x="562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109"/>
            <p:cNvSpPr/>
            <p:nvPr/>
          </p:nvSpPr>
          <p:spPr>
            <a:xfrm>
              <a:off x="2998915" y="1336913"/>
              <a:ext cx="1273487" cy="1331704"/>
            </a:xfrm>
            <a:custGeom>
              <a:rect b="b" l="l" r="r" t="t"/>
              <a:pathLst>
                <a:path extrusionOk="0" h="58743" w="56175">
                  <a:moveTo>
                    <a:pt x="1" y="1"/>
                  </a:moveTo>
                  <a:lnTo>
                    <a:pt x="1" y="58743"/>
                  </a:lnTo>
                  <a:lnTo>
                    <a:pt x="56174" y="58743"/>
                  </a:lnTo>
                  <a:lnTo>
                    <a:pt x="5617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109"/>
            <p:cNvSpPr/>
            <p:nvPr/>
          </p:nvSpPr>
          <p:spPr>
            <a:xfrm>
              <a:off x="3056406" y="1398915"/>
              <a:ext cx="1158528" cy="1207699"/>
            </a:xfrm>
            <a:custGeom>
              <a:rect b="b" l="l" r="r" t="t"/>
              <a:pathLst>
                <a:path extrusionOk="0" h="53273" w="51104">
                  <a:moveTo>
                    <a:pt x="0" y="1"/>
                  </a:moveTo>
                  <a:lnTo>
                    <a:pt x="0" y="53272"/>
                  </a:lnTo>
                  <a:lnTo>
                    <a:pt x="51103" y="53272"/>
                  </a:lnTo>
                  <a:lnTo>
                    <a:pt x="511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109"/>
            <p:cNvSpPr/>
            <p:nvPr/>
          </p:nvSpPr>
          <p:spPr>
            <a:xfrm>
              <a:off x="3603887" y="1398915"/>
              <a:ext cx="64315" cy="1207699"/>
            </a:xfrm>
            <a:custGeom>
              <a:rect b="b" l="l" r="r" t="t"/>
              <a:pathLst>
                <a:path extrusionOk="0" h="53273" w="2837">
                  <a:moveTo>
                    <a:pt x="1" y="1"/>
                  </a:moveTo>
                  <a:lnTo>
                    <a:pt x="1" y="53272"/>
                  </a:lnTo>
                  <a:lnTo>
                    <a:pt x="2836" y="53272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109"/>
            <p:cNvSpPr/>
            <p:nvPr/>
          </p:nvSpPr>
          <p:spPr>
            <a:xfrm>
              <a:off x="3056406" y="1398915"/>
              <a:ext cx="24212" cy="1207699"/>
            </a:xfrm>
            <a:custGeom>
              <a:rect b="b" l="l" r="r" t="t"/>
              <a:pathLst>
                <a:path extrusionOk="0" h="53273" w="1068">
                  <a:moveTo>
                    <a:pt x="0" y="1"/>
                  </a:moveTo>
                  <a:lnTo>
                    <a:pt x="0" y="53272"/>
                  </a:lnTo>
                  <a:lnTo>
                    <a:pt x="1068" y="53272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109"/>
            <p:cNvSpPr/>
            <p:nvPr/>
          </p:nvSpPr>
          <p:spPr>
            <a:xfrm>
              <a:off x="3668179" y="1398915"/>
              <a:ext cx="24212" cy="1207699"/>
            </a:xfrm>
            <a:custGeom>
              <a:rect b="b" l="l" r="r" t="t"/>
              <a:pathLst>
                <a:path extrusionOk="0" h="53273" w="1068">
                  <a:moveTo>
                    <a:pt x="0" y="1"/>
                  </a:moveTo>
                  <a:lnTo>
                    <a:pt x="0" y="53272"/>
                  </a:lnTo>
                  <a:lnTo>
                    <a:pt x="1067" y="53272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109"/>
            <p:cNvSpPr/>
            <p:nvPr/>
          </p:nvSpPr>
          <p:spPr>
            <a:xfrm>
              <a:off x="2776591" y="1763403"/>
              <a:ext cx="415201" cy="378884"/>
            </a:xfrm>
            <a:custGeom>
              <a:rect b="b" l="l" r="r" t="t"/>
              <a:pathLst>
                <a:path extrusionOk="0" h="16713" w="18315">
                  <a:moveTo>
                    <a:pt x="2165" y="1"/>
                  </a:moveTo>
                  <a:cubicBezTo>
                    <a:pt x="2122" y="1"/>
                    <a:pt x="2079" y="1"/>
                    <a:pt x="2036" y="1"/>
                  </a:cubicBezTo>
                  <a:cubicBezTo>
                    <a:pt x="1" y="1"/>
                    <a:pt x="8207" y="3203"/>
                    <a:pt x="11643" y="6739"/>
                  </a:cubicBezTo>
                  <a:cubicBezTo>
                    <a:pt x="14311" y="9508"/>
                    <a:pt x="17313" y="14144"/>
                    <a:pt x="18314" y="16713"/>
                  </a:cubicBezTo>
                  <a:cubicBezTo>
                    <a:pt x="17647" y="11309"/>
                    <a:pt x="17280" y="7473"/>
                    <a:pt x="14812" y="4704"/>
                  </a:cubicBezTo>
                  <a:cubicBezTo>
                    <a:pt x="12331" y="1959"/>
                    <a:pt x="7291" y="1"/>
                    <a:pt x="21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109"/>
            <p:cNvSpPr/>
            <p:nvPr/>
          </p:nvSpPr>
          <p:spPr>
            <a:xfrm>
              <a:off x="3177396" y="1842023"/>
              <a:ext cx="359773" cy="396317"/>
            </a:xfrm>
            <a:custGeom>
              <a:rect b="b" l="l" r="r" t="t"/>
              <a:pathLst>
                <a:path extrusionOk="0" h="17482" w="15870">
                  <a:moveTo>
                    <a:pt x="14153" y="0"/>
                  </a:moveTo>
                  <a:cubicBezTo>
                    <a:pt x="14130" y="0"/>
                    <a:pt x="14104" y="1"/>
                    <a:pt x="14077" y="2"/>
                  </a:cubicBezTo>
                  <a:cubicBezTo>
                    <a:pt x="8907" y="236"/>
                    <a:pt x="4137" y="2471"/>
                    <a:pt x="2068" y="5339"/>
                  </a:cubicBezTo>
                  <a:cubicBezTo>
                    <a:pt x="0" y="8208"/>
                    <a:pt x="200" y="12044"/>
                    <a:pt x="334" y="17481"/>
                  </a:cubicBezTo>
                  <a:cubicBezTo>
                    <a:pt x="968" y="14846"/>
                    <a:pt x="3269" y="10076"/>
                    <a:pt x="5504" y="7207"/>
                  </a:cubicBezTo>
                  <a:cubicBezTo>
                    <a:pt x="8334" y="3555"/>
                    <a:pt x="15870" y="0"/>
                    <a:pt x="141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109"/>
            <p:cNvSpPr/>
            <p:nvPr/>
          </p:nvSpPr>
          <p:spPr>
            <a:xfrm>
              <a:off x="859615" y="1572862"/>
              <a:ext cx="2767735" cy="250322"/>
            </a:xfrm>
            <a:custGeom>
              <a:rect b="b" l="l" r="r" t="t"/>
              <a:pathLst>
                <a:path extrusionOk="0" h="11042" w="122088">
                  <a:moveTo>
                    <a:pt x="2602" y="0"/>
                  </a:moveTo>
                  <a:cubicBezTo>
                    <a:pt x="1168" y="0"/>
                    <a:pt x="1" y="1168"/>
                    <a:pt x="1" y="2602"/>
                  </a:cubicBezTo>
                  <a:lnTo>
                    <a:pt x="1" y="11041"/>
                  </a:lnTo>
                  <a:lnTo>
                    <a:pt x="122088" y="11041"/>
                  </a:lnTo>
                  <a:lnTo>
                    <a:pt x="122088" y="2602"/>
                  </a:lnTo>
                  <a:cubicBezTo>
                    <a:pt x="122054" y="1168"/>
                    <a:pt x="120887" y="0"/>
                    <a:pt x="1194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109"/>
            <p:cNvSpPr/>
            <p:nvPr/>
          </p:nvSpPr>
          <p:spPr>
            <a:xfrm>
              <a:off x="1272504" y="1647582"/>
              <a:ext cx="117227" cy="99975"/>
            </a:xfrm>
            <a:custGeom>
              <a:rect b="b" l="l" r="r" t="t"/>
              <a:pathLst>
                <a:path extrusionOk="0" h="4410" w="5171">
                  <a:moveTo>
                    <a:pt x="2936" y="473"/>
                  </a:moveTo>
                  <a:cubicBezTo>
                    <a:pt x="3903" y="473"/>
                    <a:pt x="4704" y="1241"/>
                    <a:pt x="4704" y="2208"/>
                  </a:cubicBezTo>
                  <a:cubicBezTo>
                    <a:pt x="4704" y="3267"/>
                    <a:pt x="3837" y="3960"/>
                    <a:pt x="2935" y="3960"/>
                  </a:cubicBezTo>
                  <a:cubicBezTo>
                    <a:pt x="2501" y="3960"/>
                    <a:pt x="2059" y="3800"/>
                    <a:pt x="1702" y="3442"/>
                  </a:cubicBezTo>
                  <a:cubicBezTo>
                    <a:pt x="601" y="2341"/>
                    <a:pt x="1402" y="473"/>
                    <a:pt x="2936" y="473"/>
                  </a:cubicBezTo>
                  <a:close/>
                  <a:moveTo>
                    <a:pt x="2933" y="1"/>
                  </a:moveTo>
                  <a:cubicBezTo>
                    <a:pt x="2392" y="1"/>
                    <a:pt x="1843" y="199"/>
                    <a:pt x="1402" y="640"/>
                  </a:cubicBezTo>
                  <a:cubicBezTo>
                    <a:pt x="1" y="2041"/>
                    <a:pt x="968" y="4410"/>
                    <a:pt x="2936" y="4410"/>
                  </a:cubicBezTo>
                  <a:cubicBezTo>
                    <a:pt x="4170" y="4410"/>
                    <a:pt x="5171" y="3442"/>
                    <a:pt x="5171" y="2208"/>
                  </a:cubicBezTo>
                  <a:cubicBezTo>
                    <a:pt x="5171" y="875"/>
                    <a:pt x="4069" y="1"/>
                    <a:pt x="2933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109"/>
            <p:cNvSpPr/>
            <p:nvPr/>
          </p:nvSpPr>
          <p:spPr>
            <a:xfrm>
              <a:off x="1113701" y="1647582"/>
              <a:ext cx="116478" cy="99975"/>
            </a:xfrm>
            <a:custGeom>
              <a:rect b="b" l="l" r="r" t="t"/>
              <a:pathLst>
                <a:path extrusionOk="0" h="4410" w="5138">
                  <a:moveTo>
                    <a:pt x="2936" y="473"/>
                  </a:moveTo>
                  <a:cubicBezTo>
                    <a:pt x="3903" y="473"/>
                    <a:pt x="4671" y="1241"/>
                    <a:pt x="4704" y="2208"/>
                  </a:cubicBezTo>
                  <a:cubicBezTo>
                    <a:pt x="4681" y="3267"/>
                    <a:pt x="3822" y="3960"/>
                    <a:pt x="2928" y="3960"/>
                  </a:cubicBezTo>
                  <a:cubicBezTo>
                    <a:pt x="2498" y="3960"/>
                    <a:pt x="2059" y="3800"/>
                    <a:pt x="1702" y="3442"/>
                  </a:cubicBezTo>
                  <a:cubicBezTo>
                    <a:pt x="601" y="2341"/>
                    <a:pt x="1368" y="473"/>
                    <a:pt x="2936" y="473"/>
                  </a:cubicBezTo>
                  <a:close/>
                  <a:moveTo>
                    <a:pt x="2914" y="1"/>
                  </a:moveTo>
                  <a:cubicBezTo>
                    <a:pt x="2373" y="1"/>
                    <a:pt x="1820" y="199"/>
                    <a:pt x="1368" y="640"/>
                  </a:cubicBezTo>
                  <a:cubicBezTo>
                    <a:pt x="1" y="2041"/>
                    <a:pt x="968" y="4410"/>
                    <a:pt x="2936" y="4410"/>
                  </a:cubicBezTo>
                  <a:cubicBezTo>
                    <a:pt x="4170" y="4410"/>
                    <a:pt x="5138" y="3442"/>
                    <a:pt x="5138" y="2208"/>
                  </a:cubicBezTo>
                  <a:cubicBezTo>
                    <a:pt x="5138" y="875"/>
                    <a:pt x="4051" y="1"/>
                    <a:pt x="291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109"/>
            <p:cNvSpPr/>
            <p:nvPr/>
          </p:nvSpPr>
          <p:spPr>
            <a:xfrm>
              <a:off x="954149" y="1647582"/>
              <a:ext cx="117227" cy="99975"/>
            </a:xfrm>
            <a:custGeom>
              <a:rect b="b" l="l" r="r" t="t"/>
              <a:pathLst>
                <a:path extrusionOk="0" h="4410" w="5171">
                  <a:moveTo>
                    <a:pt x="2969" y="473"/>
                  </a:moveTo>
                  <a:cubicBezTo>
                    <a:pt x="3936" y="473"/>
                    <a:pt x="4704" y="1241"/>
                    <a:pt x="4704" y="2208"/>
                  </a:cubicBezTo>
                  <a:cubicBezTo>
                    <a:pt x="4704" y="3267"/>
                    <a:pt x="3852" y="3960"/>
                    <a:pt x="2960" y="3960"/>
                  </a:cubicBezTo>
                  <a:cubicBezTo>
                    <a:pt x="2531" y="3960"/>
                    <a:pt x="2092" y="3800"/>
                    <a:pt x="1735" y="3442"/>
                  </a:cubicBezTo>
                  <a:cubicBezTo>
                    <a:pt x="634" y="2341"/>
                    <a:pt x="1401" y="473"/>
                    <a:pt x="2969" y="473"/>
                  </a:cubicBezTo>
                  <a:close/>
                  <a:moveTo>
                    <a:pt x="2947" y="1"/>
                  </a:moveTo>
                  <a:cubicBezTo>
                    <a:pt x="2406" y="1"/>
                    <a:pt x="1853" y="199"/>
                    <a:pt x="1401" y="640"/>
                  </a:cubicBezTo>
                  <a:cubicBezTo>
                    <a:pt x="0" y="2041"/>
                    <a:pt x="1001" y="4410"/>
                    <a:pt x="2969" y="4410"/>
                  </a:cubicBezTo>
                  <a:cubicBezTo>
                    <a:pt x="4170" y="4410"/>
                    <a:pt x="5171" y="3442"/>
                    <a:pt x="5171" y="2208"/>
                  </a:cubicBezTo>
                  <a:cubicBezTo>
                    <a:pt x="5171" y="875"/>
                    <a:pt x="4084" y="1"/>
                    <a:pt x="2947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109"/>
            <p:cNvSpPr/>
            <p:nvPr/>
          </p:nvSpPr>
          <p:spPr>
            <a:xfrm>
              <a:off x="859615" y="1823161"/>
              <a:ext cx="2767735" cy="1822487"/>
            </a:xfrm>
            <a:custGeom>
              <a:rect b="b" l="l" r="r" t="t"/>
              <a:pathLst>
                <a:path extrusionOk="0" h="80392" w="122088">
                  <a:moveTo>
                    <a:pt x="1" y="0"/>
                  </a:moveTo>
                  <a:lnTo>
                    <a:pt x="1" y="77789"/>
                  </a:lnTo>
                  <a:cubicBezTo>
                    <a:pt x="1" y="79224"/>
                    <a:pt x="1168" y="80391"/>
                    <a:pt x="2602" y="80391"/>
                  </a:cubicBezTo>
                  <a:lnTo>
                    <a:pt x="119453" y="80391"/>
                  </a:lnTo>
                  <a:cubicBezTo>
                    <a:pt x="120887" y="80391"/>
                    <a:pt x="122054" y="79224"/>
                    <a:pt x="122088" y="77789"/>
                  </a:cubicBezTo>
                  <a:lnTo>
                    <a:pt x="1220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3" name="Google Shape;2223;p109"/>
          <p:cNvSpPr txBox="1"/>
          <p:nvPr>
            <p:ph idx="4294967295" type="body"/>
          </p:nvPr>
        </p:nvSpPr>
        <p:spPr>
          <a:xfrm>
            <a:off x="5911075" y="1600860"/>
            <a:ext cx="1983600" cy="7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Momentum</a:t>
            </a:r>
            <a:endParaRPr sz="2300"/>
          </a:p>
        </p:txBody>
      </p:sp>
      <p:sp>
        <p:nvSpPr>
          <p:cNvPr id="2224" name="Google Shape;2224;p109"/>
          <p:cNvSpPr txBox="1"/>
          <p:nvPr>
            <p:ph idx="4294967295" type="body"/>
          </p:nvPr>
        </p:nvSpPr>
        <p:spPr>
          <a:xfrm>
            <a:off x="5911078" y="2421474"/>
            <a:ext cx="1983600" cy="7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Trend</a:t>
            </a:r>
            <a:endParaRPr sz="1400"/>
          </a:p>
        </p:txBody>
      </p:sp>
      <p:sp>
        <p:nvSpPr>
          <p:cNvPr id="2225" name="Google Shape;2225;p109"/>
          <p:cNvSpPr txBox="1"/>
          <p:nvPr>
            <p:ph idx="4294967295" type="body"/>
          </p:nvPr>
        </p:nvSpPr>
        <p:spPr>
          <a:xfrm>
            <a:off x="5911077" y="3242087"/>
            <a:ext cx="1983600" cy="7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Volatility</a:t>
            </a:r>
            <a:endParaRPr sz="2000"/>
          </a:p>
        </p:txBody>
      </p:sp>
      <p:sp>
        <p:nvSpPr>
          <p:cNvPr id="2226" name="Google Shape;2226;p109"/>
          <p:cNvSpPr txBox="1"/>
          <p:nvPr>
            <p:ph idx="4294967295" type="title"/>
          </p:nvPr>
        </p:nvSpPr>
        <p:spPr>
          <a:xfrm>
            <a:off x="5299980" y="1678410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1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2227" name="Google Shape;2227;p109"/>
          <p:cNvSpPr txBox="1"/>
          <p:nvPr>
            <p:ph idx="4294967295" type="title"/>
          </p:nvPr>
        </p:nvSpPr>
        <p:spPr>
          <a:xfrm>
            <a:off x="5299980" y="2499035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2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2228" name="Google Shape;2228;p109"/>
          <p:cNvSpPr txBox="1"/>
          <p:nvPr>
            <p:ph idx="4294967295" type="title"/>
          </p:nvPr>
        </p:nvSpPr>
        <p:spPr>
          <a:xfrm>
            <a:off x="5299980" y="3319660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3</a:t>
            </a:r>
            <a:endParaRPr sz="2000">
              <a:solidFill>
                <a:schemeClr val="lt1"/>
              </a:solidFill>
            </a:endParaRPr>
          </a:p>
        </p:txBody>
      </p:sp>
      <p:grpSp>
        <p:nvGrpSpPr>
          <p:cNvPr id="2229" name="Google Shape;2229;p109"/>
          <p:cNvGrpSpPr/>
          <p:nvPr/>
        </p:nvGrpSpPr>
        <p:grpSpPr>
          <a:xfrm>
            <a:off x="2780376" y="2225463"/>
            <a:ext cx="1901129" cy="1683724"/>
            <a:chOff x="2780376" y="2225463"/>
            <a:chExt cx="1901129" cy="1683724"/>
          </a:xfrm>
        </p:grpSpPr>
        <p:sp>
          <p:nvSpPr>
            <p:cNvPr id="2230" name="Google Shape;2230;p109"/>
            <p:cNvSpPr/>
            <p:nvPr/>
          </p:nvSpPr>
          <p:spPr>
            <a:xfrm>
              <a:off x="2780376" y="2225463"/>
              <a:ext cx="846974" cy="1420185"/>
            </a:xfrm>
            <a:custGeom>
              <a:rect b="b" l="l" r="r" t="t"/>
              <a:pathLst>
                <a:path extrusionOk="0" h="62646" w="37361">
                  <a:moveTo>
                    <a:pt x="37361" y="0"/>
                  </a:moveTo>
                  <a:cubicBezTo>
                    <a:pt x="19581" y="3970"/>
                    <a:pt x="6939" y="19714"/>
                    <a:pt x="6939" y="37927"/>
                  </a:cubicBezTo>
                  <a:cubicBezTo>
                    <a:pt x="6906" y="40496"/>
                    <a:pt x="7173" y="43031"/>
                    <a:pt x="7673" y="45533"/>
                  </a:cubicBezTo>
                  <a:cubicBezTo>
                    <a:pt x="2936" y="48335"/>
                    <a:pt x="1" y="53439"/>
                    <a:pt x="1" y="58976"/>
                  </a:cubicBezTo>
                  <a:cubicBezTo>
                    <a:pt x="1" y="60210"/>
                    <a:pt x="134" y="61444"/>
                    <a:pt x="434" y="62645"/>
                  </a:cubicBezTo>
                  <a:lnTo>
                    <a:pt x="34726" y="62645"/>
                  </a:lnTo>
                  <a:cubicBezTo>
                    <a:pt x="36160" y="62645"/>
                    <a:pt x="37327" y="61478"/>
                    <a:pt x="37361" y="60043"/>
                  </a:cubicBezTo>
                  <a:lnTo>
                    <a:pt x="37361" y="0"/>
                  </a:lnTo>
                  <a:close/>
                </a:path>
              </a:pathLst>
            </a:custGeom>
            <a:solidFill>
              <a:srgbClr val="B7B7B7">
                <a:alpha val="28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31" name="Google Shape;2231;p109"/>
            <p:cNvGrpSpPr/>
            <p:nvPr/>
          </p:nvGrpSpPr>
          <p:grpSpPr>
            <a:xfrm>
              <a:off x="2855255" y="2336251"/>
              <a:ext cx="1826250" cy="1572935"/>
              <a:chOff x="2855255" y="2336251"/>
              <a:chExt cx="1826250" cy="1572935"/>
            </a:xfrm>
          </p:grpSpPr>
          <p:sp>
            <p:nvSpPr>
              <p:cNvPr id="2232" name="Google Shape;2232;p109"/>
              <p:cNvSpPr/>
              <p:nvPr/>
            </p:nvSpPr>
            <p:spPr>
              <a:xfrm>
                <a:off x="3818662" y="3045188"/>
                <a:ext cx="370564" cy="47698"/>
              </a:xfrm>
              <a:custGeom>
                <a:rect b="b" l="l" r="r" t="t"/>
                <a:pathLst>
                  <a:path extrusionOk="0" h="2104" w="16346">
                    <a:moveTo>
                      <a:pt x="0" y="1"/>
                    </a:moveTo>
                    <a:cubicBezTo>
                      <a:pt x="1535" y="1340"/>
                      <a:pt x="3518" y="2103"/>
                      <a:pt x="5573" y="2103"/>
                    </a:cubicBezTo>
                    <a:cubicBezTo>
                      <a:pt x="5616" y="2103"/>
                      <a:pt x="5660" y="2103"/>
                      <a:pt x="5704" y="2102"/>
                    </a:cubicBezTo>
                    <a:lnTo>
                      <a:pt x="10641" y="2102"/>
                    </a:lnTo>
                    <a:cubicBezTo>
                      <a:pt x="10685" y="2103"/>
                      <a:pt x="10729" y="2103"/>
                      <a:pt x="10773" y="2103"/>
                    </a:cubicBezTo>
                    <a:cubicBezTo>
                      <a:pt x="12827" y="2103"/>
                      <a:pt x="14810" y="1340"/>
                      <a:pt x="16345" y="1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3" name="Google Shape;2233;p109"/>
              <p:cNvSpPr/>
              <p:nvPr/>
            </p:nvSpPr>
            <p:spPr>
              <a:xfrm>
                <a:off x="3203104" y="3045188"/>
                <a:ext cx="370564" cy="47698"/>
              </a:xfrm>
              <a:custGeom>
                <a:rect b="b" l="l" r="r" t="t"/>
                <a:pathLst>
                  <a:path extrusionOk="0" h="2104" w="16346">
                    <a:moveTo>
                      <a:pt x="0" y="1"/>
                    </a:moveTo>
                    <a:cubicBezTo>
                      <a:pt x="1535" y="1340"/>
                      <a:pt x="3518" y="2103"/>
                      <a:pt x="5542" y="2103"/>
                    </a:cubicBezTo>
                    <a:cubicBezTo>
                      <a:pt x="5585" y="2103"/>
                      <a:pt x="5628" y="2103"/>
                      <a:pt x="5671" y="2102"/>
                    </a:cubicBezTo>
                    <a:lnTo>
                      <a:pt x="10641" y="2102"/>
                    </a:lnTo>
                    <a:cubicBezTo>
                      <a:pt x="10685" y="2103"/>
                      <a:pt x="10729" y="2103"/>
                      <a:pt x="10773" y="2103"/>
                    </a:cubicBezTo>
                    <a:cubicBezTo>
                      <a:pt x="12828" y="2103"/>
                      <a:pt x="14810" y="1340"/>
                      <a:pt x="16345" y="1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4" name="Google Shape;2234;p109"/>
              <p:cNvSpPr/>
              <p:nvPr/>
            </p:nvSpPr>
            <p:spPr>
              <a:xfrm>
                <a:off x="2955071" y="2336251"/>
                <a:ext cx="1726434" cy="1572935"/>
              </a:xfrm>
              <a:custGeom>
                <a:rect b="b" l="l" r="r" t="t"/>
                <a:pathLst>
                  <a:path extrusionOk="0" h="69384" w="76155">
                    <a:moveTo>
                      <a:pt x="38077" y="0"/>
                    </a:moveTo>
                    <a:cubicBezTo>
                      <a:pt x="29196" y="0"/>
                      <a:pt x="20315" y="3386"/>
                      <a:pt x="13543" y="10157"/>
                    </a:cubicBezTo>
                    <a:cubicBezTo>
                      <a:pt x="0" y="23700"/>
                      <a:pt x="0" y="45683"/>
                      <a:pt x="13543" y="59226"/>
                    </a:cubicBezTo>
                    <a:cubicBezTo>
                      <a:pt x="20315" y="65997"/>
                      <a:pt x="29196" y="69383"/>
                      <a:pt x="38077" y="69383"/>
                    </a:cubicBezTo>
                    <a:cubicBezTo>
                      <a:pt x="46959" y="69383"/>
                      <a:pt x="55840" y="65997"/>
                      <a:pt x="62612" y="59226"/>
                    </a:cubicBezTo>
                    <a:cubicBezTo>
                      <a:pt x="76155" y="45683"/>
                      <a:pt x="76155" y="23700"/>
                      <a:pt x="62612" y="10157"/>
                    </a:cubicBezTo>
                    <a:cubicBezTo>
                      <a:pt x="55840" y="3386"/>
                      <a:pt x="46959" y="0"/>
                      <a:pt x="38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5" name="Google Shape;2235;p109"/>
              <p:cNvSpPr/>
              <p:nvPr/>
            </p:nvSpPr>
            <p:spPr>
              <a:xfrm>
                <a:off x="3035233" y="2405055"/>
                <a:ext cx="1573683" cy="1433605"/>
              </a:xfrm>
              <a:custGeom>
                <a:rect b="b" l="l" r="r" t="t"/>
                <a:pathLst>
                  <a:path extrusionOk="0" h="63238" w="69417">
                    <a:moveTo>
                      <a:pt x="34696" y="1"/>
                    </a:moveTo>
                    <a:cubicBezTo>
                      <a:pt x="26602" y="1"/>
                      <a:pt x="18513" y="3086"/>
                      <a:pt x="12342" y="9257"/>
                    </a:cubicBezTo>
                    <a:cubicBezTo>
                      <a:pt x="0" y="21599"/>
                      <a:pt x="0" y="41614"/>
                      <a:pt x="12342" y="53956"/>
                    </a:cubicBezTo>
                    <a:cubicBezTo>
                      <a:pt x="18513" y="60144"/>
                      <a:pt x="26602" y="63238"/>
                      <a:pt x="34696" y="63238"/>
                    </a:cubicBezTo>
                    <a:cubicBezTo>
                      <a:pt x="42789" y="63238"/>
                      <a:pt x="50886" y="60144"/>
                      <a:pt x="57074" y="53956"/>
                    </a:cubicBezTo>
                    <a:cubicBezTo>
                      <a:pt x="69416" y="41614"/>
                      <a:pt x="69416" y="21599"/>
                      <a:pt x="57074" y="9257"/>
                    </a:cubicBezTo>
                    <a:cubicBezTo>
                      <a:pt x="50886" y="3086"/>
                      <a:pt x="42789" y="1"/>
                      <a:pt x="346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6" name="Google Shape;2236;p109"/>
              <p:cNvSpPr/>
              <p:nvPr/>
            </p:nvSpPr>
            <p:spPr>
              <a:xfrm>
                <a:off x="3322575" y="2640619"/>
                <a:ext cx="296456" cy="475685"/>
              </a:xfrm>
              <a:custGeom>
                <a:rect b="b" l="l" r="r" t="t"/>
                <a:pathLst>
                  <a:path extrusionOk="0" h="20983" w="13077">
                    <a:moveTo>
                      <a:pt x="4838" y="16345"/>
                    </a:moveTo>
                    <a:cubicBezTo>
                      <a:pt x="4871" y="16379"/>
                      <a:pt x="4871" y="16412"/>
                      <a:pt x="4871" y="16446"/>
                    </a:cubicBezTo>
                    <a:cubicBezTo>
                      <a:pt x="4889" y="16501"/>
                      <a:pt x="4887" y="16525"/>
                      <a:pt x="4877" y="16525"/>
                    </a:cubicBezTo>
                    <a:cubicBezTo>
                      <a:pt x="4868" y="16525"/>
                      <a:pt x="4853" y="16509"/>
                      <a:pt x="4838" y="16479"/>
                    </a:cubicBezTo>
                    <a:cubicBezTo>
                      <a:pt x="4838" y="16446"/>
                      <a:pt x="4838" y="16379"/>
                      <a:pt x="4838" y="16345"/>
                    </a:cubicBezTo>
                    <a:close/>
                    <a:moveTo>
                      <a:pt x="11342" y="0"/>
                    </a:moveTo>
                    <a:lnTo>
                      <a:pt x="9341" y="2602"/>
                    </a:lnTo>
                    <a:cubicBezTo>
                      <a:pt x="9341" y="2602"/>
                      <a:pt x="7573" y="3937"/>
                      <a:pt x="6906" y="5104"/>
                    </a:cubicBezTo>
                    <a:cubicBezTo>
                      <a:pt x="6105" y="5871"/>
                      <a:pt x="5405" y="6672"/>
                      <a:pt x="4671" y="7506"/>
                    </a:cubicBezTo>
                    <a:cubicBezTo>
                      <a:pt x="3870" y="8473"/>
                      <a:pt x="3103" y="9474"/>
                      <a:pt x="2403" y="10508"/>
                    </a:cubicBezTo>
                    <a:cubicBezTo>
                      <a:pt x="1635" y="11609"/>
                      <a:pt x="1002" y="12843"/>
                      <a:pt x="535" y="14077"/>
                    </a:cubicBezTo>
                    <a:cubicBezTo>
                      <a:pt x="234" y="14878"/>
                      <a:pt x="68" y="15745"/>
                      <a:pt x="34" y="16579"/>
                    </a:cubicBezTo>
                    <a:cubicBezTo>
                      <a:pt x="1" y="17213"/>
                      <a:pt x="134" y="17813"/>
                      <a:pt x="334" y="18347"/>
                    </a:cubicBezTo>
                    <a:cubicBezTo>
                      <a:pt x="635" y="19047"/>
                      <a:pt x="1068" y="19648"/>
                      <a:pt x="1669" y="20115"/>
                    </a:cubicBezTo>
                    <a:lnTo>
                      <a:pt x="2102" y="20448"/>
                    </a:lnTo>
                    <a:lnTo>
                      <a:pt x="2769" y="20582"/>
                    </a:lnTo>
                    <a:cubicBezTo>
                      <a:pt x="4070" y="20815"/>
                      <a:pt x="5405" y="20949"/>
                      <a:pt x="6739" y="20982"/>
                    </a:cubicBezTo>
                    <a:lnTo>
                      <a:pt x="7273" y="20915"/>
                    </a:lnTo>
                    <a:lnTo>
                      <a:pt x="6739" y="15645"/>
                    </a:lnTo>
                    <a:cubicBezTo>
                      <a:pt x="6272" y="15645"/>
                      <a:pt x="5305" y="15712"/>
                      <a:pt x="4871" y="15712"/>
                    </a:cubicBezTo>
                    <a:cubicBezTo>
                      <a:pt x="4871" y="15645"/>
                      <a:pt x="4904" y="15545"/>
                      <a:pt x="4938" y="15478"/>
                    </a:cubicBezTo>
                    <a:cubicBezTo>
                      <a:pt x="5205" y="14444"/>
                      <a:pt x="5571" y="13477"/>
                      <a:pt x="6005" y="12543"/>
                    </a:cubicBezTo>
                    <a:cubicBezTo>
                      <a:pt x="6472" y="11542"/>
                      <a:pt x="7039" y="10508"/>
                      <a:pt x="7573" y="9507"/>
                    </a:cubicBezTo>
                    <a:cubicBezTo>
                      <a:pt x="8073" y="8607"/>
                      <a:pt x="8607" y="7706"/>
                      <a:pt x="9107" y="6839"/>
                    </a:cubicBezTo>
                    <a:lnTo>
                      <a:pt x="11609" y="5271"/>
                    </a:lnTo>
                    <a:lnTo>
                      <a:pt x="13077" y="2669"/>
                    </a:lnTo>
                    <a:lnTo>
                      <a:pt x="11342" y="0"/>
                    </a:ln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7" name="Google Shape;2237;p109"/>
              <p:cNvSpPr/>
              <p:nvPr/>
            </p:nvSpPr>
            <p:spPr>
              <a:xfrm>
                <a:off x="3730930" y="2747712"/>
                <a:ext cx="186801" cy="266486"/>
              </a:xfrm>
              <a:custGeom>
                <a:rect b="b" l="l" r="r" t="t"/>
                <a:pathLst>
                  <a:path extrusionOk="0" h="11755" w="8240">
                    <a:moveTo>
                      <a:pt x="5272" y="0"/>
                    </a:moveTo>
                    <a:cubicBezTo>
                      <a:pt x="4808" y="0"/>
                      <a:pt x="4331" y="96"/>
                      <a:pt x="3903" y="347"/>
                    </a:cubicBezTo>
                    <a:cubicBezTo>
                      <a:pt x="2603" y="1114"/>
                      <a:pt x="2436" y="2181"/>
                      <a:pt x="2903" y="3449"/>
                    </a:cubicBezTo>
                    <a:cubicBezTo>
                      <a:pt x="2903" y="3516"/>
                      <a:pt x="2936" y="3616"/>
                      <a:pt x="2969" y="3716"/>
                    </a:cubicBezTo>
                    <a:cubicBezTo>
                      <a:pt x="3003" y="3916"/>
                      <a:pt x="3003" y="4116"/>
                      <a:pt x="3036" y="4316"/>
                    </a:cubicBezTo>
                    <a:cubicBezTo>
                      <a:pt x="3136" y="5650"/>
                      <a:pt x="2769" y="6885"/>
                      <a:pt x="1268" y="7585"/>
                    </a:cubicBezTo>
                    <a:cubicBezTo>
                      <a:pt x="1268" y="7685"/>
                      <a:pt x="1068" y="7752"/>
                      <a:pt x="1001" y="7819"/>
                    </a:cubicBezTo>
                    <a:cubicBezTo>
                      <a:pt x="468" y="8286"/>
                      <a:pt x="101" y="8986"/>
                      <a:pt x="1" y="9720"/>
                    </a:cubicBezTo>
                    <a:cubicBezTo>
                      <a:pt x="1" y="10254"/>
                      <a:pt x="534" y="10687"/>
                      <a:pt x="1135" y="11188"/>
                    </a:cubicBezTo>
                    <a:lnTo>
                      <a:pt x="1969" y="11755"/>
                    </a:lnTo>
                    <a:lnTo>
                      <a:pt x="3103" y="11655"/>
                    </a:lnTo>
                    <a:cubicBezTo>
                      <a:pt x="6605" y="10621"/>
                      <a:pt x="8240" y="7418"/>
                      <a:pt x="8173" y="7185"/>
                    </a:cubicBezTo>
                    <a:cubicBezTo>
                      <a:pt x="7273" y="5717"/>
                      <a:pt x="7273" y="3115"/>
                      <a:pt x="7539" y="880"/>
                    </a:cubicBezTo>
                    <a:cubicBezTo>
                      <a:pt x="7588" y="640"/>
                      <a:pt x="6473" y="0"/>
                      <a:pt x="5272" y="0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8" name="Google Shape;2238;p109"/>
              <p:cNvSpPr/>
              <p:nvPr/>
            </p:nvSpPr>
            <p:spPr>
              <a:xfrm>
                <a:off x="3462471" y="2911344"/>
                <a:ext cx="836387" cy="756226"/>
              </a:xfrm>
              <a:custGeom>
                <a:rect b="b" l="l" r="r" t="t"/>
                <a:pathLst>
                  <a:path extrusionOk="0" h="33358" w="36894">
                    <a:moveTo>
                      <a:pt x="19982" y="0"/>
                    </a:moveTo>
                    <a:cubicBezTo>
                      <a:pt x="19582" y="901"/>
                      <a:pt x="18214" y="3069"/>
                      <a:pt x="14711" y="4103"/>
                    </a:cubicBezTo>
                    <a:lnTo>
                      <a:pt x="13844" y="4303"/>
                    </a:lnTo>
                    <a:lnTo>
                      <a:pt x="13010" y="3870"/>
                    </a:lnTo>
                    <a:cubicBezTo>
                      <a:pt x="12476" y="3503"/>
                      <a:pt x="12143" y="2902"/>
                      <a:pt x="12076" y="2269"/>
                    </a:cubicBezTo>
                    <a:cubicBezTo>
                      <a:pt x="12143" y="1635"/>
                      <a:pt x="12476" y="1001"/>
                      <a:pt x="13010" y="601"/>
                    </a:cubicBezTo>
                    <a:cubicBezTo>
                      <a:pt x="13044" y="567"/>
                      <a:pt x="13044" y="534"/>
                      <a:pt x="13077" y="501"/>
                    </a:cubicBezTo>
                    <a:lnTo>
                      <a:pt x="13077" y="334"/>
                    </a:lnTo>
                    <a:cubicBezTo>
                      <a:pt x="12810" y="367"/>
                      <a:pt x="9474" y="868"/>
                      <a:pt x="9207" y="934"/>
                    </a:cubicBezTo>
                    <a:cubicBezTo>
                      <a:pt x="6072" y="1501"/>
                      <a:pt x="2970" y="2369"/>
                      <a:pt x="1" y="3469"/>
                    </a:cubicBezTo>
                    <a:lnTo>
                      <a:pt x="34" y="3770"/>
                    </a:lnTo>
                    <a:lnTo>
                      <a:pt x="635" y="9040"/>
                    </a:lnTo>
                    <a:lnTo>
                      <a:pt x="868" y="11008"/>
                    </a:lnTo>
                    <a:cubicBezTo>
                      <a:pt x="868" y="11008"/>
                      <a:pt x="2536" y="10841"/>
                      <a:pt x="4704" y="10441"/>
                    </a:cubicBezTo>
                    <a:lnTo>
                      <a:pt x="4704" y="10441"/>
                    </a:lnTo>
                    <a:cubicBezTo>
                      <a:pt x="4137" y="15745"/>
                      <a:pt x="4004" y="23450"/>
                      <a:pt x="5838" y="33358"/>
                    </a:cubicBezTo>
                    <a:lnTo>
                      <a:pt x="12943" y="33224"/>
                    </a:lnTo>
                    <a:lnTo>
                      <a:pt x="25319" y="32991"/>
                    </a:lnTo>
                    <a:cubicBezTo>
                      <a:pt x="25352" y="32157"/>
                      <a:pt x="25286" y="30422"/>
                      <a:pt x="25186" y="28054"/>
                    </a:cubicBezTo>
                    <a:lnTo>
                      <a:pt x="25085" y="24418"/>
                    </a:lnTo>
                    <a:cubicBezTo>
                      <a:pt x="25019" y="21215"/>
                      <a:pt x="25019" y="17346"/>
                      <a:pt x="25319" y="13210"/>
                    </a:cubicBezTo>
                    <a:cubicBezTo>
                      <a:pt x="25352" y="12543"/>
                      <a:pt x="25419" y="11875"/>
                      <a:pt x="25452" y="11208"/>
                    </a:cubicBezTo>
                    <a:cubicBezTo>
                      <a:pt x="27988" y="13944"/>
                      <a:pt x="30523" y="16545"/>
                      <a:pt x="30523" y="16545"/>
                    </a:cubicBezTo>
                    <a:lnTo>
                      <a:pt x="31724" y="15411"/>
                    </a:lnTo>
                    <a:cubicBezTo>
                      <a:pt x="33258" y="14677"/>
                      <a:pt x="34459" y="13343"/>
                      <a:pt x="35493" y="11775"/>
                    </a:cubicBezTo>
                    <a:lnTo>
                      <a:pt x="36894" y="10408"/>
                    </a:lnTo>
                    <a:cubicBezTo>
                      <a:pt x="36894" y="10408"/>
                      <a:pt x="30389" y="1835"/>
                      <a:pt x="26987" y="1235"/>
                    </a:cubicBezTo>
                    <a:lnTo>
                      <a:pt x="26353" y="1134"/>
                    </a:lnTo>
                    <a:cubicBezTo>
                      <a:pt x="25519" y="1001"/>
                      <a:pt x="21783" y="167"/>
                      <a:pt x="199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9" name="Google Shape;2239;p109"/>
              <p:cNvSpPr/>
              <p:nvPr/>
            </p:nvSpPr>
            <p:spPr>
              <a:xfrm>
                <a:off x="3996373" y="3117029"/>
                <a:ext cx="43866" cy="93038"/>
              </a:xfrm>
              <a:custGeom>
                <a:rect b="b" l="l" r="r" t="t"/>
                <a:pathLst>
                  <a:path extrusionOk="0" h="4104" w="1935">
                    <a:moveTo>
                      <a:pt x="0" y="0"/>
                    </a:moveTo>
                    <a:cubicBezTo>
                      <a:pt x="100" y="868"/>
                      <a:pt x="367" y="1702"/>
                      <a:pt x="801" y="2469"/>
                    </a:cubicBezTo>
                    <a:lnTo>
                      <a:pt x="1768" y="4103"/>
                    </a:lnTo>
                    <a:cubicBezTo>
                      <a:pt x="1835" y="3436"/>
                      <a:pt x="1868" y="2802"/>
                      <a:pt x="1935" y="2135"/>
                    </a:cubicBezTo>
                    <a:cubicBezTo>
                      <a:pt x="1268" y="1401"/>
                      <a:pt x="600" y="701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0" name="Google Shape;2240;p109"/>
              <p:cNvSpPr/>
              <p:nvPr/>
            </p:nvSpPr>
            <p:spPr>
              <a:xfrm>
                <a:off x="4036430" y="3165429"/>
                <a:ext cx="3809" cy="44637"/>
              </a:xfrm>
              <a:custGeom>
                <a:rect b="b" l="l" r="r" t="t"/>
                <a:pathLst>
                  <a:path extrusionOk="0" h="1969" w="168">
                    <a:moveTo>
                      <a:pt x="168" y="0"/>
                    </a:moveTo>
                    <a:lnTo>
                      <a:pt x="168" y="0"/>
                    </a:lnTo>
                    <a:cubicBezTo>
                      <a:pt x="101" y="667"/>
                      <a:pt x="68" y="1335"/>
                      <a:pt x="1" y="1968"/>
                    </a:cubicBezTo>
                    <a:lnTo>
                      <a:pt x="1" y="1968"/>
                    </a:lnTo>
                    <a:cubicBezTo>
                      <a:pt x="68" y="1335"/>
                      <a:pt x="101" y="667"/>
                      <a:pt x="1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1" name="Google Shape;2241;p109"/>
              <p:cNvSpPr/>
              <p:nvPr/>
            </p:nvSpPr>
            <p:spPr>
              <a:xfrm>
                <a:off x="3796718" y="2825878"/>
                <a:ext cx="1542" cy="6076"/>
              </a:xfrm>
              <a:custGeom>
                <a:rect b="b" l="l" r="r" t="t"/>
                <a:pathLst>
                  <a:path extrusionOk="0" h="268" w="68">
                    <a:moveTo>
                      <a:pt x="1" y="1"/>
                    </a:moveTo>
                    <a:cubicBezTo>
                      <a:pt x="1" y="68"/>
                      <a:pt x="34" y="168"/>
                      <a:pt x="67" y="268"/>
                    </a:cubicBezTo>
                    <a:cubicBezTo>
                      <a:pt x="67" y="168"/>
                      <a:pt x="34" y="68"/>
                      <a:pt x="1" y="1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2" name="Google Shape;2242;p109"/>
              <p:cNvSpPr/>
              <p:nvPr/>
            </p:nvSpPr>
            <p:spPr>
              <a:xfrm>
                <a:off x="3798237" y="2831931"/>
                <a:ext cx="1542" cy="13647"/>
              </a:xfrm>
              <a:custGeom>
                <a:rect b="b" l="l" r="r" t="t"/>
                <a:pathLst>
                  <a:path extrusionOk="0" h="602" w="68">
                    <a:moveTo>
                      <a:pt x="0" y="1"/>
                    </a:moveTo>
                    <a:cubicBezTo>
                      <a:pt x="34" y="201"/>
                      <a:pt x="34" y="401"/>
                      <a:pt x="67" y="601"/>
                    </a:cubicBezTo>
                    <a:cubicBezTo>
                      <a:pt x="67" y="401"/>
                      <a:pt x="34" y="168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3" name="Google Shape;2243;p109"/>
              <p:cNvSpPr/>
              <p:nvPr/>
            </p:nvSpPr>
            <p:spPr>
              <a:xfrm>
                <a:off x="3796718" y="2803208"/>
                <a:ext cx="62048" cy="43118"/>
              </a:xfrm>
              <a:custGeom>
                <a:rect b="b" l="l" r="r" t="t"/>
                <a:pathLst>
                  <a:path extrusionOk="0" h="1902" w="2737">
                    <a:moveTo>
                      <a:pt x="2736" y="0"/>
                    </a:moveTo>
                    <a:cubicBezTo>
                      <a:pt x="2636" y="67"/>
                      <a:pt x="2569" y="134"/>
                      <a:pt x="2469" y="200"/>
                    </a:cubicBezTo>
                    <a:cubicBezTo>
                      <a:pt x="1735" y="667"/>
                      <a:pt x="901" y="968"/>
                      <a:pt x="1" y="1001"/>
                    </a:cubicBezTo>
                    <a:cubicBezTo>
                      <a:pt x="1" y="1068"/>
                      <a:pt x="34" y="1168"/>
                      <a:pt x="67" y="1268"/>
                    </a:cubicBezTo>
                    <a:cubicBezTo>
                      <a:pt x="101" y="1468"/>
                      <a:pt x="101" y="1668"/>
                      <a:pt x="134" y="1868"/>
                    </a:cubicBezTo>
                    <a:lnTo>
                      <a:pt x="134" y="1902"/>
                    </a:lnTo>
                    <a:cubicBezTo>
                      <a:pt x="1202" y="1635"/>
                      <a:pt x="2136" y="968"/>
                      <a:pt x="2736" y="0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4" name="Google Shape;2244;p109"/>
              <p:cNvSpPr/>
              <p:nvPr/>
            </p:nvSpPr>
            <p:spPr>
              <a:xfrm>
                <a:off x="3666660" y="2904815"/>
                <a:ext cx="298723" cy="759740"/>
              </a:xfrm>
              <a:custGeom>
                <a:rect b="b" l="l" r="r" t="t"/>
                <a:pathLst>
                  <a:path extrusionOk="0" h="33513" w="13177">
                    <a:moveTo>
                      <a:pt x="11434" y="1"/>
                    </a:moveTo>
                    <a:cubicBezTo>
                      <a:pt x="11261" y="1"/>
                      <a:pt x="11114" y="97"/>
                      <a:pt x="11008" y="255"/>
                    </a:cubicBezTo>
                    <a:lnTo>
                      <a:pt x="10975" y="288"/>
                    </a:lnTo>
                    <a:cubicBezTo>
                      <a:pt x="10575" y="1189"/>
                      <a:pt x="9207" y="3357"/>
                      <a:pt x="5704" y="4391"/>
                    </a:cubicBezTo>
                    <a:lnTo>
                      <a:pt x="5438" y="4425"/>
                    </a:lnTo>
                    <a:lnTo>
                      <a:pt x="4837" y="4591"/>
                    </a:lnTo>
                    <a:lnTo>
                      <a:pt x="4003" y="4158"/>
                    </a:lnTo>
                    <a:cubicBezTo>
                      <a:pt x="3469" y="3791"/>
                      <a:pt x="3136" y="3190"/>
                      <a:pt x="3069" y="2557"/>
                    </a:cubicBezTo>
                    <a:cubicBezTo>
                      <a:pt x="3136" y="1923"/>
                      <a:pt x="3469" y="1289"/>
                      <a:pt x="4003" y="889"/>
                    </a:cubicBezTo>
                    <a:cubicBezTo>
                      <a:pt x="4037" y="855"/>
                      <a:pt x="4070" y="789"/>
                      <a:pt x="4103" y="755"/>
                    </a:cubicBezTo>
                    <a:cubicBezTo>
                      <a:pt x="4137" y="655"/>
                      <a:pt x="4137" y="589"/>
                      <a:pt x="4070" y="555"/>
                    </a:cubicBezTo>
                    <a:cubicBezTo>
                      <a:pt x="3854" y="395"/>
                      <a:pt x="3572" y="333"/>
                      <a:pt x="3266" y="333"/>
                    </a:cubicBezTo>
                    <a:cubicBezTo>
                      <a:pt x="2292" y="333"/>
                      <a:pt x="1077" y="962"/>
                      <a:pt x="1001" y="1089"/>
                    </a:cubicBezTo>
                    <a:cubicBezTo>
                      <a:pt x="934" y="1189"/>
                      <a:pt x="834" y="1256"/>
                      <a:pt x="734" y="1389"/>
                    </a:cubicBezTo>
                    <a:cubicBezTo>
                      <a:pt x="234" y="1990"/>
                      <a:pt x="0" y="2790"/>
                      <a:pt x="67" y="3591"/>
                    </a:cubicBezTo>
                    <a:cubicBezTo>
                      <a:pt x="267" y="4925"/>
                      <a:pt x="1034" y="6126"/>
                      <a:pt x="2202" y="6826"/>
                    </a:cubicBezTo>
                    <a:lnTo>
                      <a:pt x="2335" y="6826"/>
                    </a:lnTo>
                    <a:cubicBezTo>
                      <a:pt x="2369" y="6793"/>
                      <a:pt x="2369" y="6760"/>
                      <a:pt x="2369" y="6693"/>
                    </a:cubicBezTo>
                    <a:cubicBezTo>
                      <a:pt x="2369" y="5692"/>
                      <a:pt x="3002" y="4792"/>
                      <a:pt x="3936" y="4425"/>
                    </a:cubicBezTo>
                    <a:lnTo>
                      <a:pt x="4637" y="4792"/>
                    </a:lnTo>
                    <a:cubicBezTo>
                      <a:pt x="1501" y="17667"/>
                      <a:pt x="3636" y="33078"/>
                      <a:pt x="3703" y="33512"/>
                    </a:cubicBezTo>
                    <a:lnTo>
                      <a:pt x="3936" y="33512"/>
                    </a:lnTo>
                    <a:cubicBezTo>
                      <a:pt x="3936" y="33345"/>
                      <a:pt x="1735" y="17801"/>
                      <a:pt x="4904" y="4858"/>
                    </a:cubicBezTo>
                    <a:lnTo>
                      <a:pt x="5671" y="4658"/>
                    </a:lnTo>
                    <a:cubicBezTo>
                      <a:pt x="6538" y="5759"/>
                      <a:pt x="6138" y="7360"/>
                      <a:pt x="6105" y="7393"/>
                    </a:cubicBezTo>
                    <a:cubicBezTo>
                      <a:pt x="6105" y="7427"/>
                      <a:pt x="6105" y="7460"/>
                      <a:pt x="6171" y="7493"/>
                    </a:cubicBezTo>
                    <a:cubicBezTo>
                      <a:pt x="6171" y="7527"/>
                      <a:pt x="6205" y="7527"/>
                      <a:pt x="6238" y="7527"/>
                    </a:cubicBezTo>
                    <a:lnTo>
                      <a:pt x="6271" y="7527"/>
                    </a:lnTo>
                    <a:cubicBezTo>
                      <a:pt x="6438" y="7460"/>
                      <a:pt x="10408" y="5726"/>
                      <a:pt x="11775" y="4091"/>
                    </a:cubicBezTo>
                    <a:cubicBezTo>
                      <a:pt x="12443" y="3290"/>
                      <a:pt x="12876" y="2356"/>
                      <a:pt x="13110" y="1389"/>
                    </a:cubicBezTo>
                    <a:cubicBezTo>
                      <a:pt x="13176" y="1222"/>
                      <a:pt x="13176" y="1089"/>
                      <a:pt x="13143" y="922"/>
                    </a:cubicBezTo>
                    <a:cubicBezTo>
                      <a:pt x="13076" y="589"/>
                      <a:pt x="12809" y="288"/>
                      <a:pt x="12443" y="222"/>
                    </a:cubicBezTo>
                    <a:lnTo>
                      <a:pt x="11575" y="21"/>
                    </a:lnTo>
                    <a:cubicBezTo>
                      <a:pt x="11527" y="8"/>
                      <a:pt x="11479" y="1"/>
                      <a:pt x="1143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5" name="Google Shape;2245;p109"/>
              <p:cNvSpPr/>
              <p:nvPr/>
            </p:nvSpPr>
            <p:spPr>
              <a:xfrm>
                <a:off x="3796718" y="2803208"/>
                <a:ext cx="62048" cy="43118"/>
              </a:xfrm>
              <a:custGeom>
                <a:rect b="b" l="l" r="r" t="t"/>
                <a:pathLst>
                  <a:path extrusionOk="0" h="1902" w="2737">
                    <a:moveTo>
                      <a:pt x="2736" y="0"/>
                    </a:moveTo>
                    <a:cubicBezTo>
                      <a:pt x="2636" y="67"/>
                      <a:pt x="2569" y="134"/>
                      <a:pt x="2469" y="200"/>
                    </a:cubicBezTo>
                    <a:cubicBezTo>
                      <a:pt x="1735" y="667"/>
                      <a:pt x="901" y="968"/>
                      <a:pt x="1" y="1001"/>
                    </a:cubicBezTo>
                    <a:cubicBezTo>
                      <a:pt x="1" y="1068"/>
                      <a:pt x="34" y="1168"/>
                      <a:pt x="67" y="1268"/>
                    </a:cubicBezTo>
                    <a:cubicBezTo>
                      <a:pt x="101" y="1468"/>
                      <a:pt x="101" y="1668"/>
                      <a:pt x="134" y="1868"/>
                    </a:cubicBezTo>
                    <a:lnTo>
                      <a:pt x="134" y="1902"/>
                    </a:lnTo>
                    <a:cubicBezTo>
                      <a:pt x="1202" y="1635"/>
                      <a:pt x="2136" y="968"/>
                      <a:pt x="2736" y="0"/>
                    </a:cubicBezTo>
                    <a:close/>
                  </a:path>
                </a:pathLst>
              </a:custGeom>
              <a:solidFill>
                <a:srgbClr val="630F0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6" name="Google Shape;2246;p109"/>
              <p:cNvSpPr/>
              <p:nvPr/>
            </p:nvSpPr>
            <p:spPr>
              <a:xfrm>
                <a:off x="3701436" y="2521669"/>
                <a:ext cx="75378" cy="102332"/>
              </a:xfrm>
              <a:custGeom>
                <a:rect b="b" l="l" r="r" t="t"/>
                <a:pathLst>
                  <a:path extrusionOk="0" h="4514" w="3325">
                    <a:moveTo>
                      <a:pt x="1772" y="1"/>
                    </a:moveTo>
                    <a:cubicBezTo>
                      <a:pt x="1737" y="1"/>
                      <a:pt x="1702" y="4"/>
                      <a:pt x="1669" y="10"/>
                    </a:cubicBezTo>
                    <a:cubicBezTo>
                      <a:pt x="1035" y="311"/>
                      <a:pt x="401" y="1178"/>
                      <a:pt x="67" y="3146"/>
                    </a:cubicBezTo>
                    <a:cubicBezTo>
                      <a:pt x="1" y="3580"/>
                      <a:pt x="1" y="4047"/>
                      <a:pt x="34" y="4514"/>
                    </a:cubicBezTo>
                    <a:cubicBezTo>
                      <a:pt x="735" y="4480"/>
                      <a:pt x="1769" y="3213"/>
                      <a:pt x="1769" y="3213"/>
                    </a:cubicBezTo>
                    <a:cubicBezTo>
                      <a:pt x="3325" y="1244"/>
                      <a:pt x="2462" y="1"/>
                      <a:pt x="17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7" name="Google Shape;2247;p109"/>
              <p:cNvSpPr/>
              <p:nvPr/>
            </p:nvSpPr>
            <p:spPr>
              <a:xfrm>
                <a:off x="3686338" y="2520921"/>
                <a:ext cx="284577" cy="305025"/>
              </a:xfrm>
              <a:custGeom>
                <a:rect b="b" l="l" r="r" t="t"/>
                <a:pathLst>
                  <a:path extrusionOk="0" h="13455" w="12553">
                    <a:moveTo>
                      <a:pt x="5698" y="0"/>
                    </a:moveTo>
                    <a:cubicBezTo>
                      <a:pt x="4572" y="0"/>
                      <a:pt x="3558" y="288"/>
                      <a:pt x="3068" y="777"/>
                    </a:cubicBezTo>
                    <a:cubicBezTo>
                      <a:pt x="2435" y="1344"/>
                      <a:pt x="1934" y="1978"/>
                      <a:pt x="1534" y="2745"/>
                    </a:cubicBezTo>
                    <a:lnTo>
                      <a:pt x="1134" y="3479"/>
                    </a:lnTo>
                    <a:cubicBezTo>
                      <a:pt x="1000" y="3813"/>
                      <a:pt x="834" y="4180"/>
                      <a:pt x="733" y="4547"/>
                    </a:cubicBezTo>
                    <a:cubicBezTo>
                      <a:pt x="266" y="5881"/>
                      <a:pt x="33" y="7248"/>
                      <a:pt x="33" y="8649"/>
                    </a:cubicBezTo>
                    <a:cubicBezTo>
                      <a:pt x="0" y="11311"/>
                      <a:pt x="2136" y="13454"/>
                      <a:pt x="4782" y="13454"/>
                    </a:cubicBezTo>
                    <a:cubicBezTo>
                      <a:pt x="4822" y="13454"/>
                      <a:pt x="4863" y="13454"/>
                      <a:pt x="4903" y="13453"/>
                    </a:cubicBezTo>
                    <a:cubicBezTo>
                      <a:pt x="5770" y="13420"/>
                      <a:pt x="6638" y="13119"/>
                      <a:pt x="7338" y="12652"/>
                    </a:cubicBezTo>
                    <a:cubicBezTo>
                      <a:pt x="7438" y="12586"/>
                      <a:pt x="7505" y="12519"/>
                      <a:pt x="7605" y="12452"/>
                    </a:cubicBezTo>
                    <a:cubicBezTo>
                      <a:pt x="8205" y="12019"/>
                      <a:pt x="8706" y="11485"/>
                      <a:pt x="9106" y="10884"/>
                    </a:cubicBezTo>
                    <a:cubicBezTo>
                      <a:pt x="10040" y="9383"/>
                      <a:pt x="9773" y="8616"/>
                      <a:pt x="9273" y="7849"/>
                    </a:cubicBezTo>
                    <a:cubicBezTo>
                      <a:pt x="12553" y="2067"/>
                      <a:pt x="8719" y="0"/>
                      <a:pt x="5698" y="0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8" name="Google Shape;2248;p109"/>
              <p:cNvSpPr/>
              <p:nvPr/>
            </p:nvSpPr>
            <p:spPr>
              <a:xfrm>
                <a:off x="3705970" y="2577846"/>
                <a:ext cx="37088" cy="22715"/>
              </a:xfrm>
              <a:custGeom>
                <a:rect b="b" l="l" r="r" t="t"/>
                <a:pathLst>
                  <a:path extrusionOk="0" h="1002" w="1636">
                    <a:moveTo>
                      <a:pt x="1469" y="1"/>
                    </a:moveTo>
                    <a:cubicBezTo>
                      <a:pt x="1202" y="1"/>
                      <a:pt x="902" y="67"/>
                      <a:pt x="635" y="234"/>
                    </a:cubicBezTo>
                    <a:cubicBezTo>
                      <a:pt x="401" y="334"/>
                      <a:pt x="201" y="501"/>
                      <a:pt x="34" y="735"/>
                    </a:cubicBezTo>
                    <a:cubicBezTo>
                      <a:pt x="1" y="801"/>
                      <a:pt x="1" y="901"/>
                      <a:pt x="68" y="968"/>
                    </a:cubicBezTo>
                    <a:cubicBezTo>
                      <a:pt x="101" y="968"/>
                      <a:pt x="134" y="1001"/>
                      <a:pt x="201" y="1001"/>
                    </a:cubicBezTo>
                    <a:cubicBezTo>
                      <a:pt x="234" y="1001"/>
                      <a:pt x="234" y="968"/>
                      <a:pt x="268" y="968"/>
                    </a:cubicBezTo>
                    <a:cubicBezTo>
                      <a:pt x="301" y="968"/>
                      <a:pt x="301" y="935"/>
                      <a:pt x="334" y="935"/>
                    </a:cubicBezTo>
                    <a:cubicBezTo>
                      <a:pt x="601" y="568"/>
                      <a:pt x="1002" y="368"/>
                      <a:pt x="1469" y="368"/>
                    </a:cubicBezTo>
                    <a:cubicBezTo>
                      <a:pt x="1535" y="368"/>
                      <a:pt x="1635" y="301"/>
                      <a:pt x="1635" y="201"/>
                    </a:cubicBezTo>
                    <a:cubicBezTo>
                      <a:pt x="1635" y="101"/>
                      <a:pt x="1569" y="34"/>
                      <a:pt x="14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9" name="Google Shape;2249;p109"/>
              <p:cNvSpPr/>
              <p:nvPr/>
            </p:nvSpPr>
            <p:spPr>
              <a:xfrm>
                <a:off x="3756637" y="2706589"/>
                <a:ext cx="53728" cy="18000"/>
              </a:xfrm>
              <a:custGeom>
                <a:rect b="b" l="l" r="r" t="t"/>
                <a:pathLst>
                  <a:path extrusionOk="0" h="794" w="2370">
                    <a:moveTo>
                      <a:pt x="2269" y="1"/>
                    </a:moveTo>
                    <a:cubicBezTo>
                      <a:pt x="2244" y="1"/>
                      <a:pt x="2219" y="9"/>
                      <a:pt x="2202" y="26"/>
                    </a:cubicBezTo>
                    <a:cubicBezTo>
                      <a:pt x="1760" y="416"/>
                      <a:pt x="1195" y="604"/>
                      <a:pt x="620" y="604"/>
                    </a:cubicBezTo>
                    <a:cubicBezTo>
                      <a:pt x="458" y="604"/>
                      <a:pt x="295" y="589"/>
                      <a:pt x="134" y="560"/>
                    </a:cubicBezTo>
                    <a:cubicBezTo>
                      <a:pt x="68" y="560"/>
                      <a:pt x="34" y="560"/>
                      <a:pt x="34" y="626"/>
                    </a:cubicBezTo>
                    <a:cubicBezTo>
                      <a:pt x="1" y="660"/>
                      <a:pt x="34" y="726"/>
                      <a:pt x="101" y="726"/>
                    </a:cubicBezTo>
                    <a:cubicBezTo>
                      <a:pt x="268" y="760"/>
                      <a:pt x="501" y="793"/>
                      <a:pt x="701" y="793"/>
                    </a:cubicBezTo>
                    <a:cubicBezTo>
                      <a:pt x="1302" y="760"/>
                      <a:pt x="1869" y="560"/>
                      <a:pt x="2302" y="159"/>
                    </a:cubicBezTo>
                    <a:cubicBezTo>
                      <a:pt x="2336" y="126"/>
                      <a:pt x="2369" y="59"/>
                      <a:pt x="2336" y="26"/>
                    </a:cubicBezTo>
                    <a:cubicBezTo>
                      <a:pt x="2319" y="9"/>
                      <a:pt x="2294" y="1"/>
                      <a:pt x="22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0" name="Google Shape;2250;p109"/>
              <p:cNvSpPr/>
              <p:nvPr/>
            </p:nvSpPr>
            <p:spPr>
              <a:xfrm>
                <a:off x="3714290" y="2639871"/>
                <a:ext cx="44637" cy="61277"/>
              </a:xfrm>
              <a:custGeom>
                <a:rect b="b" l="l" r="r" t="t"/>
                <a:pathLst>
                  <a:path extrusionOk="0" h="2703" w="1969">
                    <a:moveTo>
                      <a:pt x="1969" y="0"/>
                    </a:moveTo>
                    <a:cubicBezTo>
                      <a:pt x="1402" y="801"/>
                      <a:pt x="735" y="1534"/>
                      <a:pt x="1" y="2168"/>
                    </a:cubicBezTo>
                    <a:cubicBezTo>
                      <a:pt x="359" y="2676"/>
                      <a:pt x="1118" y="2702"/>
                      <a:pt x="1273" y="2702"/>
                    </a:cubicBezTo>
                    <a:cubicBezTo>
                      <a:pt x="1292" y="2702"/>
                      <a:pt x="1302" y="2702"/>
                      <a:pt x="1302" y="2702"/>
                    </a:cubicBezTo>
                    <a:lnTo>
                      <a:pt x="1969" y="0"/>
                    </a:lnTo>
                    <a:close/>
                  </a:path>
                </a:pathLst>
              </a:custGeom>
              <a:solidFill>
                <a:srgbClr val="630F0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1" name="Google Shape;2251;p109"/>
              <p:cNvSpPr/>
              <p:nvPr/>
            </p:nvSpPr>
            <p:spPr>
              <a:xfrm>
                <a:off x="3718824" y="2618606"/>
                <a:ext cx="18181" cy="23622"/>
              </a:xfrm>
              <a:custGeom>
                <a:rect b="b" l="l" r="r" t="t"/>
                <a:pathLst>
                  <a:path extrusionOk="0" h="1042" w="802">
                    <a:moveTo>
                      <a:pt x="491" y="0"/>
                    </a:moveTo>
                    <a:cubicBezTo>
                      <a:pt x="306" y="0"/>
                      <a:pt x="130" y="193"/>
                      <a:pt x="68" y="471"/>
                    </a:cubicBezTo>
                    <a:cubicBezTo>
                      <a:pt x="1" y="738"/>
                      <a:pt x="101" y="1005"/>
                      <a:pt x="268" y="1038"/>
                    </a:cubicBezTo>
                    <a:cubicBezTo>
                      <a:pt x="283" y="1041"/>
                      <a:pt x="297" y="1042"/>
                      <a:pt x="312" y="1042"/>
                    </a:cubicBezTo>
                    <a:cubicBezTo>
                      <a:pt x="501" y="1042"/>
                      <a:pt x="704" y="852"/>
                      <a:pt x="735" y="604"/>
                    </a:cubicBezTo>
                    <a:cubicBezTo>
                      <a:pt x="802" y="304"/>
                      <a:pt x="701" y="37"/>
                      <a:pt x="535" y="4"/>
                    </a:cubicBezTo>
                    <a:cubicBezTo>
                      <a:pt x="520" y="2"/>
                      <a:pt x="506" y="0"/>
                      <a:pt x="4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2" name="Google Shape;2252;p109"/>
              <p:cNvSpPr/>
              <p:nvPr/>
            </p:nvSpPr>
            <p:spPr>
              <a:xfrm>
                <a:off x="3792184" y="2633727"/>
                <a:ext cx="18929" cy="23622"/>
              </a:xfrm>
              <a:custGeom>
                <a:rect b="b" l="l" r="r" t="t"/>
                <a:pathLst>
                  <a:path extrusionOk="0" h="1042" w="835">
                    <a:moveTo>
                      <a:pt x="497" y="1"/>
                    </a:moveTo>
                    <a:cubicBezTo>
                      <a:pt x="334" y="1"/>
                      <a:pt x="129" y="193"/>
                      <a:pt x="67" y="471"/>
                    </a:cubicBezTo>
                    <a:cubicBezTo>
                      <a:pt x="1" y="738"/>
                      <a:pt x="101" y="972"/>
                      <a:pt x="301" y="1038"/>
                    </a:cubicBezTo>
                    <a:cubicBezTo>
                      <a:pt x="316" y="1041"/>
                      <a:pt x="330" y="1042"/>
                      <a:pt x="345" y="1042"/>
                    </a:cubicBezTo>
                    <a:cubicBezTo>
                      <a:pt x="530" y="1042"/>
                      <a:pt x="706" y="852"/>
                      <a:pt x="768" y="605"/>
                    </a:cubicBezTo>
                    <a:cubicBezTo>
                      <a:pt x="835" y="304"/>
                      <a:pt x="734" y="38"/>
                      <a:pt x="534" y="4"/>
                    </a:cubicBezTo>
                    <a:cubicBezTo>
                      <a:pt x="522" y="2"/>
                      <a:pt x="510" y="1"/>
                      <a:pt x="4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3" name="Google Shape;2253;p109"/>
              <p:cNvSpPr/>
              <p:nvPr/>
            </p:nvSpPr>
            <p:spPr>
              <a:xfrm>
                <a:off x="3730091" y="2450055"/>
                <a:ext cx="300332" cy="273627"/>
              </a:xfrm>
              <a:custGeom>
                <a:rect b="b" l="l" r="r" t="t"/>
                <a:pathLst>
                  <a:path extrusionOk="0" h="12070" w="13248">
                    <a:moveTo>
                      <a:pt x="7943" y="0"/>
                    </a:moveTo>
                    <a:cubicBezTo>
                      <a:pt x="7943" y="1"/>
                      <a:pt x="8377" y="1101"/>
                      <a:pt x="7443" y="1401"/>
                    </a:cubicBezTo>
                    <a:cubicBezTo>
                      <a:pt x="7382" y="1423"/>
                      <a:pt x="7296" y="1433"/>
                      <a:pt x="7189" y="1433"/>
                    </a:cubicBezTo>
                    <a:cubicBezTo>
                      <a:pt x="6272" y="1433"/>
                      <a:pt x="3810" y="706"/>
                      <a:pt x="2030" y="706"/>
                    </a:cubicBezTo>
                    <a:cubicBezTo>
                      <a:pt x="870" y="706"/>
                      <a:pt x="1" y="1015"/>
                      <a:pt x="38" y="2035"/>
                    </a:cubicBezTo>
                    <a:cubicBezTo>
                      <a:pt x="71" y="2435"/>
                      <a:pt x="204" y="2802"/>
                      <a:pt x="405" y="3136"/>
                    </a:cubicBezTo>
                    <a:cubicBezTo>
                      <a:pt x="605" y="3436"/>
                      <a:pt x="838" y="3670"/>
                      <a:pt x="1105" y="3870"/>
                    </a:cubicBezTo>
                    <a:cubicBezTo>
                      <a:pt x="2640" y="5037"/>
                      <a:pt x="5442" y="5404"/>
                      <a:pt x="6943" y="5404"/>
                    </a:cubicBezTo>
                    <a:cubicBezTo>
                      <a:pt x="6676" y="5971"/>
                      <a:pt x="6509" y="6572"/>
                      <a:pt x="6442" y="7206"/>
                    </a:cubicBezTo>
                    <a:cubicBezTo>
                      <a:pt x="6209" y="8506"/>
                      <a:pt x="6542" y="9874"/>
                      <a:pt x="7343" y="10942"/>
                    </a:cubicBezTo>
                    <a:cubicBezTo>
                      <a:pt x="7781" y="11713"/>
                      <a:pt x="8294" y="12070"/>
                      <a:pt x="8821" y="12070"/>
                    </a:cubicBezTo>
                    <a:cubicBezTo>
                      <a:pt x="9297" y="12070"/>
                      <a:pt x="9786" y="11780"/>
                      <a:pt x="10245" y="11242"/>
                    </a:cubicBezTo>
                    <a:cubicBezTo>
                      <a:pt x="11779" y="9807"/>
                      <a:pt x="13247" y="6905"/>
                      <a:pt x="10212" y="4604"/>
                    </a:cubicBezTo>
                    <a:cubicBezTo>
                      <a:pt x="11979" y="3103"/>
                      <a:pt x="7944" y="1"/>
                      <a:pt x="79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4" name="Google Shape;2254;p109"/>
              <p:cNvSpPr/>
              <p:nvPr/>
            </p:nvSpPr>
            <p:spPr>
              <a:xfrm>
                <a:off x="3864025" y="2683851"/>
                <a:ext cx="102106" cy="83834"/>
              </a:xfrm>
              <a:custGeom>
                <a:rect b="b" l="l" r="r" t="t"/>
                <a:pathLst>
                  <a:path extrusionOk="0" h="3698" w="4504">
                    <a:moveTo>
                      <a:pt x="3015" y="0"/>
                    </a:moveTo>
                    <a:cubicBezTo>
                      <a:pt x="2470" y="0"/>
                      <a:pt x="1914" y="283"/>
                      <a:pt x="1435" y="662"/>
                    </a:cubicBezTo>
                    <a:cubicBezTo>
                      <a:pt x="1101" y="929"/>
                      <a:pt x="801" y="1262"/>
                      <a:pt x="568" y="1596"/>
                    </a:cubicBezTo>
                    <a:cubicBezTo>
                      <a:pt x="1" y="2530"/>
                      <a:pt x="201" y="3597"/>
                      <a:pt x="1268" y="3697"/>
                    </a:cubicBezTo>
                    <a:lnTo>
                      <a:pt x="1702" y="3697"/>
                    </a:lnTo>
                    <a:cubicBezTo>
                      <a:pt x="2502" y="3597"/>
                      <a:pt x="3303" y="3230"/>
                      <a:pt x="3870" y="2663"/>
                    </a:cubicBezTo>
                    <a:cubicBezTo>
                      <a:pt x="4337" y="2230"/>
                      <a:pt x="4504" y="1596"/>
                      <a:pt x="4337" y="995"/>
                    </a:cubicBezTo>
                    <a:cubicBezTo>
                      <a:pt x="4204" y="595"/>
                      <a:pt x="3903" y="262"/>
                      <a:pt x="3536" y="95"/>
                    </a:cubicBezTo>
                    <a:cubicBezTo>
                      <a:pt x="3366" y="30"/>
                      <a:pt x="3191" y="0"/>
                      <a:pt x="3015" y="0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5" name="Google Shape;2255;p109"/>
              <p:cNvSpPr/>
              <p:nvPr/>
            </p:nvSpPr>
            <p:spPr>
              <a:xfrm>
                <a:off x="3588766" y="3658479"/>
                <a:ext cx="448458" cy="105438"/>
              </a:xfrm>
              <a:custGeom>
                <a:rect b="b" l="l" r="r" t="t"/>
                <a:pathLst>
                  <a:path extrusionOk="0" h="4651" w="19782">
                    <a:moveTo>
                      <a:pt x="19781" y="0"/>
                    </a:moveTo>
                    <a:lnTo>
                      <a:pt x="7406" y="234"/>
                    </a:lnTo>
                    <a:lnTo>
                      <a:pt x="7139" y="234"/>
                    </a:lnTo>
                    <a:lnTo>
                      <a:pt x="267" y="367"/>
                    </a:lnTo>
                    <a:cubicBezTo>
                      <a:pt x="267" y="367"/>
                      <a:pt x="167" y="1335"/>
                      <a:pt x="1" y="3002"/>
                    </a:cubicBezTo>
                    <a:cubicBezTo>
                      <a:pt x="3275" y="4100"/>
                      <a:pt x="6691" y="4651"/>
                      <a:pt x="10112" y="4651"/>
                    </a:cubicBezTo>
                    <a:cubicBezTo>
                      <a:pt x="13347" y="4651"/>
                      <a:pt x="16586" y="4158"/>
                      <a:pt x="19715" y="3169"/>
                    </a:cubicBezTo>
                    <a:cubicBezTo>
                      <a:pt x="19748" y="1201"/>
                      <a:pt x="19781" y="0"/>
                      <a:pt x="197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6" name="Google Shape;2256;p109"/>
              <p:cNvSpPr/>
              <p:nvPr/>
            </p:nvSpPr>
            <p:spPr>
              <a:xfrm>
                <a:off x="3926028" y="3177535"/>
                <a:ext cx="400828" cy="398539"/>
              </a:xfrm>
              <a:custGeom>
                <a:rect b="b" l="l" r="r" t="t"/>
                <a:pathLst>
                  <a:path extrusionOk="0" h="17580" w="17681">
                    <a:moveTo>
                      <a:pt x="12800" y="5291"/>
                    </a:moveTo>
                    <a:cubicBezTo>
                      <a:pt x="12806" y="5291"/>
                      <a:pt x="12810" y="5295"/>
                      <a:pt x="12810" y="5304"/>
                    </a:cubicBezTo>
                    <a:cubicBezTo>
                      <a:pt x="12777" y="5371"/>
                      <a:pt x="12777" y="5404"/>
                      <a:pt x="12777" y="5471"/>
                    </a:cubicBezTo>
                    <a:lnTo>
                      <a:pt x="12743" y="5471"/>
                    </a:lnTo>
                    <a:lnTo>
                      <a:pt x="12743" y="5404"/>
                    </a:lnTo>
                    <a:cubicBezTo>
                      <a:pt x="12743" y="5329"/>
                      <a:pt x="12781" y="5291"/>
                      <a:pt x="12800" y="5291"/>
                    </a:cubicBezTo>
                    <a:close/>
                    <a:moveTo>
                      <a:pt x="15078" y="0"/>
                    </a:moveTo>
                    <a:lnTo>
                      <a:pt x="11276" y="3669"/>
                    </a:lnTo>
                    <a:cubicBezTo>
                      <a:pt x="11776" y="4303"/>
                      <a:pt x="12276" y="4904"/>
                      <a:pt x="12710" y="5571"/>
                    </a:cubicBezTo>
                    <a:cubicBezTo>
                      <a:pt x="12643" y="5771"/>
                      <a:pt x="12543" y="5971"/>
                      <a:pt x="12410" y="6171"/>
                    </a:cubicBezTo>
                    <a:cubicBezTo>
                      <a:pt x="11809" y="7005"/>
                      <a:pt x="11109" y="7772"/>
                      <a:pt x="10308" y="8473"/>
                    </a:cubicBezTo>
                    <a:cubicBezTo>
                      <a:pt x="8674" y="9940"/>
                      <a:pt x="6972" y="11308"/>
                      <a:pt x="5205" y="12609"/>
                    </a:cubicBezTo>
                    <a:lnTo>
                      <a:pt x="4604" y="12676"/>
                    </a:lnTo>
                    <a:lnTo>
                      <a:pt x="2302" y="12976"/>
                    </a:lnTo>
                    <a:lnTo>
                      <a:pt x="1" y="14544"/>
                    </a:lnTo>
                    <a:lnTo>
                      <a:pt x="1502" y="17579"/>
                    </a:lnTo>
                    <a:lnTo>
                      <a:pt x="3403" y="16612"/>
                    </a:lnTo>
                    <a:cubicBezTo>
                      <a:pt x="3837" y="16579"/>
                      <a:pt x="4304" y="16445"/>
                      <a:pt x="4738" y="16312"/>
                    </a:cubicBezTo>
                    <a:cubicBezTo>
                      <a:pt x="5405" y="16145"/>
                      <a:pt x="5972" y="15745"/>
                      <a:pt x="6372" y="15144"/>
                    </a:cubicBezTo>
                    <a:cubicBezTo>
                      <a:pt x="7473" y="14711"/>
                      <a:pt x="8540" y="14210"/>
                      <a:pt x="9608" y="13676"/>
                    </a:cubicBezTo>
                    <a:cubicBezTo>
                      <a:pt x="10742" y="13076"/>
                      <a:pt x="11843" y="12442"/>
                      <a:pt x="12910" y="11708"/>
                    </a:cubicBezTo>
                    <a:cubicBezTo>
                      <a:pt x="13444" y="11341"/>
                      <a:pt x="13977" y="10941"/>
                      <a:pt x="14511" y="10508"/>
                    </a:cubicBezTo>
                    <a:cubicBezTo>
                      <a:pt x="15045" y="10041"/>
                      <a:pt x="15579" y="9540"/>
                      <a:pt x="16046" y="9006"/>
                    </a:cubicBezTo>
                    <a:cubicBezTo>
                      <a:pt x="16646" y="8306"/>
                      <a:pt x="17113" y="7539"/>
                      <a:pt x="17413" y="6671"/>
                    </a:cubicBezTo>
                    <a:cubicBezTo>
                      <a:pt x="17613" y="6071"/>
                      <a:pt x="17680" y="5437"/>
                      <a:pt x="17647" y="4803"/>
                    </a:cubicBezTo>
                    <a:cubicBezTo>
                      <a:pt x="17580" y="4437"/>
                      <a:pt x="17513" y="4103"/>
                      <a:pt x="17380" y="3769"/>
                    </a:cubicBezTo>
                    <a:cubicBezTo>
                      <a:pt x="17313" y="3603"/>
                      <a:pt x="17246" y="3436"/>
                      <a:pt x="17180" y="3269"/>
                    </a:cubicBezTo>
                    <a:lnTo>
                      <a:pt x="17046" y="3036"/>
                    </a:lnTo>
                    <a:lnTo>
                      <a:pt x="16980" y="2935"/>
                    </a:lnTo>
                    <a:cubicBezTo>
                      <a:pt x="16379" y="1901"/>
                      <a:pt x="15745" y="934"/>
                      <a:pt x="15078" y="0"/>
                    </a:cubicBezTo>
                    <a:close/>
                  </a:path>
                </a:pathLst>
              </a:custGeom>
              <a:solidFill>
                <a:srgbClr val="7F3E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7" name="Google Shape;2257;p109"/>
              <p:cNvSpPr/>
              <p:nvPr/>
            </p:nvSpPr>
            <p:spPr>
              <a:xfrm>
                <a:off x="2855255" y="3264747"/>
                <a:ext cx="558090" cy="518826"/>
              </a:xfrm>
              <a:custGeom>
                <a:rect b="b" l="l" r="r" t="t"/>
                <a:pathLst>
                  <a:path extrusionOk="0" h="22886" w="24618">
                    <a:moveTo>
                      <a:pt x="12264" y="0"/>
                    </a:moveTo>
                    <a:cubicBezTo>
                      <a:pt x="6766" y="0"/>
                      <a:pt x="1934" y="3990"/>
                      <a:pt x="1034" y="9596"/>
                    </a:cubicBezTo>
                    <a:cubicBezTo>
                      <a:pt x="0" y="15834"/>
                      <a:pt x="4236" y="21738"/>
                      <a:pt x="10474" y="22739"/>
                    </a:cubicBezTo>
                    <a:cubicBezTo>
                      <a:pt x="11089" y="22837"/>
                      <a:pt x="11700" y="22885"/>
                      <a:pt x="12304" y="22885"/>
                    </a:cubicBezTo>
                    <a:cubicBezTo>
                      <a:pt x="17828" y="22885"/>
                      <a:pt x="22715" y="18888"/>
                      <a:pt x="23617" y="13265"/>
                    </a:cubicBezTo>
                    <a:cubicBezTo>
                      <a:pt x="24618" y="7027"/>
                      <a:pt x="20381" y="1157"/>
                      <a:pt x="14144" y="156"/>
                    </a:cubicBezTo>
                    <a:cubicBezTo>
                      <a:pt x="13512" y="51"/>
                      <a:pt x="12884" y="0"/>
                      <a:pt x="1226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8" name="Google Shape;2258;p109"/>
              <p:cNvSpPr/>
              <p:nvPr/>
            </p:nvSpPr>
            <p:spPr>
              <a:xfrm>
                <a:off x="2959605" y="3357308"/>
                <a:ext cx="350138" cy="333884"/>
              </a:xfrm>
              <a:custGeom>
                <a:rect b="b" l="l" r="r" t="t"/>
                <a:pathLst>
                  <a:path extrusionOk="0" h="14728" w="15445">
                    <a:moveTo>
                      <a:pt x="7706" y="1"/>
                    </a:moveTo>
                    <a:cubicBezTo>
                      <a:pt x="7172" y="1"/>
                      <a:pt x="6638" y="359"/>
                      <a:pt x="6638" y="1076"/>
                    </a:cubicBezTo>
                    <a:lnTo>
                      <a:pt x="6638" y="6280"/>
                    </a:lnTo>
                    <a:lnTo>
                      <a:pt x="1435" y="6280"/>
                    </a:lnTo>
                    <a:cubicBezTo>
                      <a:pt x="0" y="6280"/>
                      <a:pt x="0" y="8415"/>
                      <a:pt x="1435" y="8415"/>
                    </a:cubicBezTo>
                    <a:lnTo>
                      <a:pt x="6638" y="8415"/>
                    </a:lnTo>
                    <a:lnTo>
                      <a:pt x="6638" y="13652"/>
                    </a:lnTo>
                    <a:cubicBezTo>
                      <a:pt x="6638" y="14369"/>
                      <a:pt x="7172" y="14728"/>
                      <a:pt x="7706" y="14728"/>
                    </a:cubicBezTo>
                    <a:cubicBezTo>
                      <a:pt x="8240" y="14728"/>
                      <a:pt x="8773" y="14369"/>
                      <a:pt x="8773" y="13652"/>
                    </a:cubicBezTo>
                    <a:lnTo>
                      <a:pt x="8773" y="8415"/>
                    </a:lnTo>
                    <a:lnTo>
                      <a:pt x="14010" y="8415"/>
                    </a:lnTo>
                    <a:cubicBezTo>
                      <a:pt x="15445" y="8415"/>
                      <a:pt x="15445" y="6280"/>
                      <a:pt x="14010" y="6280"/>
                    </a:cubicBezTo>
                    <a:lnTo>
                      <a:pt x="8773" y="6280"/>
                    </a:lnTo>
                    <a:lnTo>
                      <a:pt x="8773" y="1076"/>
                    </a:lnTo>
                    <a:cubicBezTo>
                      <a:pt x="8773" y="359"/>
                      <a:pt x="8240" y="1"/>
                      <a:pt x="77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9" name="Google Shape;2259;p109"/>
              <p:cNvSpPr/>
              <p:nvPr/>
            </p:nvSpPr>
            <p:spPr>
              <a:xfrm>
                <a:off x="3808325" y="2600493"/>
                <a:ext cx="34549" cy="27295"/>
              </a:xfrm>
              <a:custGeom>
                <a:rect b="b" l="l" r="r" t="t"/>
                <a:pathLst>
                  <a:path extrusionOk="0" h="1204" w="1524">
                    <a:moveTo>
                      <a:pt x="224" y="0"/>
                    </a:moveTo>
                    <a:cubicBezTo>
                      <a:pt x="20" y="0"/>
                      <a:pt x="0" y="304"/>
                      <a:pt x="223" y="336"/>
                    </a:cubicBezTo>
                    <a:cubicBezTo>
                      <a:pt x="623" y="403"/>
                      <a:pt x="990" y="703"/>
                      <a:pt x="1157" y="1103"/>
                    </a:cubicBezTo>
                    <a:cubicBezTo>
                      <a:pt x="1190" y="1170"/>
                      <a:pt x="1257" y="1203"/>
                      <a:pt x="1323" y="1203"/>
                    </a:cubicBezTo>
                    <a:lnTo>
                      <a:pt x="1390" y="1203"/>
                    </a:lnTo>
                    <a:cubicBezTo>
                      <a:pt x="1490" y="1170"/>
                      <a:pt x="1524" y="1037"/>
                      <a:pt x="1457" y="970"/>
                    </a:cubicBezTo>
                    <a:cubicBezTo>
                      <a:pt x="1257" y="469"/>
                      <a:pt x="790" y="103"/>
                      <a:pt x="256" y="2"/>
                    </a:cubicBezTo>
                    <a:cubicBezTo>
                      <a:pt x="245" y="1"/>
                      <a:pt x="234" y="0"/>
                      <a:pt x="2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60" name="Google Shape;2260;p109"/>
          <p:cNvGrpSpPr/>
          <p:nvPr/>
        </p:nvGrpSpPr>
        <p:grpSpPr>
          <a:xfrm>
            <a:off x="7955855" y="641145"/>
            <a:ext cx="210334" cy="192456"/>
            <a:chOff x="1190625" y="459925"/>
            <a:chExt cx="5219200" cy="4775575"/>
          </a:xfrm>
        </p:grpSpPr>
        <p:sp>
          <p:nvSpPr>
            <p:cNvPr id="2261" name="Google Shape;2261;p109"/>
            <p:cNvSpPr/>
            <p:nvPr/>
          </p:nvSpPr>
          <p:spPr>
            <a:xfrm>
              <a:off x="1623650" y="2583475"/>
              <a:ext cx="4353125" cy="2652025"/>
            </a:xfrm>
            <a:custGeom>
              <a:rect b="b" l="l" r="r" t="t"/>
              <a:pathLst>
                <a:path extrusionOk="0" h="106081" w="174125">
                  <a:moveTo>
                    <a:pt x="7274" y="1"/>
                  </a:moveTo>
                  <a:cubicBezTo>
                    <a:pt x="3262" y="1"/>
                    <a:pt x="0" y="3263"/>
                    <a:pt x="0" y="7275"/>
                  </a:cubicBezTo>
                  <a:lnTo>
                    <a:pt x="0" y="98774"/>
                  </a:lnTo>
                  <a:cubicBezTo>
                    <a:pt x="0" y="102819"/>
                    <a:pt x="3262" y="106081"/>
                    <a:pt x="7274" y="106081"/>
                  </a:cubicBezTo>
                  <a:lnTo>
                    <a:pt x="166851" y="106081"/>
                  </a:lnTo>
                  <a:cubicBezTo>
                    <a:pt x="170863" y="106081"/>
                    <a:pt x="174125" y="102819"/>
                    <a:pt x="174125" y="98774"/>
                  </a:cubicBezTo>
                  <a:lnTo>
                    <a:pt x="174125" y="7275"/>
                  </a:lnTo>
                  <a:cubicBezTo>
                    <a:pt x="174125" y="3263"/>
                    <a:pt x="170863" y="1"/>
                    <a:pt x="166851" y="1"/>
                  </a:cubicBezTo>
                  <a:lnTo>
                    <a:pt x="127022" y="1"/>
                  </a:lnTo>
                  <a:cubicBezTo>
                    <a:pt x="122194" y="1"/>
                    <a:pt x="118671" y="4665"/>
                    <a:pt x="120041" y="9297"/>
                  </a:cubicBezTo>
                  <a:cubicBezTo>
                    <a:pt x="126337" y="31153"/>
                    <a:pt x="109929" y="53106"/>
                    <a:pt x="87063" y="53106"/>
                  </a:cubicBezTo>
                  <a:cubicBezTo>
                    <a:pt x="64229" y="53106"/>
                    <a:pt x="47788" y="31185"/>
                    <a:pt x="54117" y="9297"/>
                  </a:cubicBezTo>
                  <a:cubicBezTo>
                    <a:pt x="55454" y="4665"/>
                    <a:pt x="51964" y="1"/>
                    <a:pt x="471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109"/>
            <p:cNvSpPr/>
            <p:nvPr/>
          </p:nvSpPr>
          <p:spPr>
            <a:xfrm>
              <a:off x="3800200" y="2583475"/>
              <a:ext cx="2176575" cy="2652025"/>
            </a:xfrm>
            <a:custGeom>
              <a:rect b="b" l="l" r="r" t="t"/>
              <a:pathLst>
                <a:path extrusionOk="0" h="106081" w="87063">
                  <a:moveTo>
                    <a:pt x="39960" y="1"/>
                  </a:moveTo>
                  <a:cubicBezTo>
                    <a:pt x="35100" y="1"/>
                    <a:pt x="31609" y="4665"/>
                    <a:pt x="32947" y="9297"/>
                  </a:cubicBezTo>
                  <a:cubicBezTo>
                    <a:pt x="39275" y="31153"/>
                    <a:pt x="22867" y="53106"/>
                    <a:pt x="1" y="53106"/>
                  </a:cubicBezTo>
                  <a:lnTo>
                    <a:pt x="1" y="106081"/>
                  </a:lnTo>
                  <a:lnTo>
                    <a:pt x="79789" y="106081"/>
                  </a:lnTo>
                  <a:cubicBezTo>
                    <a:pt x="83801" y="106081"/>
                    <a:pt x="87063" y="102819"/>
                    <a:pt x="87063" y="98774"/>
                  </a:cubicBezTo>
                  <a:lnTo>
                    <a:pt x="87063" y="7275"/>
                  </a:lnTo>
                  <a:cubicBezTo>
                    <a:pt x="87063" y="3263"/>
                    <a:pt x="83801" y="1"/>
                    <a:pt x="79789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109"/>
            <p:cNvSpPr/>
            <p:nvPr/>
          </p:nvSpPr>
          <p:spPr>
            <a:xfrm>
              <a:off x="2472575" y="459925"/>
              <a:ext cx="2655275" cy="985150"/>
            </a:xfrm>
            <a:custGeom>
              <a:rect b="b" l="l" r="r" t="t"/>
              <a:pathLst>
                <a:path extrusionOk="0" h="39406" w="106211">
                  <a:moveTo>
                    <a:pt x="88466" y="14582"/>
                  </a:moveTo>
                  <a:cubicBezTo>
                    <a:pt x="90227" y="14582"/>
                    <a:pt x="91662" y="16017"/>
                    <a:pt x="91662" y="17778"/>
                  </a:cubicBezTo>
                  <a:lnTo>
                    <a:pt x="91662" y="24824"/>
                  </a:lnTo>
                  <a:lnTo>
                    <a:pt x="14549" y="24824"/>
                  </a:lnTo>
                  <a:lnTo>
                    <a:pt x="14549" y="17778"/>
                  </a:lnTo>
                  <a:cubicBezTo>
                    <a:pt x="14549" y="16017"/>
                    <a:pt x="15984" y="14582"/>
                    <a:pt x="17746" y="14582"/>
                  </a:cubicBezTo>
                  <a:close/>
                  <a:moveTo>
                    <a:pt x="17746" y="1"/>
                  </a:moveTo>
                  <a:cubicBezTo>
                    <a:pt x="7960" y="1"/>
                    <a:pt x="0" y="7992"/>
                    <a:pt x="0" y="17778"/>
                  </a:cubicBezTo>
                  <a:lnTo>
                    <a:pt x="0" y="32131"/>
                  </a:lnTo>
                  <a:cubicBezTo>
                    <a:pt x="0" y="36143"/>
                    <a:pt x="3262" y="39405"/>
                    <a:pt x="7275" y="39405"/>
                  </a:cubicBezTo>
                  <a:lnTo>
                    <a:pt x="98936" y="39405"/>
                  </a:lnTo>
                  <a:cubicBezTo>
                    <a:pt x="102949" y="39405"/>
                    <a:pt x="106211" y="36143"/>
                    <a:pt x="106211" y="32131"/>
                  </a:cubicBezTo>
                  <a:lnTo>
                    <a:pt x="106211" y="17778"/>
                  </a:lnTo>
                  <a:cubicBezTo>
                    <a:pt x="106211" y="7992"/>
                    <a:pt x="98251" y="1"/>
                    <a:pt x="884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109"/>
            <p:cNvSpPr/>
            <p:nvPr/>
          </p:nvSpPr>
          <p:spPr>
            <a:xfrm>
              <a:off x="3800200" y="460750"/>
              <a:ext cx="1327650" cy="984325"/>
            </a:xfrm>
            <a:custGeom>
              <a:rect b="b" l="l" r="r" t="t"/>
              <a:pathLst>
                <a:path extrusionOk="0" h="39373" w="53106">
                  <a:moveTo>
                    <a:pt x="1" y="0"/>
                  </a:moveTo>
                  <a:lnTo>
                    <a:pt x="1" y="14549"/>
                  </a:lnTo>
                  <a:lnTo>
                    <a:pt x="35361" y="14549"/>
                  </a:lnTo>
                  <a:cubicBezTo>
                    <a:pt x="37122" y="14549"/>
                    <a:pt x="38557" y="15984"/>
                    <a:pt x="38557" y="17745"/>
                  </a:cubicBezTo>
                  <a:lnTo>
                    <a:pt x="38557" y="24791"/>
                  </a:lnTo>
                  <a:lnTo>
                    <a:pt x="1" y="24791"/>
                  </a:lnTo>
                  <a:lnTo>
                    <a:pt x="1" y="39372"/>
                  </a:lnTo>
                  <a:lnTo>
                    <a:pt x="45831" y="39372"/>
                  </a:lnTo>
                  <a:cubicBezTo>
                    <a:pt x="49844" y="39372"/>
                    <a:pt x="53106" y="36110"/>
                    <a:pt x="53106" y="32098"/>
                  </a:cubicBezTo>
                  <a:lnTo>
                    <a:pt x="53106" y="17745"/>
                  </a:lnTo>
                  <a:cubicBezTo>
                    <a:pt x="53106" y="7959"/>
                    <a:pt x="45146" y="0"/>
                    <a:pt x="3536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109"/>
            <p:cNvSpPr/>
            <p:nvPr/>
          </p:nvSpPr>
          <p:spPr>
            <a:xfrm>
              <a:off x="1190625" y="1080525"/>
              <a:ext cx="5219200" cy="1867500"/>
            </a:xfrm>
            <a:custGeom>
              <a:rect b="b" l="l" r="r" t="t"/>
              <a:pathLst>
                <a:path extrusionOk="0" h="74700" w="208768">
                  <a:moveTo>
                    <a:pt x="7274" y="0"/>
                  </a:moveTo>
                  <a:cubicBezTo>
                    <a:pt x="3262" y="0"/>
                    <a:pt x="0" y="3262"/>
                    <a:pt x="0" y="7307"/>
                  </a:cubicBezTo>
                  <a:lnTo>
                    <a:pt x="0" y="67393"/>
                  </a:lnTo>
                  <a:cubicBezTo>
                    <a:pt x="0" y="71438"/>
                    <a:pt x="3262" y="74700"/>
                    <a:pt x="7274" y="74700"/>
                  </a:cubicBezTo>
                  <a:lnTo>
                    <a:pt x="64424" y="74700"/>
                  </a:lnTo>
                  <a:cubicBezTo>
                    <a:pt x="67686" y="74700"/>
                    <a:pt x="70524" y="72547"/>
                    <a:pt x="71438" y="69415"/>
                  </a:cubicBezTo>
                  <a:cubicBezTo>
                    <a:pt x="75613" y="54834"/>
                    <a:pt x="89183" y="44624"/>
                    <a:pt x="104384" y="44624"/>
                  </a:cubicBezTo>
                  <a:cubicBezTo>
                    <a:pt x="119584" y="44624"/>
                    <a:pt x="133154" y="54834"/>
                    <a:pt x="137330" y="69415"/>
                  </a:cubicBezTo>
                  <a:cubicBezTo>
                    <a:pt x="138243" y="72547"/>
                    <a:pt x="141081" y="74700"/>
                    <a:pt x="144343" y="74700"/>
                  </a:cubicBezTo>
                  <a:lnTo>
                    <a:pt x="201493" y="74700"/>
                  </a:lnTo>
                  <a:cubicBezTo>
                    <a:pt x="205505" y="74700"/>
                    <a:pt x="208767" y="71438"/>
                    <a:pt x="208767" y="67393"/>
                  </a:cubicBezTo>
                  <a:lnTo>
                    <a:pt x="208767" y="7307"/>
                  </a:lnTo>
                  <a:cubicBezTo>
                    <a:pt x="208767" y="3262"/>
                    <a:pt x="205505" y="0"/>
                    <a:pt x="2014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109"/>
            <p:cNvSpPr/>
            <p:nvPr/>
          </p:nvSpPr>
          <p:spPr>
            <a:xfrm>
              <a:off x="3800200" y="1080525"/>
              <a:ext cx="2609625" cy="1867500"/>
            </a:xfrm>
            <a:custGeom>
              <a:rect b="b" l="l" r="r" t="t"/>
              <a:pathLst>
                <a:path extrusionOk="0" h="74700" w="104385">
                  <a:moveTo>
                    <a:pt x="1" y="0"/>
                  </a:moveTo>
                  <a:lnTo>
                    <a:pt x="1" y="44624"/>
                  </a:lnTo>
                  <a:cubicBezTo>
                    <a:pt x="15201" y="44624"/>
                    <a:pt x="28771" y="54834"/>
                    <a:pt x="32947" y="69415"/>
                  </a:cubicBezTo>
                  <a:cubicBezTo>
                    <a:pt x="33860" y="72547"/>
                    <a:pt x="36698" y="74700"/>
                    <a:pt x="39960" y="74700"/>
                  </a:cubicBezTo>
                  <a:lnTo>
                    <a:pt x="97110" y="74700"/>
                  </a:lnTo>
                  <a:cubicBezTo>
                    <a:pt x="101122" y="74700"/>
                    <a:pt x="104384" y="71438"/>
                    <a:pt x="104384" y="67393"/>
                  </a:cubicBezTo>
                  <a:lnTo>
                    <a:pt x="104384" y="7307"/>
                  </a:lnTo>
                  <a:cubicBezTo>
                    <a:pt x="104384" y="3262"/>
                    <a:pt x="101122" y="0"/>
                    <a:pt x="97110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109"/>
            <p:cNvSpPr/>
            <p:nvPr/>
          </p:nvSpPr>
          <p:spPr>
            <a:xfrm>
              <a:off x="2401625" y="1832400"/>
              <a:ext cx="2798000" cy="2442450"/>
            </a:xfrm>
            <a:custGeom>
              <a:rect b="b" l="l" r="r" t="t"/>
              <a:pathLst>
                <a:path extrusionOk="0" h="97698" w="111920">
                  <a:moveTo>
                    <a:pt x="55944" y="1"/>
                  </a:moveTo>
                  <a:cubicBezTo>
                    <a:pt x="34284" y="1"/>
                    <a:pt x="14973" y="14517"/>
                    <a:pt x="9004" y="35296"/>
                  </a:cubicBezTo>
                  <a:cubicBezTo>
                    <a:pt x="1" y="66382"/>
                    <a:pt x="23324" y="97697"/>
                    <a:pt x="55944" y="97697"/>
                  </a:cubicBezTo>
                  <a:cubicBezTo>
                    <a:pt x="88563" y="97697"/>
                    <a:pt x="111919" y="66415"/>
                    <a:pt x="102916" y="35328"/>
                  </a:cubicBezTo>
                  <a:cubicBezTo>
                    <a:pt x="96914" y="14517"/>
                    <a:pt x="77603" y="1"/>
                    <a:pt x="559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109"/>
            <p:cNvSpPr/>
            <p:nvPr/>
          </p:nvSpPr>
          <p:spPr>
            <a:xfrm>
              <a:off x="3800200" y="1832400"/>
              <a:ext cx="1399425" cy="2442450"/>
            </a:xfrm>
            <a:custGeom>
              <a:rect b="b" l="l" r="r" t="t"/>
              <a:pathLst>
                <a:path extrusionOk="0" h="97698" w="55977">
                  <a:moveTo>
                    <a:pt x="1" y="1"/>
                  </a:moveTo>
                  <a:lnTo>
                    <a:pt x="1" y="97697"/>
                  </a:lnTo>
                  <a:cubicBezTo>
                    <a:pt x="32620" y="97697"/>
                    <a:pt x="55976" y="66415"/>
                    <a:pt x="46973" y="35328"/>
                  </a:cubicBezTo>
                  <a:cubicBezTo>
                    <a:pt x="40971" y="14517"/>
                    <a:pt x="21660" y="1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109"/>
            <p:cNvSpPr/>
            <p:nvPr/>
          </p:nvSpPr>
          <p:spPr>
            <a:xfrm>
              <a:off x="3329650" y="2426100"/>
              <a:ext cx="934600" cy="1255075"/>
            </a:xfrm>
            <a:custGeom>
              <a:rect b="b" l="l" r="r" t="t"/>
              <a:pathLst>
                <a:path extrusionOk="0" h="50203" w="37384">
                  <a:moveTo>
                    <a:pt x="18692" y="0"/>
                  </a:moveTo>
                  <a:cubicBezTo>
                    <a:pt x="8384" y="0"/>
                    <a:pt x="1" y="8383"/>
                    <a:pt x="1" y="18691"/>
                  </a:cubicBezTo>
                  <a:cubicBezTo>
                    <a:pt x="1" y="26422"/>
                    <a:pt x="4698" y="33077"/>
                    <a:pt x="11418" y="35915"/>
                  </a:cubicBezTo>
                  <a:lnTo>
                    <a:pt x="11418" y="42895"/>
                  </a:lnTo>
                  <a:cubicBezTo>
                    <a:pt x="11418" y="46940"/>
                    <a:pt x="14680" y="50202"/>
                    <a:pt x="18692" y="50202"/>
                  </a:cubicBezTo>
                  <a:cubicBezTo>
                    <a:pt x="22704" y="50202"/>
                    <a:pt x="25966" y="46940"/>
                    <a:pt x="25966" y="42895"/>
                  </a:cubicBezTo>
                  <a:lnTo>
                    <a:pt x="25966" y="35915"/>
                  </a:lnTo>
                  <a:cubicBezTo>
                    <a:pt x="32686" y="33077"/>
                    <a:pt x="37383" y="26422"/>
                    <a:pt x="37383" y="18691"/>
                  </a:cubicBezTo>
                  <a:cubicBezTo>
                    <a:pt x="37383" y="8383"/>
                    <a:pt x="29000" y="0"/>
                    <a:pt x="186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109"/>
            <p:cNvSpPr/>
            <p:nvPr/>
          </p:nvSpPr>
          <p:spPr>
            <a:xfrm>
              <a:off x="3800200" y="2426100"/>
              <a:ext cx="464050" cy="1255075"/>
            </a:xfrm>
            <a:custGeom>
              <a:rect b="b" l="l" r="r" t="t"/>
              <a:pathLst>
                <a:path extrusionOk="0" h="50203" w="18562">
                  <a:moveTo>
                    <a:pt x="1" y="0"/>
                  </a:moveTo>
                  <a:lnTo>
                    <a:pt x="1" y="50202"/>
                  </a:lnTo>
                  <a:cubicBezTo>
                    <a:pt x="3948" y="50104"/>
                    <a:pt x="7144" y="46875"/>
                    <a:pt x="7144" y="42928"/>
                  </a:cubicBezTo>
                  <a:lnTo>
                    <a:pt x="7144" y="35915"/>
                  </a:lnTo>
                  <a:cubicBezTo>
                    <a:pt x="13864" y="33077"/>
                    <a:pt x="18561" y="26422"/>
                    <a:pt x="18561" y="18691"/>
                  </a:cubicBezTo>
                  <a:cubicBezTo>
                    <a:pt x="18561" y="8449"/>
                    <a:pt x="10243" y="65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1" name="Google Shape;2271;p109"/>
          <p:cNvSpPr txBox="1"/>
          <p:nvPr>
            <p:ph idx="4294967295" type="body"/>
          </p:nvPr>
        </p:nvSpPr>
        <p:spPr>
          <a:xfrm>
            <a:off x="5911077" y="4140287"/>
            <a:ext cx="1983600" cy="7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Chart</a:t>
            </a:r>
            <a:r>
              <a:rPr lang="en" sz="1400"/>
              <a:t> </a:t>
            </a:r>
            <a:r>
              <a:rPr lang="en" sz="2000"/>
              <a:t>studies</a:t>
            </a:r>
            <a:endParaRPr sz="1400"/>
          </a:p>
        </p:txBody>
      </p:sp>
      <p:sp>
        <p:nvSpPr>
          <p:cNvPr id="2272" name="Google Shape;2272;p109"/>
          <p:cNvSpPr txBox="1"/>
          <p:nvPr>
            <p:ph idx="4294967295" type="title"/>
          </p:nvPr>
        </p:nvSpPr>
        <p:spPr>
          <a:xfrm>
            <a:off x="5299980" y="4217860"/>
            <a:ext cx="552900" cy="5529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4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2273" name="Google Shape;2273;p109"/>
          <p:cNvSpPr txBox="1"/>
          <p:nvPr>
            <p:ph idx="4294967295" type="body"/>
          </p:nvPr>
        </p:nvSpPr>
        <p:spPr>
          <a:xfrm>
            <a:off x="894000" y="2066275"/>
            <a:ext cx="2681100" cy="188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Classes de indicadores de acordo com a informação que o mesmo permite observar: 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274" name="Google Shape;2274;p109"/>
          <p:cNvSpPr txBox="1"/>
          <p:nvPr/>
        </p:nvSpPr>
        <p:spPr>
          <a:xfrm>
            <a:off x="1235100" y="4610625"/>
            <a:ext cx="333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(SCHOLOTMANN; CZUBATINSKI, 2019)</a:t>
            </a:r>
            <a:endParaRPr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278" name="Shape 2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9" name="Google Shape;2279;p110"/>
          <p:cNvSpPr txBox="1"/>
          <p:nvPr>
            <p:ph type="title"/>
          </p:nvPr>
        </p:nvSpPr>
        <p:spPr>
          <a:xfrm>
            <a:off x="1244925" y="225375"/>
            <a:ext cx="6200700" cy="11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Mineração de dados aplicada ao mercado de ações</a:t>
            </a:r>
            <a:endParaRPr/>
          </a:p>
        </p:txBody>
      </p:sp>
      <p:sp>
        <p:nvSpPr>
          <p:cNvPr id="2280" name="Google Shape;2280;p110"/>
          <p:cNvSpPr txBox="1"/>
          <p:nvPr>
            <p:ph idx="1" type="subTitle"/>
          </p:nvPr>
        </p:nvSpPr>
        <p:spPr>
          <a:xfrm>
            <a:off x="6560775" y="2783300"/>
            <a:ext cx="1903500" cy="64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Técnicas de mineração</a:t>
            </a:r>
            <a:endParaRPr/>
          </a:p>
        </p:txBody>
      </p:sp>
      <p:sp>
        <p:nvSpPr>
          <p:cNvPr id="2281" name="Google Shape;2281;p110"/>
          <p:cNvSpPr txBox="1"/>
          <p:nvPr>
            <p:ph idx="2" type="subTitle"/>
          </p:nvPr>
        </p:nvSpPr>
        <p:spPr>
          <a:xfrm>
            <a:off x="6560775" y="3282200"/>
            <a:ext cx="1903500" cy="12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Clusterização e Regressão</a:t>
            </a:r>
            <a:endParaRPr/>
          </a:p>
        </p:txBody>
      </p:sp>
      <p:sp>
        <p:nvSpPr>
          <p:cNvPr id="2282" name="Google Shape;2282;p110"/>
          <p:cNvSpPr txBox="1"/>
          <p:nvPr>
            <p:ph idx="3" type="subTitle"/>
          </p:nvPr>
        </p:nvSpPr>
        <p:spPr>
          <a:xfrm>
            <a:off x="543325" y="2783300"/>
            <a:ext cx="1903500" cy="43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I.A</a:t>
            </a:r>
            <a:endParaRPr/>
          </a:p>
        </p:txBody>
      </p:sp>
      <p:sp>
        <p:nvSpPr>
          <p:cNvPr id="2283" name="Google Shape;2283;p110"/>
          <p:cNvSpPr txBox="1"/>
          <p:nvPr>
            <p:ph idx="4" type="subTitle"/>
          </p:nvPr>
        </p:nvSpPr>
        <p:spPr>
          <a:xfrm>
            <a:off x="543325" y="3065325"/>
            <a:ext cx="1903500" cy="11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Técnicas de </a:t>
            </a:r>
            <a:r>
              <a:rPr lang="en"/>
              <a:t>inteligência artificial como redes neurais e aprendizagem profunda</a:t>
            </a:r>
            <a:endParaRPr/>
          </a:p>
        </p:txBody>
      </p:sp>
      <p:sp>
        <p:nvSpPr>
          <p:cNvPr id="2284" name="Google Shape;2284;p110"/>
          <p:cNvSpPr txBox="1"/>
          <p:nvPr>
            <p:ph idx="5" type="subTitle"/>
          </p:nvPr>
        </p:nvSpPr>
        <p:spPr>
          <a:xfrm>
            <a:off x="3399400" y="2783300"/>
            <a:ext cx="1903500" cy="64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Mineração de opinião</a:t>
            </a:r>
            <a:endParaRPr/>
          </a:p>
        </p:txBody>
      </p:sp>
      <p:sp>
        <p:nvSpPr>
          <p:cNvPr id="2285" name="Google Shape;2285;p110"/>
          <p:cNvSpPr txBox="1"/>
          <p:nvPr>
            <p:ph idx="6" type="subTitle"/>
          </p:nvPr>
        </p:nvSpPr>
        <p:spPr>
          <a:xfrm>
            <a:off x="3399400" y="3282200"/>
            <a:ext cx="2535300" cy="9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écnicas de processamento de linguagem natural (PLN) e Máquinas de Vetor de Suporte (SVM)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6" name="Google Shape;2286;p110"/>
          <p:cNvSpPr/>
          <p:nvPr/>
        </p:nvSpPr>
        <p:spPr>
          <a:xfrm>
            <a:off x="632575" y="1632900"/>
            <a:ext cx="1115400" cy="1115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7" name="Google Shape;2287;p110"/>
          <p:cNvSpPr/>
          <p:nvPr/>
        </p:nvSpPr>
        <p:spPr>
          <a:xfrm>
            <a:off x="3488638" y="1632900"/>
            <a:ext cx="1115400" cy="1115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8" name="Google Shape;2288;p110"/>
          <p:cNvGrpSpPr/>
          <p:nvPr/>
        </p:nvGrpSpPr>
        <p:grpSpPr>
          <a:xfrm>
            <a:off x="981281" y="664057"/>
            <a:ext cx="189457" cy="154644"/>
            <a:chOff x="1190625" y="717625"/>
            <a:chExt cx="5219200" cy="4260175"/>
          </a:xfrm>
        </p:grpSpPr>
        <p:sp>
          <p:nvSpPr>
            <p:cNvPr id="2289" name="Google Shape;2289;p110"/>
            <p:cNvSpPr/>
            <p:nvPr/>
          </p:nvSpPr>
          <p:spPr>
            <a:xfrm>
              <a:off x="1190625" y="1538825"/>
              <a:ext cx="5219200" cy="3438975"/>
            </a:xfrm>
            <a:custGeom>
              <a:rect b="b" l="l" r="r" t="t"/>
              <a:pathLst>
                <a:path extrusionOk="0" h="137559" w="208768">
                  <a:moveTo>
                    <a:pt x="6948" y="1"/>
                  </a:moveTo>
                  <a:cubicBezTo>
                    <a:pt x="3132" y="1"/>
                    <a:pt x="0" y="3100"/>
                    <a:pt x="0" y="6949"/>
                  </a:cubicBezTo>
                  <a:lnTo>
                    <a:pt x="0" y="130578"/>
                  </a:lnTo>
                  <a:cubicBezTo>
                    <a:pt x="0" y="134427"/>
                    <a:pt x="3132" y="137559"/>
                    <a:pt x="6948" y="137559"/>
                  </a:cubicBezTo>
                  <a:lnTo>
                    <a:pt x="201819" y="137559"/>
                  </a:lnTo>
                  <a:cubicBezTo>
                    <a:pt x="205636" y="137559"/>
                    <a:pt x="208767" y="134427"/>
                    <a:pt x="208767" y="130578"/>
                  </a:cubicBezTo>
                  <a:lnTo>
                    <a:pt x="208767" y="6949"/>
                  </a:lnTo>
                  <a:cubicBezTo>
                    <a:pt x="208767" y="3100"/>
                    <a:pt x="205636" y="1"/>
                    <a:pt x="2018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110"/>
            <p:cNvSpPr/>
            <p:nvPr/>
          </p:nvSpPr>
          <p:spPr>
            <a:xfrm>
              <a:off x="3800200" y="1538825"/>
              <a:ext cx="2609625" cy="3438975"/>
            </a:xfrm>
            <a:custGeom>
              <a:rect b="b" l="l" r="r" t="t"/>
              <a:pathLst>
                <a:path extrusionOk="0" h="137559" w="104385">
                  <a:moveTo>
                    <a:pt x="1" y="1"/>
                  </a:moveTo>
                  <a:lnTo>
                    <a:pt x="1" y="137559"/>
                  </a:lnTo>
                  <a:lnTo>
                    <a:pt x="97436" y="137559"/>
                  </a:lnTo>
                  <a:cubicBezTo>
                    <a:pt x="101253" y="137559"/>
                    <a:pt x="104384" y="134427"/>
                    <a:pt x="104384" y="130578"/>
                  </a:cubicBezTo>
                  <a:lnTo>
                    <a:pt x="104384" y="6949"/>
                  </a:lnTo>
                  <a:cubicBezTo>
                    <a:pt x="104384" y="3100"/>
                    <a:pt x="101253" y="1"/>
                    <a:pt x="97436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110"/>
            <p:cNvSpPr/>
            <p:nvPr/>
          </p:nvSpPr>
          <p:spPr>
            <a:xfrm>
              <a:off x="1190625" y="717625"/>
              <a:ext cx="5219200" cy="1168625"/>
            </a:xfrm>
            <a:custGeom>
              <a:rect b="b" l="l" r="r" t="t"/>
              <a:pathLst>
                <a:path extrusionOk="0" h="46745" w="208768">
                  <a:moveTo>
                    <a:pt x="6948" y="0"/>
                  </a:moveTo>
                  <a:cubicBezTo>
                    <a:pt x="3132" y="0"/>
                    <a:pt x="0" y="3132"/>
                    <a:pt x="0" y="6981"/>
                  </a:cubicBezTo>
                  <a:lnTo>
                    <a:pt x="0" y="46745"/>
                  </a:lnTo>
                  <a:lnTo>
                    <a:pt x="208767" y="46745"/>
                  </a:lnTo>
                  <a:lnTo>
                    <a:pt x="208767" y="6981"/>
                  </a:lnTo>
                  <a:cubicBezTo>
                    <a:pt x="208767" y="3132"/>
                    <a:pt x="205636" y="0"/>
                    <a:pt x="2018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110"/>
            <p:cNvSpPr/>
            <p:nvPr/>
          </p:nvSpPr>
          <p:spPr>
            <a:xfrm>
              <a:off x="2084400" y="2624250"/>
              <a:ext cx="961500" cy="1591875"/>
            </a:xfrm>
            <a:custGeom>
              <a:rect b="b" l="l" r="r" t="t"/>
              <a:pathLst>
                <a:path extrusionOk="0" h="63675" w="38460">
                  <a:moveTo>
                    <a:pt x="19213" y="1"/>
                  </a:moveTo>
                  <a:cubicBezTo>
                    <a:pt x="15397" y="1"/>
                    <a:pt x="12265" y="3100"/>
                    <a:pt x="12265" y="6949"/>
                  </a:cubicBezTo>
                  <a:lnTo>
                    <a:pt x="12265" y="7242"/>
                  </a:lnTo>
                  <a:cubicBezTo>
                    <a:pt x="5252" y="8710"/>
                    <a:pt x="0" y="14941"/>
                    <a:pt x="0" y="22378"/>
                  </a:cubicBezTo>
                  <a:lnTo>
                    <a:pt x="0" y="23324"/>
                  </a:lnTo>
                  <a:cubicBezTo>
                    <a:pt x="0" y="31870"/>
                    <a:pt x="6916" y="38786"/>
                    <a:pt x="15462" y="38786"/>
                  </a:cubicBezTo>
                  <a:lnTo>
                    <a:pt x="22997" y="38786"/>
                  </a:lnTo>
                  <a:cubicBezTo>
                    <a:pt x="23845" y="38786"/>
                    <a:pt x="24531" y="39471"/>
                    <a:pt x="24531" y="40319"/>
                  </a:cubicBezTo>
                  <a:lnTo>
                    <a:pt x="24531" y="41297"/>
                  </a:lnTo>
                  <a:cubicBezTo>
                    <a:pt x="24531" y="42146"/>
                    <a:pt x="23845" y="42831"/>
                    <a:pt x="22997" y="42831"/>
                  </a:cubicBezTo>
                  <a:lnTo>
                    <a:pt x="6948" y="42831"/>
                  </a:lnTo>
                  <a:cubicBezTo>
                    <a:pt x="3099" y="42831"/>
                    <a:pt x="0" y="45962"/>
                    <a:pt x="0" y="49779"/>
                  </a:cubicBezTo>
                  <a:cubicBezTo>
                    <a:pt x="0" y="53628"/>
                    <a:pt x="3099" y="56759"/>
                    <a:pt x="6948" y="56759"/>
                  </a:cubicBezTo>
                  <a:lnTo>
                    <a:pt x="12265" y="56759"/>
                  </a:lnTo>
                  <a:cubicBezTo>
                    <a:pt x="12298" y="60576"/>
                    <a:pt x="15397" y="63675"/>
                    <a:pt x="19213" y="63675"/>
                  </a:cubicBezTo>
                  <a:cubicBezTo>
                    <a:pt x="23063" y="63675"/>
                    <a:pt x="26194" y="60576"/>
                    <a:pt x="26194" y="56727"/>
                  </a:cubicBezTo>
                  <a:lnTo>
                    <a:pt x="26194" y="56433"/>
                  </a:lnTo>
                  <a:cubicBezTo>
                    <a:pt x="33175" y="54965"/>
                    <a:pt x="38459" y="48735"/>
                    <a:pt x="38459" y="41297"/>
                  </a:cubicBezTo>
                  <a:lnTo>
                    <a:pt x="38459" y="40319"/>
                  </a:lnTo>
                  <a:cubicBezTo>
                    <a:pt x="38459" y="31805"/>
                    <a:pt x="31544" y="24890"/>
                    <a:pt x="22997" y="24890"/>
                  </a:cubicBezTo>
                  <a:lnTo>
                    <a:pt x="15462" y="24890"/>
                  </a:lnTo>
                  <a:cubicBezTo>
                    <a:pt x="14614" y="24890"/>
                    <a:pt x="13896" y="24172"/>
                    <a:pt x="13896" y="23324"/>
                  </a:cubicBezTo>
                  <a:lnTo>
                    <a:pt x="13896" y="22378"/>
                  </a:lnTo>
                  <a:cubicBezTo>
                    <a:pt x="13896" y="21530"/>
                    <a:pt x="14614" y="20845"/>
                    <a:pt x="15462" y="20845"/>
                  </a:cubicBezTo>
                  <a:lnTo>
                    <a:pt x="31511" y="20845"/>
                  </a:lnTo>
                  <a:cubicBezTo>
                    <a:pt x="35360" y="20845"/>
                    <a:pt x="38459" y="17713"/>
                    <a:pt x="38459" y="13864"/>
                  </a:cubicBezTo>
                  <a:cubicBezTo>
                    <a:pt x="38459" y="10048"/>
                    <a:pt x="35360" y="6916"/>
                    <a:pt x="31511" y="6916"/>
                  </a:cubicBezTo>
                  <a:lnTo>
                    <a:pt x="26194" y="6916"/>
                  </a:lnTo>
                  <a:cubicBezTo>
                    <a:pt x="26162" y="3100"/>
                    <a:pt x="23063" y="1"/>
                    <a:pt x="192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110"/>
            <p:cNvSpPr/>
            <p:nvPr/>
          </p:nvSpPr>
          <p:spPr>
            <a:xfrm>
              <a:off x="3549025" y="2634050"/>
              <a:ext cx="2296475" cy="869325"/>
            </a:xfrm>
            <a:custGeom>
              <a:rect b="b" l="l" r="r" t="t"/>
              <a:pathLst>
                <a:path extrusionOk="0" h="34773" w="91859">
                  <a:moveTo>
                    <a:pt x="6981" y="0"/>
                  </a:moveTo>
                  <a:cubicBezTo>
                    <a:pt x="3132" y="0"/>
                    <a:pt x="1" y="3099"/>
                    <a:pt x="1" y="6948"/>
                  </a:cubicBezTo>
                  <a:lnTo>
                    <a:pt x="1" y="27825"/>
                  </a:lnTo>
                  <a:cubicBezTo>
                    <a:pt x="1" y="31674"/>
                    <a:pt x="3132" y="34773"/>
                    <a:pt x="6981" y="34773"/>
                  </a:cubicBezTo>
                  <a:lnTo>
                    <a:pt x="84910" y="34773"/>
                  </a:lnTo>
                  <a:cubicBezTo>
                    <a:pt x="88759" y="34773"/>
                    <a:pt x="91858" y="31674"/>
                    <a:pt x="91858" y="27825"/>
                  </a:cubicBezTo>
                  <a:lnTo>
                    <a:pt x="91858" y="6948"/>
                  </a:lnTo>
                  <a:cubicBezTo>
                    <a:pt x="91858" y="3099"/>
                    <a:pt x="88759" y="0"/>
                    <a:pt x="849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110"/>
            <p:cNvSpPr/>
            <p:nvPr/>
          </p:nvSpPr>
          <p:spPr>
            <a:xfrm>
              <a:off x="3549025" y="3858100"/>
              <a:ext cx="2296475" cy="348250"/>
            </a:xfrm>
            <a:custGeom>
              <a:rect b="b" l="l" r="r" t="t"/>
              <a:pathLst>
                <a:path extrusionOk="0" h="13930" w="91859">
                  <a:moveTo>
                    <a:pt x="6981" y="1"/>
                  </a:moveTo>
                  <a:cubicBezTo>
                    <a:pt x="3132" y="1"/>
                    <a:pt x="1" y="3132"/>
                    <a:pt x="1" y="6981"/>
                  </a:cubicBezTo>
                  <a:cubicBezTo>
                    <a:pt x="1" y="10830"/>
                    <a:pt x="3132" y="13929"/>
                    <a:pt x="6981" y="13929"/>
                  </a:cubicBezTo>
                  <a:lnTo>
                    <a:pt x="84910" y="13929"/>
                  </a:lnTo>
                  <a:cubicBezTo>
                    <a:pt x="88759" y="13929"/>
                    <a:pt x="91858" y="10830"/>
                    <a:pt x="91858" y="6981"/>
                  </a:cubicBezTo>
                  <a:cubicBezTo>
                    <a:pt x="91858" y="3132"/>
                    <a:pt x="88759" y="1"/>
                    <a:pt x="849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110"/>
            <p:cNvSpPr/>
            <p:nvPr/>
          </p:nvSpPr>
          <p:spPr>
            <a:xfrm>
              <a:off x="3800200" y="717625"/>
              <a:ext cx="2609625" cy="1168625"/>
            </a:xfrm>
            <a:custGeom>
              <a:rect b="b" l="l" r="r" t="t"/>
              <a:pathLst>
                <a:path extrusionOk="0" h="46745" w="104385">
                  <a:moveTo>
                    <a:pt x="1" y="0"/>
                  </a:moveTo>
                  <a:lnTo>
                    <a:pt x="1" y="46745"/>
                  </a:lnTo>
                  <a:lnTo>
                    <a:pt x="104384" y="46745"/>
                  </a:lnTo>
                  <a:lnTo>
                    <a:pt x="104384" y="6981"/>
                  </a:lnTo>
                  <a:cubicBezTo>
                    <a:pt x="104384" y="3132"/>
                    <a:pt x="101253" y="0"/>
                    <a:pt x="97436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110"/>
            <p:cNvSpPr/>
            <p:nvPr/>
          </p:nvSpPr>
          <p:spPr>
            <a:xfrm>
              <a:off x="3800200" y="2634050"/>
              <a:ext cx="2045300" cy="869325"/>
            </a:xfrm>
            <a:custGeom>
              <a:rect b="b" l="l" r="r" t="t"/>
              <a:pathLst>
                <a:path extrusionOk="0" h="34773" w="81812">
                  <a:moveTo>
                    <a:pt x="1" y="0"/>
                  </a:moveTo>
                  <a:lnTo>
                    <a:pt x="1" y="34773"/>
                  </a:lnTo>
                  <a:lnTo>
                    <a:pt x="74863" y="34773"/>
                  </a:lnTo>
                  <a:cubicBezTo>
                    <a:pt x="78712" y="34773"/>
                    <a:pt x="81811" y="31674"/>
                    <a:pt x="81811" y="27825"/>
                  </a:cubicBezTo>
                  <a:lnTo>
                    <a:pt x="81811" y="6948"/>
                  </a:lnTo>
                  <a:cubicBezTo>
                    <a:pt x="81811" y="3099"/>
                    <a:pt x="78712" y="0"/>
                    <a:pt x="74863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110"/>
            <p:cNvSpPr/>
            <p:nvPr/>
          </p:nvSpPr>
          <p:spPr>
            <a:xfrm>
              <a:off x="3800200" y="3858100"/>
              <a:ext cx="2045300" cy="348250"/>
            </a:xfrm>
            <a:custGeom>
              <a:rect b="b" l="l" r="r" t="t"/>
              <a:pathLst>
                <a:path extrusionOk="0" h="13930" w="81812">
                  <a:moveTo>
                    <a:pt x="1" y="1"/>
                  </a:moveTo>
                  <a:lnTo>
                    <a:pt x="1" y="13929"/>
                  </a:lnTo>
                  <a:lnTo>
                    <a:pt x="74863" y="13929"/>
                  </a:lnTo>
                  <a:cubicBezTo>
                    <a:pt x="78712" y="13929"/>
                    <a:pt x="81811" y="10830"/>
                    <a:pt x="81811" y="6981"/>
                  </a:cubicBezTo>
                  <a:cubicBezTo>
                    <a:pt x="81811" y="3132"/>
                    <a:pt x="78712" y="1"/>
                    <a:pt x="74863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110"/>
            <p:cNvSpPr/>
            <p:nvPr/>
          </p:nvSpPr>
          <p:spPr>
            <a:xfrm>
              <a:off x="2068075" y="1186525"/>
              <a:ext cx="230825" cy="230825"/>
            </a:xfrm>
            <a:custGeom>
              <a:rect b="b" l="l" r="r" t="t"/>
              <a:pathLst>
                <a:path extrusionOk="0" h="9233" w="9233">
                  <a:moveTo>
                    <a:pt x="4633" y="1"/>
                  </a:moveTo>
                  <a:cubicBezTo>
                    <a:pt x="2056" y="1"/>
                    <a:pt x="1" y="2089"/>
                    <a:pt x="1" y="4633"/>
                  </a:cubicBezTo>
                  <a:cubicBezTo>
                    <a:pt x="1" y="7177"/>
                    <a:pt x="2056" y="9232"/>
                    <a:pt x="4633" y="9232"/>
                  </a:cubicBezTo>
                  <a:cubicBezTo>
                    <a:pt x="7177" y="9232"/>
                    <a:pt x="9232" y="7177"/>
                    <a:pt x="9232" y="4633"/>
                  </a:cubicBezTo>
                  <a:cubicBezTo>
                    <a:pt x="9232" y="2089"/>
                    <a:pt x="7177" y="1"/>
                    <a:pt x="4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110"/>
            <p:cNvSpPr/>
            <p:nvPr/>
          </p:nvSpPr>
          <p:spPr>
            <a:xfrm>
              <a:off x="1675825" y="1186525"/>
              <a:ext cx="230825" cy="230825"/>
            </a:xfrm>
            <a:custGeom>
              <a:rect b="b" l="l" r="r" t="t"/>
              <a:pathLst>
                <a:path extrusionOk="0" h="9233" w="9233">
                  <a:moveTo>
                    <a:pt x="4633" y="1"/>
                  </a:moveTo>
                  <a:cubicBezTo>
                    <a:pt x="2088" y="1"/>
                    <a:pt x="1" y="2089"/>
                    <a:pt x="1" y="4633"/>
                  </a:cubicBezTo>
                  <a:cubicBezTo>
                    <a:pt x="1" y="7177"/>
                    <a:pt x="2088" y="9232"/>
                    <a:pt x="4633" y="9232"/>
                  </a:cubicBezTo>
                  <a:cubicBezTo>
                    <a:pt x="7177" y="9232"/>
                    <a:pt x="9232" y="7177"/>
                    <a:pt x="9232" y="4633"/>
                  </a:cubicBezTo>
                  <a:cubicBezTo>
                    <a:pt x="9232" y="2089"/>
                    <a:pt x="7177" y="1"/>
                    <a:pt x="46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0" name="Google Shape;2300;p110"/>
          <p:cNvSpPr/>
          <p:nvPr/>
        </p:nvSpPr>
        <p:spPr>
          <a:xfrm>
            <a:off x="6650038" y="1632900"/>
            <a:ext cx="1115400" cy="1115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1" name="Google Shape;2301;p110"/>
          <p:cNvGrpSpPr/>
          <p:nvPr/>
        </p:nvGrpSpPr>
        <p:grpSpPr>
          <a:xfrm>
            <a:off x="6887279" y="1870141"/>
            <a:ext cx="640918" cy="640918"/>
            <a:chOff x="1190625" y="238125"/>
            <a:chExt cx="5219200" cy="5219200"/>
          </a:xfrm>
        </p:grpSpPr>
        <p:sp>
          <p:nvSpPr>
            <p:cNvPr id="2302" name="Google Shape;2302;p110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0"/>
                  </a:moveTo>
                  <a:cubicBezTo>
                    <a:pt x="46842" y="0"/>
                    <a:pt x="0" y="46842"/>
                    <a:pt x="0" y="104384"/>
                  </a:cubicBezTo>
                  <a:cubicBezTo>
                    <a:pt x="0" y="161925"/>
                    <a:pt x="46842" y="208767"/>
                    <a:pt x="104384" y="208767"/>
                  </a:cubicBezTo>
                  <a:cubicBezTo>
                    <a:pt x="161958" y="208767"/>
                    <a:pt x="208767" y="161925"/>
                    <a:pt x="208767" y="104384"/>
                  </a:cubicBezTo>
                  <a:cubicBezTo>
                    <a:pt x="208767" y="46842"/>
                    <a:pt x="161958" y="0"/>
                    <a:pt x="104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110"/>
            <p:cNvSpPr/>
            <p:nvPr/>
          </p:nvSpPr>
          <p:spPr>
            <a:xfrm>
              <a:off x="3800200" y="238125"/>
              <a:ext cx="2609625" cy="5219200"/>
            </a:xfrm>
            <a:custGeom>
              <a:rect b="b" l="l" r="r" t="t"/>
              <a:pathLst>
                <a:path extrusionOk="0" h="208768" w="104385">
                  <a:moveTo>
                    <a:pt x="1" y="0"/>
                  </a:moveTo>
                  <a:lnTo>
                    <a:pt x="1" y="208767"/>
                  </a:lnTo>
                  <a:cubicBezTo>
                    <a:pt x="57575" y="208767"/>
                    <a:pt x="104384" y="161925"/>
                    <a:pt x="104384" y="104384"/>
                  </a:cubicBezTo>
                  <a:cubicBezTo>
                    <a:pt x="104384" y="46842"/>
                    <a:pt x="57575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110"/>
            <p:cNvSpPr/>
            <p:nvPr/>
          </p:nvSpPr>
          <p:spPr>
            <a:xfrm>
              <a:off x="1826700" y="874200"/>
              <a:ext cx="3947025" cy="3947025"/>
            </a:xfrm>
            <a:custGeom>
              <a:rect b="b" l="l" r="r" t="t"/>
              <a:pathLst>
                <a:path extrusionOk="0" h="157881" w="157881">
                  <a:moveTo>
                    <a:pt x="78941" y="15299"/>
                  </a:moveTo>
                  <a:cubicBezTo>
                    <a:pt x="114040" y="15299"/>
                    <a:pt x="142582" y="43842"/>
                    <a:pt x="142582" y="78941"/>
                  </a:cubicBezTo>
                  <a:cubicBezTo>
                    <a:pt x="142582" y="114040"/>
                    <a:pt x="114040" y="142582"/>
                    <a:pt x="78941" y="142582"/>
                  </a:cubicBezTo>
                  <a:cubicBezTo>
                    <a:pt x="43842" y="142582"/>
                    <a:pt x="15299" y="114040"/>
                    <a:pt x="15299" y="78941"/>
                  </a:cubicBezTo>
                  <a:cubicBezTo>
                    <a:pt x="15299" y="43842"/>
                    <a:pt x="43842" y="15299"/>
                    <a:pt x="78941" y="15299"/>
                  </a:cubicBezTo>
                  <a:close/>
                  <a:moveTo>
                    <a:pt x="78941" y="0"/>
                  </a:moveTo>
                  <a:cubicBezTo>
                    <a:pt x="35426" y="0"/>
                    <a:pt x="0" y="35426"/>
                    <a:pt x="0" y="78941"/>
                  </a:cubicBezTo>
                  <a:cubicBezTo>
                    <a:pt x="0" y="122455"/>
                    <a:pt x="35426" y="157881"/>
                    <a:pt x="78941" y="157881"/>
                  </a:cubicBezTo>
                  <a:cubicBezTo>
                    <a:pt x="122455" y="157881"/>
                    <a:pt x="157881" y="122455"/>
                    <a:pt x="157881" y="78941"/>
                  </a:cubicBezTo>
                  <a:cubicBezTo>
                    <a:pt x="157881" y="35426"/>
                    <a:pt x="122455" y="0"/>
                    <a:pt x="78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110"/>
            <p:cNvSpPr/>
            <p:nvPr/>
          </p:nvSpPr>
          <p:spPr>
            <a:xfrm>
              <a:off x="3057275" y="1538025"/>
              <a:ext cx="1485875" cy="2619400"/>
            </a:xfrm>
            <a:custGeom>
              <a:rect b="b" l="l" r="r" t="t"/>
              <a:pathLst>
                <a:path extrusionOk="0" h="104776" w="59435">
                  <a:moveTo>
                    <a:pt x="29718" y="0"/>
                  </a:moveTo>
                  <a:cubicBezTo>
                    <a:pt x="25510" y="0"/>
                    <a:pt x="22085" y="3425"/>
                    <a:pt x="22085" y="7666"/>
                  </a:cubicBezTo>
                  <a:lnTo>
                    <a:pt x="22085" y="12493"/>
                  </a:lnTo>
                  <a:cubicBezTo>
                    <a:pt x="9852" y="12950"/>
                    <a:pt x="1" y="23030"/>
                    <a:pt x="1" y="35393"/>
                  </a:cubicBezTo>
                  <a:lnTo>
                    <a:pt x="1" y="37121"/>
                  </a:lnTo>
                  <a:cubicBezTo>
                    <a:pt x="1" y="49745"/>
                    <a:pt x="10309" y="60021"/>
                    <a:pt x="22933" y="60021"/>
                  </a:cubicBezTo>
                  <a:lnTo>
                    <a:pt x="36503" y="60021"/>
                  </a:lnTo>
                  <a:cubicBezTo>
                    <a:pt x="40710" y="60021"/>
                    <a:pt x="44136" y="63446"/>
                    <a:pt x="44136" y="67654"/>
                  </a:cubicBezTo>
                  <a:lnTo>
                    <a:pt x="44136" y="69383"/>
                  </a:lnTo>
                  <a:cubicBezTo>
                    <a:pt x="44136" y="73590"/>
                    <a:pt x="40710" y="77016"/>
                    <a:pt x="36503" y="77016"/>
                  </a:cubicBezTo>
                  <a:lnTo>
                    <a:pt x="7667" y="77016"/>
                  </a:lnTo>
                  <a:cubicBezTo>
                    <a:pt x="3426" y="77016"/>
                    <a:pt x="1" y="80441"/>
                    <a:pt x="1" y="84681"/>
                  </a:cubicBezTo>
                  <a:cubicBezTo>
                    <a:pt x="1" y="88889"/>
                    <a:pt x="3426" y="92314"/>
                    <a:pt x="7667" y="92314"/>
                  </a:cubicBezTo>
                  <a:lnTo>
                    <a:pt x="22085" y="92314"/>
                  </a:lnTo>
                  <a:lnTo>
                    <a:pt x="22085" y="97109"/>
                  </a:lnTo>
                  <a:cubicBezTo>
                    <a:pt x="22085" y="101350"/>
                    <a:pt x="25510" y="104775"/>
                    <a:pt x="29718" y="104775"/>
                  </a:cubicBezTo>
                  <a:cubicBezTo>
                    <a:pt x="33926" y="104775"/>
                    <a:pt x="37351" y="101350"/>
                    <a:pt x="37351" y="97109"/>
                  </a:cubicBezTo>
                  <a:lnTo>
                    <a:pt x="37351" y="92282"/>
                  </a:lnTo>
                  <a:cubicBezTo>
                    <a:pt x="49583" y="91825"/>
                    <a:pt x="59434" y="81745"/>
                    <a:pt x="59434" y="69383"/>
                  </a:cubicBezTo>
                  <a:lnTo>
                    <a:pt x="59434" y="67654"/>
                  </a:lnTo>
                  <a:cubicBezTo>
                    <a:pt x="59434" y="55030"/>
                    <a:pt x="49126" y="44755"/>
                    <a:pt x="36503" y="44755"/>
                  </a:cubicBezTo>
                  <a:lnTo>
                    <a:pt x="22933" y="44755"/>
                  </a:lnTo>
                  <a:cubicBezTo>
                    <a:pt x="18725" y="44755"/>
                    <a:pt x="15300" y="41329"/>
                    <a:pt x="15300" y="37121"/>
                  </a:cubicBezTo>
                  <a:lnTo>
                    <a:pt x="15300" y="35393"/>
                  </a:lnTo>
                  <a:cubicBezTo>
                    <a:pt x="15300" y="31185"/>
                    <a:pt x="18725" y="27760"/>
                    <a:pt x="22933" y="27760"/>
                  </a:cubicBezTo>
                  <a:lnTo>
                    <a:pt x="51769" y="27760"/>
                  </a:lnTo>
                  <a:cubicBezTo>
                    <a:pt x="56009" y="27760"/>
                    <a:pt x="59434" y="24334"/>
                    <a:pt x="59434" y="20094"/>
                  </a:cubicBezTo>
                  <a:cubicBezTo>
                    <a:pt x="59434" y="15886"/>
                    <a:pt x="56009" y="12461"/>
                    <a:pt x="51769" y="12461"/>
                  </a:cubicBezTo>
                  <a:lnTo>
                    <a:pt x="37351" y="12461"/>
                  </a:lnTo>
                  <a:lnTo>
                    <a:pt x="37351" y="7666"/>
                  </a:lnTo>
                  <a:cubicBezTo>
                    <a:pt x="37351" y="3425"/>
                    <a:pt x="33926" y="0"/>
                    <a:pt x="297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110"/>
            <p:cNvSpPr/>
            <p:nvPr/>
          </p:nvSpPr>
          <p:spPr>
            <a:xfrm>
              <a:off x="3800200" y="874200"/>
              <a:ext cx="1973525" cy="3947025"/>
            </a:xfrm>
            <a:custGeom>
              <a:rect b="b" l="l" r="r" t="t"/>
              <a:pathLst>
                <a:path extrusionOk="0" h="157881" w="78941">
                  <a:moveTo>
                    <a:pt x="1" y="0"/>
                  </a:moveTo>
                  <a:lnTo>
                    <a:pt x="1" y="15299"/>
                  </a:lnTo>
                  <a:cubicBezTo>
                    <a:pt x="35100" y="15299"/>
                    <a:pt x="63642" y="43842"/>
                    <a:pt x="63642" y="78941"/>
                  </a:cubicBezTo>
                  <a:cubicBezTo>
                    <a:pt x="63642" y="114040"/>
                    <a:pt x="35100" y="142582"/>
                    <a:pt x="1" y="142582"/>
                  </a:cubicBezTo>
                  <a:lnTo>
                    <a:pt x="1" y="157881"/>
                  </a:lnTo>
                  <a:cubicBezTo>
                    <a:pt x="43515" y="157881"/>
                    <a:pt x="78941" y="122455"/>
                    <a:pt x="78941" y="78941"/>
                  </a:cubicBezTo>
                  <a:cubicBezTo>
                    <a:pt x="78941" y="35426"/>
                    <a:pt x="43515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110"/>
            <p:cNvSpPr/>
            <p:nvPr/>
          </p:nvSpPr>
          <p:spPr>
            <a:xfrm>
              <a:off x="3800200" y="1538025"/>
              <a:ext cx="742950" cy="694000"/>
            </a:xfrm>
            <a:custGeom>
              <a:rect b="b" l="l" r="r" t="t"/>
              <a:pathLst>
                <a:path extrusionOk="0" h="27760" w="29718">
                  <a:moveTo>
                    <a:pt x="1" y="0"/>
                  </a:moveTo>
                  <a:lnTo>
                    <a:pt x="1" y="27760"/>
                  </a:lnTo>
                  <a:lnTo>
                    <a:pt x="22052" y="27760"/>
                  </a:lnTo>
                  <a:cubicBezTo>
                    <a:pt x="26292" y="27760"/>
                    <a:pt x="29717" y="24334"/>
                    <a:pt x="29717" y="20094"/>
                  </a:cubicBezTo>
                  <a:cubicBezTo>
                    <a:pt x="29717" y="15886"/>
                    <a:pt x="26292" y="12461"/>
                    <a:pt x="22052" y="12461"/>
                  </a:cubicBezTo>
                  <a:lnTo>
                    <a:pt x="7634" y="12461"/>
                  </a:lnTo>
                  <a:lnTo>
                    <a:pt x="7634" y="7666"/>
                  </a:lnTo>
                  <a:cubicBezTo>
                    <a:pt x="7634" y="3425"/>
                    <a:pt x="4209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110"/>
            <p:cNvSpPr/>
            <p:nvPr/>
          </p:nvSpPr>
          <p:spPr>
            <a:xfrm>
              <a:off x="3800200" y="2656875"/>
              <a:ext cx="742950" cy="1500550"/>
            </a:xfrm>
            <a:custGeom>
              <a:rect b="b" l="l" r="r" t="t"/>
              <a:pathLst>
                <a:path extrusionOk="0" h="60022" w="29718">
                  <a:moveTo>
                    <a:pt x="1" y="1"/>
                  </a:moveTo>
                  <a:lnTo>
                    <a:pt x="1" y="15267"/>
                  </a:lnTo>
                  <a:lnTo>
                    <a:pt x="6786" y="15267"/>
                  </a:lnTo>
                  <a:cubicBezTo>
                    <a:pt x="10993" y="15267"/>
                    <a:pt x="14419" y="18692"/>
                    <a:pt x="14419" y="22900"/>
                  </a:cubicBezTo>
                  <a:lnTo>
                    <a:pt x="14419" y="24629"/>
                  </a:lnTo>
                  <a:cubicBezTo>
                    <a:pt x="14419" y="28836"/>
                    <a:pt x="10993" y="32262"/>
                    <a:pt x="6786" y="32262"/>
                  </a:cubicBezTo>
                  <a:lnTo>
                    <a:pt x="1" y="32262"/>
                  </a:lnTo>
                  <a:lnTo>
                    <a:pt x="1" y="60021"/>
                  </a:lnTo>
                  <a:cubicBezTo>
                    <a:pt x="4209" y="60021"/>
                    <a:pt x="7634" y="56596"/>
                    <a:pt x="7634" y="52355"/>
                  </a:cubicBezTo>
                  <a:lnTo>
                    <a:pt x="7634" y="47528"/>
                  </a:lnTo>
                  <a:cubicBezTo>
                    <a:pt x="19866" y="47071"/>
                    <a:pt x="29717" y="36991"/>
                    <a:pt x="29717" y="24629"/>
                  </a:cubicBezTo>
                  <a:lnTo>
                    <a:pt x="29717" y="22900"/>
                  </a:lnTo>
                  <a:cubicBezTo>
                    <a:pt x="29717" y="10276"/>
                    <a:pt x="19409" y="1"/>
                    <a:pt x="6786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9" name="Google Shape;2309;p110"/>
          <p:cNvGrpSpPr/>
          <p:nvPr/>
        </p:nvGrpSpPr>
        <p:grpSpPr>
          <a:xfrm>
            <a:off x="876862" y="1877187"/>
            <a:ext cx="626826" cy="626826"/>
            <a:chOff x="1190625" y="238125"/>
            <a:chExt cx="5219200" cy="5219200"/>
          </a:xfrm>
        </p:grpSpPr>
        <p:sp>
          <p:nvSpPr>
            <p:cNvPr id="2310" name="Google Shape;2310;p110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0"/>
                  </a:moveTo>
                  <a:cubicBezTo>
                    <a:pt x="46842" y="0"/>
                    <a:pt x="0" y="46810"/>
                    <a:pt x="0" y="104384"/>
                  </a:cubicBezTo>
                  <a:cubicBezTo>
                    <a:pt x="0" y="161958"/>
                    <a:pt x="46842" y="208767"/>
                    <a:pt x="104384" y="208767"/>
                  </a:cubicBezTo>
                  <a:cubicBezTo>
                    <a:pt x="161958" y="208767"/>
                    <a:pt x="208767" y="161958"/>
                    <a:pt x="208767" y="104384"/>
                  </a:cubicBezTo>
                  <a:cubicBezTo>
                    <a:pt x="208767" y="46842"/>
                    <a:pt x="161958" y="0"/>
                    <a:pt x="104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110"/>
            <p:cNvSpPr/>
            <p:nvPr/>
          </p:nvSpPr>
          <p:spPr>
            <a:xfrm>
              <a:off x="3800200" y="238125"/>
              <a:ext cx="2609625" cy="5219200"/>
            </a:xfrm>
            <a:custGeom>
              <a:rect b="b" l="l" r="r" t="t"/>
              <a:pathLst>
                <a:path extrusionOk="0" h="208768" w="104385">
                  <a:moveTo>
                    <a:pt x="1" y="0"/>
                  </a:moveTo>
                  <a:lnTo>
                    <a:pt x="1" y="208767"/>
                  </a:lnTo>
                  <a:cubicBezTo>
                    <a:pt x="57575" y="208767"/>
                    <a:pt x="104384" y="161958"/>
                    <a:pt x="104384" y="104384"/>
                  </a:cubicBezTo>
                  <a:cubicBezTo>
                    <a:pt x="104384" y="46842"/>
                    <a:pt x="57575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110"/>
            <p:cNvSpPr/>
            <p:nvPr/>
          </p:nvSpPr>
          <p:spPr>
            <a:xfrm>
              <a:off x="1826700" y="874200"/>
              <a:ext cx="3947025" cy="3947025"/>
            </a:xfrm>
            <a:custGeom>
              <a:rect b="b" l="l" r="r" t="t"/>
              <a:pathLst>
                <a:path extrusionOk="0" h="157881" w="157881">
                  <a:moveTo>
                    <a:pt x="78941" y="15299"/>
                  </a:moveTo>
                  <a:cubicBezTo>
                    <a:pt x="114040" y="15299"/>
                    <a:pt x="142582" y="43842"/>
                    <a:pt x="142582" y="78941"/>
                  </a:cubicBezTo>
                  <a:cubicBezTo>
                    <a:pt x="142582" y="114040"/>
                    <a:pt x="114040" y="142582"/>
                    <a:pt x="78941" y="142582"/>
                  </a:cubicBezTo>
                  <a:cubicBezTo>
                    <a:pt x="43842" y="142582"/>
                    <a:pt x="15299" y="114040"/>
                    <a:pt x="15299" y="78941"/>
                  </a:cubicBezTo>
                  <a:cubicBezTo>
                    <a:pt x="15299" y="43842"/>
                    <a:pt x="43842" y="15299"/>
                    <a:pt x="78941" y="15299"/>
                  </a:cubicBezTo>
                  <a:close/>
                  <a:moveTo>
                    <a:pt x="78941" y="0"/>
                  </a:moveTo>
                  <a:cubicBezTo>
                    <a:pt x="35426" y="0"/>
                    <a:pt x="0" y="35426"/>
                    <a:pt x="0" y="78941"/>
                  </a:cubicBezTo>
                  <a:cubicBezTo>
                    <a:pt x="0" y="122455"/>
                    <a:pt x="35426" y="157881"/>
                    <a:pt x="78941" y="157881"/>
                  </a:cubicBezTo>
                  <a:cubicBezTo>
                    <a:pt x="122455" y="157881"/>
                    <a:pt x="157881" y="122455"/>
                    <a:pt x="157881" y="78941"/>
                  </a:cubicBezTo>
                  <a:cubicBezTo>
                    <a:pt x="157881" y="35426"/>
                    <a:pt x="122455" y="0"/>
                    <a:pt x="78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110"/>
            <p:cNvSpPr/>
            <p:nvPr/>
          </p:nvSpPr>
          <p:spPr>
            <a:xfrm>
              <a:off x="2773500" y="1849525"/>
              <a:ext cx="1769650" cy="1996375"/>
            </a:xfrm>
            <a:custGeom>
              <a:rect b="b" l="l" r="r" t="t"/>
              <a:pathLst>
                <a:path extrusionOk="0" h="79855" w="70786">
                  <a:moveTo>
                    <a:pt x="34284" y="1"/>
                  </a:moveTo>
                  <a:cubicBezTo>
                    <a:pt x="21660" y="1"/>
                    <a:pt x="11352" y="10276"/>
                    <a:pt x="11352" y="22933"/>
                  </a:cubicBezTo>
                  <a:lnTo>
                    <a:pt x="11352" y="23063"/>
                  </a:lnTo>
                  <a:lnTo>
                    <a:pt x="7633" y="23063"/>
                  </a:lnTo>
                  <a:cubicBezTo>
                    <a:pt x="3425" y="23063"/>
                    <a:pt x="0" y="26488"/>
                    <a:pt x="0" y="30729"/>
                  </a:cubicBezTo>
                  <a:cubicBezTo>
                    <a:pt x="0" y="34937"/>
                    <a:pt x="3425" y="38362"/>
                    <a:pt x="7633" y="38362"/>
                  </a:cubicBezTo>
                  <a:lnTo>
                    <a:pt x="11352" y="38362"/>
                  </a:lnTo>
                  <a:lnTo>
                    <a:pt x="11352" y="41493"/>
                  </a:lnTo>
                  <a:lnTo>
                    <a:pt x="7633" y="41493"/>
                  </a:lnTo>
                  <a:cubicBezTo>
                    <a:pt x="3425" y="41493"/>
                    <a:pt x="0" y="44918"/>
                    <a:pt x="0" y="49159"/>
                  </a:cubicBezTo>
                  <a:cubicBezTo>
                    <a:pt x="0" y="53367"/>
                    <a:pt x="3425" y="56792"/>
                    <a:pt x="7633" y="56792"/>
                  </a:cubicBezTo>
                  <a:lnTo>
                    <a:pt x="11352" y="56792"/>
                  </a:lnTo>
                  <a:lnTo>
                    <a:pt x="11352" y="56923"/>
                  </a:lnTo>
                  <a:cubicBezTo>
                    <a:pt x="11352" y="69579"/>
                    <a:pt x="21660" y="79854"/>
                    <a:pt x="34284" y="79854"/>
                  </a:cubicBezTo>
                  <a:lnTo>
                    <a:pt x="47854" y="79854"/>
                  </a:lnTo>
                  <a:cubicBezTo>
                    <a:pt x="60477" y="79854"/>
                    <a:pt x="70785" y="69579"/>
                    <a:pt x="70785" y="56923"/>
                  </a:cubicBezTo>
                  <a:cubicBezTo>
                    <a:pt x="70785" y="52715"/>
                    <a:pt x="67360" y="49289"/>
                    <a:pt x="63120" y="49289"/>
                  </a:cubicBezTo>
                  <a:cubicBezTo>
                    <a:pt x="58912" y="49289"/>
                    <a:pt x="55487" y="52715"/>
                    <a:pt x="55487" y="56923"/>
                  </a:cubicBezTo>
                  <a:cubicBezTo>
                    <a:pt x="55487" y="61130"/>
                    <a:pt x="52061" y="64556"/>
                    <a:pt x="47854" y="64556"/>
                  </a:cubicBezTo>
                  <a:lnTo>
                    <a:pt x="34284" y="64556"/>
                  </a:lnTo>
                  <a:cubicBezTo>
                    <a:pt x="30076" y="64556"/>
                    <a:pt x="26651" y="61130"/>
                    <a:pt x="26651" y="56923"/>
                  </a:cubicBezTo>
                  <a:lnTo>
                    <a:pt x="26651" y="56792"/>
                  </a:lnTo>
                  <a:lnTo>
                    <a:pt x="30369" y="56792"/>
                  </a:lnTo>
                  <a:cubicBezTo>
                    <a:pt x="34577" y="56792"/>
                    <a:pt x="38002" y="53367"/>
                    <a:pt x="38002" y="49159"/>
                  </a:cubicBezTo>
                  <a:cubicBezTo>
                    <a:pt x="38002" y="44918"/>
                    <a:pt x="34577" y="41493"/>
                    <a:pt x="30369" y="41493"/>
                  </a:cubicBezTo>
                  <a:lnTo>
                    <a:pt x="26651" y="41493"/>
                  </a:lnTo>
                  <a:lnTo>
                    <a:pt x="26651" y="38362"/>
                  </a:lnTo>
                  <a:lnTo>
                    <a:pt x="30369" y="38362"/>
                  </a:lnTo>
                  <a:cubicBezTo>
                    <a:pt x="34577" y="38362"/>
                    <a:pt x="38002" y="34937"/>
                    <a:pt x="38002" y="30729"/>
                  </a:cubicBezTo>
                  <a:cubicBezTo>
                    <a:pt x="38002" y="26488"/>
                    <a:pt x="34577" y="23063"/>
                    <a:pt x="30369" y="23063"/>
                  </a:cubicBezTo>
                  <a:lnTo>
                    <a:pt x="26651" y="23063"/>
                  </a:lnTo>
                  <a:lnTo>
                    <a:pt x="26651" y="22933"/>
                  </a:lnTo>
                  <a:cubicBezTo>
                    <a:pt x="26651" y="18725"/>
                    <a:pt x="30076" y="15300"/>
                    <a:pt x="34284" y="15300"/>
                  </a:cubicBezTo>
                  <a:lnTo>
                    <a:pt x="47854" y="15300"/>
                  </a:lnTo>
                  <a:cubicBezTo>
                    <a:pt x="52061" y="15300"/>
                    <a:pt x="55487" y="18725"/>
                    <a:pt x="55487" y="22933"/>
                  </a:cubicBezTo>
                  <a:cubicBezTo>
                    <a:pt x="55487" y="27141"/>
                    <a:pt x="58912" y="30566"/>
                    <a:pt x="63120" y="30566"/>
                  </a:cubicBezTo>
                  <a:cubicBezTo>
                    <a:pt x="67360" y="30566"/>
                    <a:pt x="70785" y="27141"/>
                    <a:pt x="70785" y="22933"/>
                  </a:cubicBezTo>
                  <a:cubicBezTo>
                    <a:pt x="70785" y="10276"/>
                    <a:pt x="60477" y="1"/>
                    <a:pt x="478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110"/>
            <p:cNvSpPr/>
            <p:nvPr/>
          </p:nvSpPr>
          <p:spPr>
            <a:xfrm>
              <a:off x="3800200" y="874200"/>
              <a:ext cx="1973525" cy="3947025"/>
            </a:xfrm>
            <a:custGeom>
              <a:rect b="b" l="l" r="r" t="t"/>
              <a:pathLst>
                <a:path extrusionOk="0" h="157881" w="78941">
                  <a:moveTo>
                    <a:pt x="1" y="0"/>
                  </a:moveTo>
                  <a:lnTo>
                    <a:pt x="1" y="15299"/>
                  </a:lnTo>
                  <a:cubicBezTo>
                    <a:pt x="35100" y="15299"/>
                    <a:pt x="63642" y="43842"/>
                    <a:pt x="63642" y="78941"/>
                  </a:cubicBezTo>
                  <a:cubicBezTo>
                    <a:pt x="63642" y="114040"/>
                    <a:pt x="35100" y="142582"/>
                    <a:pt x="1" y="142582"/>
                  </a:cubicBezTo>
                  <a:lnTo>
                    <a:pt x="1" y="157881"/>
                  </a:lnTo>
                  <a:cubicBezTo>
                    <a:pt x="43515" y="157881"/>
                    <a:pt x="78941" y="122455"/>
                    <a:pt x="78941" y="78941"/>
                  </a:cubicBezTo>
                  <a:cubicBezTo>
                    <a:pt x="78941" y="35426"/>
                    <a:pt x="43515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110"/>
            <p:cNvSpPr/>
            <p:nvPr/>
          </p:nvSpPr>
          <p:spPr>
            <a:xfrm>
              <a:off x="3800200" y="1849525"/>
              <a:ext cx="742950" cy="764150"/>
            </a:xfrm>
            <a:custGeom>
              <a:rect b="b" l="l" r="r" t="t"/>
              <a:pathLst>
                <a:path extrusionOk="0" h="30566" w="29718">
                  <a:moveTo>
                    <a:pt x="1" y="1"/>
                  </a:moveTo>
                  <a:lnTo>
                    <a:pt x="1" y="15300"/>
                  </a:lnTo>
                  <a:lnTo>
                    <a:pt x="6786" y="15300"/>
                  </a:lnTo>
                  <a:cubicBezTo>
                    <a:pt x="10993" y="15300"/>
                    <a:pt x="14419" y="18725"/>
                    <a:pt x="14419" y="22933"/>
                  </a:cubicBezTo>
                  <a:cubicBezTo>
                    <a:pt x="14419" y="27141"/>
                    <a:pt x="17844" y="30566"/>
                    <a:pt x="22052" y="30566"/>
                  </a:cubicBezTo>
                  <a:cubicBezTo>
                    <a:pt x="26292" y="30566"/>
                    <a:pt x="29717" y="27141"/>
                    <a:pt x="29717" y="22933"/>
                  </a:cubicBezTo>
                  <a:cubicBezTo>
                    <a:pt x="29717" y="10276"/>
                    <a:pt x="19409" y="1"/>
                    <a:pt x="6786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110"/>
            <p:cNvSpPr/>
            <p:nvPr/>
          </p:nvSpPr>
          <p:spPr>
            <a:xfrm>
              <a:off x="3800200" y="3081750"/>
              <a:ext cx="742950" cy="764150"/>
            </a:xfrm>
            <a:custGeom>
              <a:rect b="b" l="l" r="r" t="t"/>
              <a:pathLst>
                <a:path extrusionOk="0" h="30566" w="29718">
                  <a:moveTo>
                    <a:pt x="22052" y="0"/>
                  </a:moveTo>
                  <a:cubicBezTo>
                    <a:pt x="17844" y="0"/>
                    <a:pt x="14419" y="3426"/>
                    <a:pt x="14419" y="7634"/>
                  </a:cubicBezTo>
                  <a:cubicBezTo>
                    <a:pt x="14419" y="11841"/>
                    <a:pt x="10993" y="15267"/>
                    <a:pt x="6786" y="15267"/>
                  </a:cubicBezTo>
                  <a:lnTo>
                    <a:pt x="1" y="15267"/>
                  </a:lnTo>
                  <a:lnTo>
                    <a:pt x="1" y="30565"/>
                  </a:lnTo>
                  <a:lnTo>
                    <a:pt x="6786" y="30565"/>
                  </a:lnTo>
                  <a:cubicBezTo>
                    <a:pt x="19409" y="30565"/>
                    <a:pt x="29717" y="20290"/>
                    <a:pt x="29717" y="7634"/>
                  </a:cubicBezTo>
                  <a:cubicBezTo>
                    <a:pt x="29717" y="3426"/>
                    <a:pt x="26292" y="0"/>
                    <a:pt x="22052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17" name="Google Shape;2317;p110"/>
          <p:cNvGrpSpPr/>
          <p:nvPr/>
        </p:nvGrpSpPr>
        <p:grpSpPr>
          <a:xfrm>
            <a:off x="3730315" y="1874577"/>
            <a:ext cx="632045" cy="632045"/>
            <a:chOff x="1190625" y="238125"/>
            <a:chExt cx="5219200" cy="5219200"/>
          </a:xfrm>
        </p:grpSpPr>
        <p:sp>
          <p:nvSpPr>
            <p:cNvPr id="2318" name="Google Shape;2318;p110"/>
            <p:cNvSpPr/>
            <p:nvPr/>
          </p:nvSpPr>
          <p:spPr>
            <a:xfrm>
              <a:off x="1190625" y="238125"/>
              <a:ext cx="5219200" cy="5219200"/>
            </a:xfrm>
            <a:custGeom>
              <a:rect b="b" l="l" r="r" t="t"/>
              <a:pathLst>
                <a:path extrusionOk="0" h="208768" w="208768">
                  <a:moveTo>
                    <a:pt x="104384" y="0"/>
                  </a:moveTo>
                  <a:cubicBezTo>
                    <a:pt x="46842" y="0"/>
                    <a:pt x="0" y="46810"/>
                    <a:pt x="0" y="104384"/>
                  </a:cubicBezTo>
                  <a:cubicBezTo>
                    <a:pt x="0" y="161958"/>
                    <a:pt x="46842" y="208767"/>
                    <a:pt x="104384" y="208767"/>
                  </a:cubicBezTo>
                  <a:cubicBezTo>
                    <a:pt x="161925" y="208767"/>
                    <a:pt x="208767" y="161958"/>
                    <a:pt x="208767" y="104384"/>
                  </a:cubicBezTo>
                  <a:cubicBezTo>
                    <a:pt x="208767" y="46842"/>
                    <a:pt x="161925" y="0"/>
                    <a:pt x="104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110"/>
            <p:cNvSpPr/>
            <p:nvPr/>
          </p:nvSpPr>
          <p:spPr>
            <a:xfrm>
              <a:off x="3800200" y="238125"/>
              <a:ext cx="2609625" cy="5219200"/>
            </a:xfrm>
            <a:custGeom>
              <a:rect b="b" l="l" r="r" t="t"/>
              <a:pathLst>
                <a:path extrusionOk="0" h="208768" w="104385">
                  <a:moveTo>
                    <a:pt x="1" y="0"/>
                  </a:moveTo>
                  <a:lnTo>
                    <a:pt x="1" y="208767"/>
                  </a:lnTo>
                  <a:cubicBezTo>
                    <a:pt x="57542" y="208767"/>
                    <a:pt x="104384" y="161958"/>
                    <a:pt x="104384" y="104384"/>
                  </a:cubicBezTo>
                  <a:cubicBezTo>
                    <a:pt x="104384" y="46842"/>
                    <a:pt x="57542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110"/>
            <p:cNvSpPr/>
            <p:nvPr/>
          </p:nvSpPr>
          <p:spPr>
            <a:xfrm>
              <a:off x="1826700" y="874200"/>
              <a:ext cx="3947025" cy="3947025"/>
            </a:xfrm>
            <a:custGeom>
              <a:rect b="b" l="l" r="r" t="t"/>
              <a:pathLst>
                <a:path extrusionOk="0" h="157881" w="157881">
                  <a:moveTo>
                    <a:pt x="78941" y="15299"/>
                  </a:moveTo>
                  <a:cubicBezTo>
                    <a:pt x="114040" y="15299"/>
                    <a:pt x="142582" y="43842"/>
                    <a:pt x="142582" y="78941"/>
                  </a:cubicBezTo>
                  <a:cubicBezTo>
                    <a:pt x="142582" y="114040"/>
                    <a:pt x="114040" y="142582"/>
                    <a:pt x="78941" y="142582"/>
                  </a:cubicBezTo>
                  <a:cubicBezTo>
                    <a:pt x="43842" y="142582"/>
                    <a:pt x="15299" y="114040"/>
                    <a:pt x="15299" y="78941"/>
                  </a:cubicBezTo>
                  <a:cubicBezTo>
                    <a:pt x="15299" y="43842"/>
                    <a:pt x="43842" y="15299"/>
                    <a:pt x="78941" y="15299"/>
                  </a:cubicBezTo>
                  <a:close/>
                  <a:moveTo>
                    <a:pt x="78941" y="0"/>
                  </a:moveTo>
                  <a:cubicBezTo>
                    <a:pt x="35426" y="0"/>
                    <a:pt x="0" y="35426"/>
                    <a:pt x="0" y="78941"/>
                  </a:cubicBezTo>
                  <a:cubicBezTo>
                    <a:pt x="0" y="122455"/>
                    <a:pt x="35426" y="157881"/>
                    <a:pt x="78941" y="157881"/>
                  </a:cubicBezTo>
                  <a:cubicBezTo>
                    <a:pt x="122455" y="157881"/>
                    <a:pt x="157881" y="122455"/>
                    <a:pt x="157881" y="78941"/>
                  </a:cubicBezTo>
                  <a:cubicBezTo>
                    <a:pt x="157881" y="35426"/>
                    <a:pt x="122455" y="0"/>
                    <a:pt x="789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110"/>
            <p:cNvSpPr/>
            <p:nvPr/>
          </p:nvSpPr>
          <p:spPr>
            <a:xfrm>
              <a:off x="2915400" y="1849525"/>
              <a:ext cx="1769650" cy="1996375"/>
            </a:xfrm>
            <a:custGeom>
              <a:rect b="b" l="l" r="r" t="t"/>
              <a:pathLst>
                <a:path extrusionOk="0" h="79855" w="70786">
                  <a:moveTo>
                    <a:pt x="34283" y="1"/>
                  </a:moveTo>
                  <a:cubicBezTo>
                    <a:pt x="21660" y="1"/>
                    <a:pt x="11384" y="10276"/>
                    <a:pt x="11384" y="22933"/>
                  </a:cubicBezTo>
                  <a:lnTo>
                    <a:pt x="11384" y="25673"/>
                  </a:lnTo>
                  <a:lnTo>
                    <a:pt x="7633" y="25673"/>
                  </a:lnTo>
                  <a:cubicBezTo>
                    <a:pt x="3425" y="25673"/>
                    <a:pt x="0" y="29098"/>
                    <a:pt x="0" y="33306"/>
                  </a:cubicBezTo>
                  <a:cubicBezTo>
                    <a:pt x="0" y="37514"/>
                    <a:pt x="3425" y="40939"/>
                    <a:pt x="7633" y="40939"/>
                  </a:cubicBezTo>
                  <a:lnTo>
                    <a:pt x="11384" y="40939"/>
                  </a:lnTo>
                  <a:lnTo>
                    <a:pt x="11384" y="43875"/>
                  </a:lnTo>
                  <a:lnTo>
                    <a:pt x="7633" y="43875"/>
                  </a:lnTo>
                  <a:cubicBezTo>
                    <a:pt x="3425" y="43875"/>
                    <a:pt x="0" y="47300"/>
                    <a:pt x="0" y="51508"/>
                  </a:cubicBezTo>
                  <a:cubicBezTo>
                    <a:pt x="0" y="55748"/>
                    <a:pt x="3425" y="59141"/>
                    <a:pt x="7633" y="59141"/>
                  </a:cubicBezTo>
                  <a:lnTo>
                    <a:pt x="11384" y="59141"/>
                  </a:lnTo>
                  <a:lnTo>
                    <a:pt x="11384" y="64588"/>
                  </a:lnTo>
                  <a:cubicBezTo>
                    <a:pt x="7405" y="64849"/>
                    <a:pt x="4241" y="68144"/>
                    <a:pt x="4241" y="72221"/>
                  </a:cubicBezTo>
                  <a:cubicBezTo>
                    <a:pt x="4241" y="76429"/>
                    <a:pt x="7666" y="79854"/>
                    <a:pt x="11874" y="79854"/>
                  </a:cubicBezTo>
                  <a:lnTo>
                    <a:pt x="63152" y="79854"/>
                  </a:lnTo>
                  <a:cubicBezTo>
                    <a:pt x="67360" y="79854"/>
                    <a:pt x="70785" y="76429"/>
                    <a:pt x="70785" y="72221"/>
                  </a:cubicBezTo>
                  <a:cubicBezTo>
                    <a:pt x="70785" y="67981"/>
                    <a:pt x="67360" y="64556"/>
                    <a:pt x="63152" y="64556"/>
                  </a:cubicBezTo>
                  <a:lnTo>
                    <a:pt x="26650" y="64556"/>
                  </a:lnTo>
                  <a:lnTo>
                    <a:pt x="26650" y="59141"/>
                  </a:lnTo>
                  <a:lnTo>
                    <a:pt x="30369" y="59141"/>
                  </a:lnTo>
                  <a:cubicBezTo>
                    <a:pt x="34610" y="59141"/>
                    <a:pt x="38002" y="55748"/>
                    <a:pt x="38002" y="51508"/>
                  </a:cubicBezTo>
                  <a:cubicBezTo>
                    <a:pt x="38002" y="47300"/>
                    <a:pt x="34610" y="43875"/>
                    <a:pt x="30369" y="43875"/>
                  </a:cubicBezTo>
                  <a:lnTo>
                    <a:pt x="26650" y="43875"/>
                  </a:lnTo>
                  <a:lnTo>
                    <a:pt x="26650" y="40939"/>
                  </a:lnTo>
                  <a:lnTo>
                    <a:pt x="30369" y="40939"/>
                  </a:lnTo>
                  <a:cubicBezTo>
                    <a:pt x="34610" y="40939"/>
                    <a:pt x="38002" y="37514"/>
                    <a:pt x="38002" y="33306"/>
                  </a:cubicBezTo>
                  <a:cubicBezTo>
                    <a:pt x="38002" y="29098"/>
                    <a:pt x="34610" y="25673"/>
                    <a:pt x="30369" y="25673"/>
                  </a:cubicBezTo>
                  <a:lnTo>
                    <a:pt x="26650" y="25673"/>
                  </a:lnTo>
                  <a:lnTo>
                    <a:pt x="26650" y="22933"/>
                  </a:lnTo>
                  <a:cubicBezTo>
                    <a:pt x="26650" y="18725"/>
                    <a:pt x="30076" y="15300"/>
                    <a:pt x="34283" y="15300"/>
                  </a:cubicBezTo>
                  <a:lnTo>
                    <a:pt x="47853" y="15300"/>
                  </a:lnTo>
                  <a:cubicBezTo>
                    <a:pt x="52061" y="15300"/>
                    <a:pt x="55519" y="18725"/>
                    <a:pt x="55519" y="22933"/>
                  </a:cubicBezTo>
                  <a:cubicBezTo>
                    <a:pt x="55519" y="27141"/>
                    <a:pt x="58911" y="30566"/>
                    <a:pt x="63152" y="30566"/>
                  </a:cubicBezTo>
                  <a:cubicBezTo>
                    <a:pt x="67360" y="30566"/>
                    <a:pt x="70785" y="27141"/>
                    <a:pt x="70785" y="22933"/>
                  </a:cubicBezTo>
                  <a:cubicBezTo>
                    <a:pt x="70785" y="10276"/>
                    <a:pt x="60510" y="1"/>
                    <a:pt x="478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110"/>
            <p:cNvSpPr/>
            <p:nvPr/>
          </p:nvSpPr>
          <p:spPr>
            <a:xfrm>
              <a:off x="3800200" y="874200"/>
              <a:ext cx="1973525" cy="3947025"/>
            </a:xfrm>
            <a:custGeom>
              <a:rect b="b" l="l" r="r" t="t"/>
              <a:pathLst>
                <a:path extrusionOk="0" h="157881" w="78941">
                  <a:moveTo>
                    <a:pt x="1" y="0"/>
                  </a:moveTo>
                  <a:lnTo>
                    <a:pt x="1" y="15299"/>
                  </a:lnTo>
                  <a:cubicBezTo>
                    <a:pt x="35100" y="15299"/>
                    <a:pt x="63642" y="43842"/>
                    <a:pt x="63642" y="78941"/>
                  </a:cubicBezTo>
                  <a:cubicBezTo>
                    <a:pt x="63642" y="114040"/>
                    <a:pt x="35100" y="142582"/>
                    <a:pt x="1" y="142582"/>
                  </a:cubicBezTo>
                  <a:lnTo>
                    <a:pt x="1" y="157881"/>
                  </a:lnTo>
                  <a:cubicBezTo>
                    <a:pt x="43515" y="157881"/>
                    <a:pt x="78941" y="122455"/>
                    <a:pt x="78941" y="78941"/>
                  </a:cubicBezTo>
                  <a:cubicBezTo>
                    <a:pt x="78941" y="35426"/>
                    <a:pt x="43515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110"/>
            <p:cNvSpPr/>
            <p:nvPr/>
          </p:nvSpPr>
          <p:spPr>
            <a:xfrm>
              <a:off x="3800200" y="2538625"/>
              <a:ext cx="65275" cy="287075"/>
            </a:xfrm>
            <a:custGeom>
              <a:rect b="b" l="l" r="r" t="t"/>
              <a:pathLst>
                <a:path extrusionOk="0" h="11483" w="2611">
                  <a:moveTo>
                    <a:pt x="1" y="1"/>
                  </a:moveTo>
                  <a:lnTo>
                    <a:pt x="1" y="11483"/>
                  </a:lnTo>
                  <a:cubicBezTo>
                    <a:pt x="1599" y="10113"/>
                    <a:pt x="2610" y="8058"/>
                    <a:pt x="2610" y="5742"/>
                  </a:cubicBezTo>
                  <a:cubicBezTo>
                    <a:pt x="2610" y="3458"/>
                    <a:pt x="1599" y="1403"/>
                    <a:pt x="1" y="1"/>
                  </a:cubicBezTo>
                  <a:close/>
                </a:path>
              </a:pathLst>
            </a:custGeom>
            <a:solidFill>
              <a:srgbClr val="FFB6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110"/>
            <p:cNvSpPr/>
            <p:nvPr/>
          </p:nvSpPr>
          <p:spPr>
            <a:xfrm>
              <a:off x="3800200" y="1849525"/>
              <a:ext cx="884850" cy="764150"/>
            </a:xfrm>
            <a:custGeom>
              <a:rect b="b" l="l" r="r" t="t"/>
              <a:pathLst>
                <a:path extrusionOk="0" h="30566" w="35394">
                  <a:moveTo>
                    <a:pt x="1" y="1"/>
                  </a:moveTo>
                  <a:lnTo>
                    <a:pt x="1" y="15300"/>
                  </a:lnTo>
                  <a:lnTo>
                    <a:pt x="12461" y="15300"/>
                  </a:lnTo>
                  <a:cubicBezTo>
                    <a:pt x="16669" y="15300"/>
                    <a:pt x="20127" y="18725"/>
                    <a:pt x="20127" y="22933"/>
                  </a:cubicBezTo>
                  <a:cubicBezTo>
                    <a:pt x="20127" y="27141"/>
                    <a:pt x="23519" y="30566"/>
                    <a:pt x="27760" y="30566"/>
                  </a:cubicBezTo>
                  <a:cubicBezTo>
                    <a:pt x="31968" y="30566"/>
                    <a:pt x="35393" y="27141"/>
                    <a:pt x="35393" y="22933"/>
                  </a:cubicBezTo>
                  <a:cubicBezTo>
                    <a:pt x="35393" y="10276"/>
                    <a:pt x="25118" y="1"/>
                    <a:pt x="12461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110"/>
            <p:cNvSpPr/>
            <p:nvPr/>
          </p:nvSpPr>
          <p:spPr>
            <a:xfrm>
              <a:off x="3800200" y="3463400"/>
              <a:ext cx="884850" cy="382500"/>
            </a:xfrm>
            <a:custGeom>
              <a:rect b="b" l="l" r="r" t="t"/>
              <a:pathLst>
                <a:path extrusionOk="0" h="15300" w="35394">
                  <a:moveTo>
                    <a:pt x="1" y="1"/>
                  </a:moveTo>
                  <a:lnTo>
                    <a:pt x="1" y="15299"/>
                  </a:lnTo>
                  <a:lnTo>
                    <a:pt x="27760" y="15299"/>
                  </a:lnTo>
                  <a:cubicBezTo>
                    <a:pt x="31968" y="15299"/>
                    <a:pt x="35393" y="11874"/>
                    <a:pt x="35393" y="7666"/>
                  </a:cubicBezTo>
                  <a:cubicBezTo>
                    <a:pt x="35393" y="3426"/>
                    <a:pt x="31968" y="1"/>
                    <a:pt x="27760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110"/>
            <p:cNvSpPr/>
            <p:nvPr/>
          </p:nvSpPr>
          <p:spPr>
            <a:xfrm>
              <a:off x="3800200" y="2993675"/>
              <a:ext cx="65275" cy="287900"/>
            </a:xfrm>
            <a:custGeom>
              <a:rect b="b" l="l" r="r" t="t"/>
              <a:pathLst>
                <a:path extrusionOk="0" h="11516" w="2611">
                  <a:moveTo>
                    <a:pt x="1" y="1"/>
                  </a:moveTo>
                  <a:lnTo>
                    <a:pt x="1" y="11515"/>
                  </a:lnTo>
                  <a:cubicBezTo>
                    <a:pt x="1599" y="10113"/>
                    <a:pt x="2610" y="8058"/>
                    <a:pt x="2610" y="5742"/>
                  </a:cubicBezTo>
                  <a:cubicBezTo>
                    <a:pt x="2610" y="3458"/>
                    <a:pt x="1599" y="1403"/>
                    <a:pt x="1" y="1"/>
                  </a:cubicBezTo>
                  <a:close/>
                </a:path>
              </a:pathLst>
            </a:custGeom>
            <a:solidFill>
              <a:srgbClr val="FFB61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30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" name="Google Shape;2331;p111"/>
          <p:cNvSpPr txBox="1"/>
          <p:nvPr>
            <p:ph type="ctrTitle"/>
          </p:nvPr>
        </p:nvSpPr>
        <p:spPr>
          <a:xfrm>
            <a:off x="156125" y="1695350"/>
            <a:ext cx="4538400" cy="18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 métodos</a:t>
            </a:r>
            <a:endParaRPr/>
          </a:p>
        </p:txBody>
      </p:sp>
      <p:sp>
        <p:nvSpPr>
          <p:cNvPr id="2332" name="Google Shape;2332;p111"/>
          <p:cNvSpPr/>
          <p:nvPr/>
        </p:nvSpPr>
        <p:spPr>
          <a:xfrm>
            <a:off x="6841350" y="964486"/>
            <a:ext cx="113023" cy="113068"/>
          </a:xfrm>
          <a:custGeom>
            <a:rect b="b" l="l" r="r" t="t"/>
            <a:pathLst>
              <a:path extrusionOk="0" h="2547" w="2546">
                <a:moveTo>
                  <a:pt x="1275" y="1"/>
                </a:moveTo>
                <a:lnTo>
                  <a:pt x="823" y="824"/>
                </a:lnTo>
                <a:lnTo>
                  <a:pt x="1" y="1276"/>
                </a:lnTo>
                <a:lnTo>
                  <a:pt x="823" y="1724"/>
                </a:lnTo>
                <a:lnTo>
                  <a:pt x="1275" y="2546"/>
                </a:lnTo>
                <a:lnTo>
                  <a:pt x="1724" y="1724"/>
                </a:lnTo>
                <a:lnTo>
                  <a:pt x="2546" y="1276"/>
                </a:lnTo>
                <a:lnTo>
                  <a:pt x="1724" y="824"/>
                </a:lnTo>
                <a:lnTo>
                  <a:pt x="127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3" name="Google Shape;2333;p111"/>
          <p:cNvSpPr/>
          <p:nvPr/>
        </p:nvSpPr>
        <p:spPr>
          <a:xfrm>
            <a:off x="5132542" y="1904471"/>
            <a:ext cx="113156" cy="112979"/>
          </a:xfrm>
          <a:custGeom>
            <a:rect b="b" l="l" r="r" t="t"/>
            <a:pathLst>
              <a:path extrusionOk="0" h="2545" w="2549">
                <a:moveTo>
                  <a:pt x="1274" y="0"/>
                </a:moveTo>
                <a:lnTo>
                  <a:pt x="825" y="822"/>
                </a:lnTo>
                <a:lnTo>
                  <a:pt x="0" y="1271"/>
                </a:lnTo>
                <a:lnTo>
                  <a:pt x="825" y="1723"/>
                </a:lnTo>
                <a:lnTo>
                  <a:pt x="1274" y="2545"/>
                </a:lnTo>
                <a:lnTo>
                  <a:pt x="1723" y="1723"/>
                </a:lnTo>
                <a:lnTo>
                  <a:pt x="2548" y="1271"/>
                </a:lnTo>
                <a:lnTo>
                  <a:pt x="1723" y="822"/>
                </a:lnTo>
                <a:lnTo>
                  <a:pt x="127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4" name="Google Shape;2334;p111"/>
          <p:cNvSpPr/>
          <p:nvPr/>
        </p:nvSpPr>
        <p:spPr>
          <a:xfrm>
            <a:off x="5044736" y="1694456"/>
            <a:ext cx="69519" cy="69297"/>
          </a:xfrm>
          <a:custGeom>
            <a:rect b="b" l="l" r="r" t="t"/>
            <a:pathLst>
              <a:path extrusionOk="0" h="1561" w="1566">
                <a:moveTo>
                  <a:pt x="782" y="0"/>
                </a:moveTo>
                <a:lnTo>
                  <a:pt x="506" y="506"/>
                </a:lnTo>
                <a:lnTo>
                  <a:pt x="0" y="782"/>
                </a:lnTo>
                <a:lnTo>
                  <a:pt x="506" y="1059"/>
                </a:lnTo>
                <a:lnTo>
                  <a:pt x="782" y="1561"/>
                </a:lnTo>
                <a:lnTo>
                  <a:pt x="1059" y="1059"/>
                </a:lnTo>
                <a:lnTo>
                  <a:pt x="1565" y="782"/>
                </a:lnTo>
                <a:lnTo>
                  <a:pt x="1059" y="506"/>
                </a:lnTo>
                <a:lnTo>
                  <a:pt x="78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5" name="Google Shape;2335;p111"/>
          <p:cNvSpPr/>
          <p:nvPr/>
        </p:nvSpPr>
        <p:spPr>
          <a:xfrm>
            <a:off x="11428406" y="2940695"/>
            <a:ext cx="25718" cy="71342"/>
          </a:xfrm>
          <a:custGeom>
            <a:rect b="b" l="l" r="r" t="t"/>
            <a:pathLst>
              <a:path extrusionOk="0" h="1964" w="708">
                <a:moveTo>
                  <a:pt x="101" y="1"/>
                </a:moveTo>
                <a:lnTo>
                  <a:pt x="54" y="163"/>
                </a:lnTo>
                <a:lnTo>
                  <a:pt x="475" y="287"/>
                </a:lnTo>
                <a:lnTo>
                  <a:pt x="1" y="1910"/>
                </a:lnTo>
                <a:lnTo>
                  <a:pt x="183" y="1964"/>
                </a:lnTo>
                <a:lnTo>
                  <a:pt x="707" y="176"/>
                </a:lnTo>
                <a:lnTo>
                  <a:pt x="1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6" name="Google Shape;2336;p111"/>
          <p:cNvSpPr/>
          <p:nvPr/>
        </p:nvSpPr>
        <p:spPr>
          <a:xfrm>
            <a:off x="11456304" y="2957223"/>
            <a:ext cx="59755" cy="74248"/>
          </a:xfrm>
          <a:custGeom>
            <a:rect b="b" l="l" r="r" t="t"/>
            <a:pathLst>
              <a:path extrusionOk="0" h="2044" w="1645">
                <a:moveTo>
                  <a:pt x="811" y="1"/>
                </a:moveTo>
                <a:cubicBezTo>
                  <a:pt x="656" y="1"/>
                  <a:pt x="515" y="40"/>
                  <a:pt x="399" y="117"/>
                </a:cubicBezTo>
                <a:lnTo>
                  <a:pt x="496" y="267"/>
                </a:lnTo>
                <a:cubicBezTo>
                  <a:pt x="594" y="205"/>
                  <a:pt x="699" y="175"/>
                  <a:pt x="815" y="175"/>
                </a:cubicBezTo>
                <a:cubicBezTo>
                  <a:pt x="887" y="175"/>
                  <a:pt x="962" y="186"/>
                  <a:pt x="1042" y="210"/>
                </a:cubicBezTo>
                <a:cubicBezTo>
                  <a:pt x="1314" y="289"/>
                  <a:pt x="1425" y="461"/>
                  <a:pt x="1365" y="665"/>
                </a:cubicBezTo>
                <a:cubicBezTo>
                  <a:pt x="1329" y="788"/>
                  <a:pt x="1253" y="899"/>
                  <a:pt x="994" y="1038"/>
                </a:cubicBezTo>
                <a:lnTo>
                  <a:pt x="40" y="1548"/>
                </a:lnTo>
                <a:lnTo>
                  <a:pt x="0" y="1681"/>
                </a:lnTo>
                <a:lnTo>
                  <a:pt x="1257" y="2044"/>
                </a:lnTo>
                <a:lnTo>
                  <a:pt x="1304" y="1883"/>
                </a:lnTo>
                <a:lnTo>
                  <a:pt x="320" y="1595"/>
                </a:lnTo>
                <a:lnTo>
                  <a:pt x="1102" y="1175"/>
                </a:lnTo>
                <a:cubicBezTo>
                  <a:pt x="1411" y="1010"/>
                  <a:pt x="1508" y="874"/>
                  <a:pt x="1559" y="702"/>
                </a:cubicBezTo>
                <a:cubicBezTo>
                  <a:pt x="1645" y="404"/>
                  <a:pt x="1468" y="152"/>
                  <a:pt x="1106" y="44"/>
                </a:cubicBezTo>
                <a:cubicBezTo>
                  <a:pt x="1004" y="15"/>
                  <a:pt x="905" y="1"/>
                  <a:pt x="81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7" name="Google Shape;2337;p111"/>
          <p:cNvSpPr/>
          <p:nvPr/>
        </p:nvSpPr>
        <p:spPr>
          <a:xfrm>
            <a:off x="11515513" y="2970663"/>
            <a:ext cx="61062" cy="73050"/>
          </a:xfrm>
          <a:custGeom>
            <a:rect b="b" l="l" r="r" t="t"/>
            <a:pathLst>
              <a:path extrusionOk="0" h="2011" w="1681">
                <a:moveTo>
                  <a:pt x="532" y="1"/>
                </a:moveTo>
                <a:lnTo>
                  <a:pt x="484" y="163"/>
                </a:lnTo>
                <a:lnTo>
                  <a:pt x="1400" y="428"/>
                </a:lnTo>
                <a:lnTo>
                  <a:pt x="721" y="905"/>
                </a:lnTo>
                <a:lnTo>
                  <a:pt x="682" y="1042"/>
                </a:lnTo>
                <a:lnTo>
                  <a:pt x="812" y="1078"/>
                </a:lnTo>
                <a:cubicBezTo>
                  <a:pt x="1142" y="1175"/>
                  <a:pt x="1253" y="1358"/>
                  <a:pt x="1192" y="1573"/>
                </a:cubicBezTo>
                <a:cubicBezTo>
                  <a:pt x="1141" y="1740"/>
                  <a:pt x="1016" y="1832"/>
                  <a:pt x="832" y="1832"/>
                </a:cubicBezTo>
                <a:cubicBezTo>
                  <a:pt x="769" y="1832"/>
                  <a:pt x="700" y="1821"/>
                  <a:pt x="625" y="1799"/>
                </a:cubicBezTo>
                <a:cubicBezTo>
                  <a:pt x="391" y="1731"/>
                  <a:pt x="212" y="1584"/>
                  <a:pt x="133" y="1433"/>
                </a:cubicBezTo>
                <a:lnTo>
                  <a:pt x="0" y="1551"/>
                </a:lnTo>
                <a:cubicBezTo>
                  <a:pt x="97" y="1731"/>
                  <a:pt x="320" y="1893"/>
                  <a:pt x="578" y="1968"/>
                </a:cubicBezTo>
                <a:cubicBezTo>
                  <a:pt x="677" y="1997"/>
                  <a:pt x="769" y="2011"/>
                  <a:pt x="852" y="2011"/>
                </a:cubicBezTo>
                <a:cubicBezTo>
                  <a:pt x="1129" y="2011"/>
                  <a:pt x="1312" y="1860"/>
                  <a:pt x="1379" y="1631"/>
                </a:cubicBezTo>
                <a:cubicBezTo>
                  <a:pt x="1461" y="1344"/>
                  <a:pt x="1329" y="1085"/>
                  <a:pt x="951" y="953"/>
                </a:cubicBezTo>
                <a:lnTo>
                  <a:pt x="1644" y="464"/>
                </a:lnTo>
                <a:lnTo>
                  <a:pt x="1680" y="335"/>
                </a:lnTo>
                <a:lnTo>
                  <a:pt x="5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38" name="Google Shape;2338;p111"/>
          <p:cNvGrpSpPr/>
          <p:nvPr/>
        </p:nvGrpSpPr>
        <p:grpSpPr>
          <a:xfrm>
            <a:off x="6472501" y="1326053"/>
            <a:ext cx="1000385" cy="883233"/>
            <a:chOff x="6472501" y="1326053"/>
            <a:chExt cx="1000385" cy="883233"/>
          </a:xfrm>
        </p:grpSpPr>
        <p:sp>
          <p:nvSpPr>
            <p:cNvPr id="2339" name="Google Shape;2339;p111"/>
            <p:cNvSpPr/>
            <p:nvPr/>
          </p:nvSpPr>
          <p:spPr>
            <a:xfrm>
              <a:off x="6472501" y="1326053"/>
              <a:ext cx="1000385" cy="883233"/>
            </a:xfrm>
            <a:custGeom>
              <a:rect b="b" l="l" r="r" t="t"/>
              <a:pathLst>
                <a:path extrusionOk="0" h="19896" w="22535">
                  <a:moveTo>
                    <a:pt x="11255" y="0"/>
                  </a:moveTo>
                  <a:cubicBezTo>
                    <a:pt x="8227" y="0"/>
                    <a:pt x="5239" y="1376"/>
                    <a:pt x="3289" y="3985"/>
                  </a:cubicBezTo>
                  <a:cubicBezTo>
                    <a:pt x="1" y="8378"/>
                    <a:pt x="913" y="14612"/>
                    <a:pt x="5316" y="17907"/>
                  </a:cubicBezTo>
                  <a:cubicBezTo>
                    <a:pt x="7110" y="19248"/>
                    <a:pt x="9206" y="19895"/>
                    <a:pt x="11284" y="19895"/>
                  </a:cubicBezTo>
                  <a:cubicBezTo>
                    <a:pt x="14312" y="19895"/>
                    <a:pt x="17299" y="18520"/>
                    <a:pt x="19247" y="15912"/>
                  </a:cubicBezTo>
                  <a:cubicBezTo>
                    <a:pt x="22535" y="11515"/>
                    <a:pt x="21627" y="5281"/>
                    <a:pt x="17219" y="1986"/>
                  </a:cubicBezTo>
                  <a:cubicBezTo>
                    <a:pt x="15426" y="647"/>
                    <a:pt x="13331" y="0"/>
                    <a:pt x="11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111"/>
            <p:cNvSpPr/>
            <p:nvPr/>
          </p:nvSpPr>
          <p:spPr>
            <a:xfrm>
              <a:off x="6591559" y="1431083"/>
              <a:ext cx="762308" cy="673123"/>
            </a:xfrm>
            <a:custGeom>
              <a:rect b="b" l="l" r="r" t="t"/>
              <a:pathLst>
                <a:path extrusionOk="0" h="15163" w="17172">
                  <a:moveTo>
                    <a:pt x="8574" y="0"/>
                  </a:moveTo>
                  <a:cubicBezTo>
                    <a:pt x="6268" y="0"/>
                    <a:pt x="3991" y="1048"/>
                    <a:pt x="2505" y="3036"/>
                  </a:cubicBezTo>
                  <a:cubicBezTo>
                    <a:pt x="0" y="6385"/>
                    <a:pt x="693" y="11138"/>
                    <a:pt x="4052" y="13646"/>
                  </a:cubicBezTo>
                  <a:cubicBezTo>
                    <a:pt x="5418" y="14669"/>
                    <a:pt x="7014" y="15162"/>
                    <a:pt x="8596" y="15162"/>
                  </a:cubicBezTo>
                  <a:cubicBezTo>
                    <a:pt x="10903" y="15162"/>
                    <a:pt x="13180" y="14113"/>
                    <a:pt x="14666" y="12124"/>
                  </a:cubicBezTo>
                  <a:cubicBezTo>
                    <a:pt x="17171" y="8776"/>
                    <a:pt x="16479" y="4023"/>
                    <a:pt x="13119" y="1515"/>
                  </a:cubicBezTo>
                  <a:cubicBezTo>
                    <a:pt x="11753" y="494"/>
                    <a:pt x="10157" y="0"/>
                    <a:pt x="8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111"/>
            <p:cNvSpPr/>
            <p:nvPr/>
          </p:nvSpPr>
          <p:spPr>
            <a:xfrm>
              <a:off x="6695435" y="1419230"/>
              <a:ext cx="625446" cy="541722"/>
            </a:xfrm>
            <a:custGeom>
              <a:rect b="b" l="l" r="r" t="t"/>
              <a:pathLst>
                <a:path extrusionOk="0" h="12203" w="14089">
                  <a:moveTo>
                    <a:pt x="6307" y="1"/>
                  </a:moveTo>
                  <a:cubicBezTo>
                    <a:pt x="6282" y="1"/>
                    <a:pt x="6257" y="1"/>
                    <a:pt x="6231" y="1"/>
                  </a:cubicBezTo>
                  <a:cubicBezTo>
                    <a:pt x="5492" y="8"/>
                    <a:pt x="4795" y="127"/>
                    <a:pt x="4167" y="306"/>
                  </a:cubicBezTo>
                  <a:cubicBezTo>
                    <a:pt x="3539" y="490"/>
                    <a:pt x="2983" y="737"/>
                    <a:pt x="2502" y="1013"/>
                  </a:cubicBezTo>
                  <a:cubicBezTo>
                    <a:pt x="1540" y="1566"/>
                    <a:pt x="909" y="2216"/>
                    <a:pt x="528" y="2690"/>
                  </a:cubicBezTo>
                  <a:cubicBezTo>
                    <a:pt x="147" y="3170"/>
                    <a:pt x="1" y="3480"/>
                    <a:pt x="29" y="3497"/>
                  </a:cubicBezTo>
                  <a:cubicBezTo>
                    <a:pt x="31" y="3498"/>
                    <a:pt x="33" y="3499"/>
                    <a:pt x="35" y="3499"/>
                  </a:cubicBezTo>
                  <a:cubicBezTo>
                    <a:pt x="85" y="3499"/>
                    <a:pt x="292" y="3245"/>
                    <a:pt x="693" y="2844"/>
                  </a:cubicBezTo>
                  <a:cubicBezTo>
                    <a:pt x="1116" y="2428"/>
                    <a:pt x="1767" y="1853"/>
                    <a:pt x="2700" y="1376"/>
                  </a:cubicBezTo>
                  <a:cubicBezTo>
                    <a:pt x="3166" y="1136"/>
                    <a:pt x="3701" y="924"/>
                    <a:pt x="4297" y="770"/>
                  </a:cubicBezTo>
                  <a:cubicBezTo>
                    <a:pt x="4863" y="630"/>
                    <a:pt x="5480" y="539"/>
                    <a:pt x="6128" y="539"/>
                  </a:cubicBezTo>
                  <a:cubicBezTo>
                    <a:pt x="6162" y="539"/>
                    <a:pt x="6197" y="539"/>
                    <a:pt x="6231" y="540"/>
                  </a:cubicBezTo>
                  <a:cubicBezTo>
                    <a:pt x="6576" y="543"/>
                    <a:pt x="6928" y="565"/>
                    <a:pt x="7283" y="622"/>
                  </a:cubicBezTo>
                  <a:cubicBezTo>
                    <a:pt x="7638" y="680"/>
                    <a:pt x="7997" y="755"/>
                    <a:pt x="8357" y="869"/>
                  </a:cubicBezTo>
                  <a:cubicBezTo>
                    <a:pt x="8712" y="981"/>
                    <a:pt x="9067" y="1114"/>
                    <a:pt x="9412" y="1286"/>
                  </a:cubicBezTo>
                  <a:cubicBezTo>
                    <a:pt x="9760" y="1459"/>
                    <a:pt x="10097" y="1656"/>
                    <a:pt x="10424" y="1882"/>
                  </a:cubicBezTo>
                  <a:cubicBezTo>
                    <a:pt x="10747" y="2112"/>
                    <a:pt x="11049" y="2360"/>
                    <a:pt x="11324" y="2625"/>
                  </a:cubicBezTo>
                  <a:cubicBezTo>
                    <a:pt x="11604" y="2890"/>
                    <a:pt x="11856" y="3182"/>
                    <a:pt x="12082" y="3475"/>
                  </a:cubicBezTo>
                  <a:cubicBezTo>
                    <a:pt x="12311" y="3773"/>
                    <a:pt x="12505" y="4083"/>
                    <a:pt x="12678" y="4398"/>
                  </a:cubicBezTo>
                  <a:cubicBezTo>
                    <a:pt x="12853" y="4714"/>
                    <a:pt x="12997" y="5034"/>
                    <a:pt x="13120" y="5357"/>
                  </a:cubicBezTo>
                  <a:cubicBezTo>
                    <a:pt x="13363" y="5999"/>
                    <a:pt x="13499" y="6645"/>
                    <a:pt x="13564" y="7255"/>
                  </a:cubicBezTo>
                  <a:cubicBezTo>
                    <a:pt x="13625" y="7865"/>
                    <a:pt x="13607" y="8443"/>
                    <a:pt x="13547" y="8960"/>
                  </a:cubicBezTo>
                  <a:cubicBezTo>
                    <a:pt x="13418" y="10005"/>
                    <a:pt x="13098" y="10812"/>
                    <a:pt x="12853" y="11351"/>
                  </a:cubicBezTo>
                  <a:cubicBezTo>
                    <a:pt x="12603" y="11889"/>
                    <a:pt x="12430" y="12176"/>
                    <a:pt x="12466" y="12202"/>
                  </a:cubicBezTo>
                  <a:cubicBezTo>
                    <a:pt x="12467" y="12202"/>
                    <a:pt x="12468" y="12202"/>
                    <a:pt x="12469" y="12202"/>
                  </a:cubicBezTo>
                  <a:cubicBezTo>
                    <a:pt x="12511" y="12202"/>
                    <a:pt x="12743" y="11961"/>
                    <a:pt x="13055" y="11455"/>
                  </a:cubicBezTo>
                  <a:cubicBezTo>
                    <a:pt x="13367" y="10934"/>
                    <a:pt x="13762" y="10116"/>
                    <a:pt x="13952" y="9025"/>
                  </a:cubicBezTo>
                  <a:cubicBezTo>
                    <a:pt x="14046" y="8479"/>
                    <a:pt x="14089" y="7869"/>
                    <a:pt x="14046" y="7216"/>
                  </a:cubicBezTo>
                  <a:cubicBezTo>
                    <a:pt x="13999" y="6566"/>
                    <a:pt x="13873" y="5870"/>
                    <a:pt x="13622" y="5173"/>
                  </a:cubicBezTo>
                  <a:cubicBezTo>
                    <a:pt x="13499" y="4829"/>
                    <a:pt x="13353" y="4477"/>
                    <a:pt x="13169" y="4136"/>
                  </a:cubicBezTo>
                  <a:cubicBezTo>
                    <a:pt x="12987" y="3795"/>
                    <a:pt x="12782" y="3458"/>
                    <a:pt x="12538" y="3135"/>
                  </a:cubicBezTo>
                  <a:cubicBezTo>
                    <a:pt x="12293" y="2815"/>
                    <a:pt x="12028" y="2499"/>
                    <a:pt x="11730" y="2212"/>
                  </a:cubicBezTo>
                  <a:cubicBezTo>
                    <a:pt x="11429" y="1921"/>
                    <a:pt x="11102" y="1652"/>
                    <a:pt x="10754" y="1404"/>
                  </a:cubicBezTo>
                  <a:cubicBezTo>
                    <a:pt x="10403" y="1164"/>
                    <a:pt x="10040" y="949"/>
                    <a:pt x="9663" y="766"/>
                  </a:cubicBezTo>
                  <a:cubicBezTo>
                    <a:pt x="9290" y="583"/>
                    <a:pt x="8905" y="443"/>
                    <a:pt x="8518" y="324"/>
                  </a:cubicBezTo>
                  <a:cubicBezTo>
                    <a:pt x="8134" y="206"/>
                    <a:pt x="7746" y="127"/>
                    <a:pt x="7362" y="73"/>
                  </a:cubicBezTo>
                  <a:cubicBezTo>
                    <a:pt x="7005" y="23"/>
                    <a:pt x="6653" y="1"/>
                    <a:pt x="6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11"/>
            <p:cNvSpPr/>
            <p:nvPr/>
          </p:nvSpPr>
          <p:spPr>
            <a:xfrm>
              <a:off x="6758560" y="1569362"/>
              <a:ext cx="413028" cy="429586"/>
            </a:xfrm>
            <a:custGeom>
              <a:rect b="b" l="l" r="r" t="t"/>
              <a:pathLst>
                <a:path extrusionOk="0" h="9677" w="9304">
                  <a:moveTo>
                    <a:pt x="5325" y="2199"/>
                  </a:moveTo>
                  <a:cubicBezTo>
                    <a:pt x="5490" y="2199"/>
                    <a:pt x="5679" y="2241"/>
                    <a:pt x="5893" y="2333"/>
                  </a:cubicBezTo>
                  <a:lnTo>
                    <a:pt x="4910" y="3690"/>
                  </a:lnTo>
                  <a:cubicBezTo>
                    <a:pt x="4587" y="3252"/>
                    <a:pt x="4429" y="2861"/>
                    <a:pt x="4673" y="2527"/>
                  </a:cubicBezTo>
                  <a:cubicBezTo>
                    <a:pt x="4819" y="2326"/>
                    <a:pt x="5035" y="2199"/>
                    <a:pt x="5325" y="2199"/>
                  </a:cubicBezTo>
                  <a:close/>
                  <a:moveTo>
                    <a:pt x="4673" y="6027"/>
                  </a:moveTo>
                  <a:cubicBezTo>
                    <a:pt x="4978" y="6468"/>
                    <a:pt x="5126" y="6849"/>
                    <a:pt x="4881" y="7186"/>
                  </a:cubicBezTo>
                  <a:cubicBezTo>
                    <a:pt x="4747" y="7373"/>
                    <a:pt x="4548" y="7482"/>
                    <a:pt x="4286" y="7482"/>
                  </a:cubicBezTo>
                  <a:cubicBezTo>
                    <a:pt x="4121" y="7482"/>
                    <a:pt x="3930" y="7438"/>
                    <a:pt x="3715" y="7344"/>
                  </a:cubicBezTo>
                  <a:lnTo>
                    <a:pt x="4673" y="6027"/>
                  </a:lnTo>
                  <a:close/>
                  <a:moveTo>
                    <a:pt x="7584" y="0"/>
                  </a:moveTo>
                  <a:lnTo>
                    <a:pt x="6816" y="1059"/>
                  </a:lnTo>
                  <a:cubicBezTo>
                    <a:pt x="6155" y="686"/>
                    <a:pt x="5538" y="519"/>
                    <a:pt x="4989" y="519"/>
                  </a:cubicBezTo>
                  <a:cubicBezTo>
                    <a:pt x="4180" y="519"/>
                    <a:pt x="3518" y="883"/>
                    <a:pt x="3080" y="1486"/>
                  </a:cubicBezTo>
                  <a:cubicBezTo>
                    <a:pt x="2089" y="2854"/>
                    <a:pt x="3015" y="4067"/>
                    <a:pt x="3890" y="5094"/>
                  </a:cubicBezTo>
                  <a:lnTo>
                    <a:pt x="2731" y="6691"/>
                  </a:lnTo>
                  <a:cubicBezTo>
                    <a:pt x="2093" y="6123"/>
                    <a:pt x="1594" y="5366"/>
                    <a:pt x="1371" y="4667"/>
                  </a:cubicBezTo>
                  <a:lnTo>
                    <a:pt x="0" y="5452"/>
                  </a:lnTo>
                  <a:cubicBezTo>
                    <a:pt x="226" y="6246"/>
                    <a:pt x="918" y="7200"/>
                    <a:pt x="1823" y="7944"/>
                  </a:cubicBezTo>
                  <a:lnTo>
                    <a:pt x="1069" y="8984"/>
                  </a:lnTo>
                  <a:lnTo>
                    <a:pt x="2024" y="9677"/>
                  </a:lnTo>
                  <a:lnTo>
                    <a:pt x="2800" y="8608"/>
                  </a:lnTo>
                  <a:cubicBezTo>
                    <a:pt x="3458" y="8973"/>
                    <a:pt x="4071" y="9136"/>
                    <a:pt x="4614" y="9136"/>
                  </a:cubicBezTo>
                  <a:cubicBezTo>
                    <a:pt x="5419" y="9136"/>
                    <a:pt x="6073" y="8778"/>
                    <a:pt x="6504" y="8187"/>
                  </a:cubicBezTo>
                  <a:cubicBezTo>
                    <a:pt x="7480" y="6838"/>
                    <a:pt x="6572" y="5639"/>
                    <a:pt x="5692" y="4620"/>
                  </a:cubicBezTo>
                  <a:lnTo>
                    <a:pt x="6870" y="2997"/>
                  </a:lnTo>
                  <a:cubicBezTo>
                    <a:pt x="7308" y="3399"/>
                    <a:pt x="7684" y="3923"/>
                    <a:pt x="7972" y="4556"/>
                  </a:cubicBezTo>
                  <a:lnTo>
                    <a:pt x="9304" y="3726"/>
                  </a:lnTo>
                  <a:cubicBezTo>
                    <a:pt x="9019" y="3008"/>
                    <a:pt x="8459" y="2311"/>
                    <a:pt x="7785" y="1734"/>
                  </a:cubicBezTo>
                  <a:lnTo>
                    <a:pt x="8539" y="693"/>
                  </a:lnTo>
                  <a:lnTo>
                    <a:pt x="75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3" name="Google Shape;2343;p111"/>
          <p:cNvGrpSpPr/>
          <p:nvPr/>
        </p:nvGrpSpPr>
        <p:grpSpPr>
          <a:xfrm>
            <a:off x="4694531" y="2250235"/>
            <a:ext cx="1090502" cy="1018186"/>
            <a:chOff x="4694531" y="2250235"/>
            <a:chExt cx="1090502" cy="1018186"/>
          </a:xfrm>
        </p:grpSpPr>
        <p:sp>
          <p:nvSpPr>
            <p:cNvPr id="2344" name="Google Shape;2344;p111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111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111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11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48" name="Google Shape;2348;p111"/>
          <p:cNvGrpSpPr/>
          <p:nvPr/>
        </p:nvGrpSpPr>
        <p:grpSpPr>
          <a:xfrm>
            <a:off x="6256625" y="616414"/>
            <a:ext cx="546250" cy="503056"/>
            <a:chOff x="6256625" y="616414"/>
            <a:chExt cx="546250" cy="503056"/>
          </a:xfrm>
        </p:grpSpPr>
        <p:sp>
          <p:nvSpPr>
            <p:cNvPr id="2349" name="Google Shape;2349;p111"/>
            <p:cNvSpPr/>
            <p:nvPr/>
          </p:nvSpPr>
          <p:spPr>
            <a:xfrm>
              <a:off x="6256625" y="616414"/>
              <a:ext cx="546250" cy="503056"/>
            </a:xfrm>
            <a:custGeom>
              <a:rect b="b" l="l" r="r" t="t"/>
              <a:pathLst>
                <a:path extrusionOk="0" h="11332" w="12305">
                  <a:moveTo>
                    <a:pt x="6142" y="0"/>
                  </a:moveTo>
                  <a:cubicBezTo>
                    <a:pt x="3460" y="0"/>
                    <a:pt x="1077" y="1903"/>
                    <a:pt x="571" y="4630"/>
                  </a:cubicBezTo>
                  <a:cubicBezTo>
                    <a:pt x="1" y="7706"/>
                    <a:pt x="2035" y="10663"/>
                    <a:pt x="5119" y="11234"/>
                  </a:cubicBezTo>
                  <a:cubicBezTo>
                    <a:pt x="5471" y="11300"/>
                    <a:pt x="5822" y="11332"/>
                    <a:pt x="6167" y="11332"/>
                  </a:cubicBezTo>
                  <a:cubicBezTo>
                    <a:pt x="8847" y="11332"/>
                    <a:pt x="11228" y="9429"/>
                    <a:pt x="11733" y="6705"/>
                  </a:cubicBezTo>
                  <a:cubicBezTo>
                    <a:pt x="12305" y="3629"/>
                    <a:pt x="10269" y="671"/>
                    <a:pt x="7186" y="97"/>
                  </a:cubicBezTo>
                  <a:cubicBezTo>
                    <a:pt x="6835" y="32"/>
                    <a:pt x="6486" y="0"/>
                    <a:pt x="6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11"/>
            <p:cNvSpPr/>
            <p:nvPr/>
          </p:nvSpPr>
          <p:spPr>
            <a:xfrm>
              <a:off x="6321659" y="676342"/>
              <a:ext cx="416224" cy="383285"/>
            </a:xfrm>
            <a:custGeom>
              <a:rect b="b" l="l" r="r" t="t"/>
              <a:pathLst>
                <a:path extrusionOk="0" h="8634" w="9376">
                  <a:moveTo>
                    <a:pt x="4678" y="0"/>
                  </a:moveTo>
                  <a:cubicBezTo>
                    <a:pt x="2635" y="0"/>
                    <a:pt x="819" y="1451"/>
                    <a:pt x="434" y="3528"/>
                  </a:cubicBezTo>
                  <a:cubicBezTo>
                    <a:pt x="0" y="5872"/>
                    <a:pt x="1551" y="8125"/>
                    <a:pt x="3898" y="8559"/>
                  </a:cubicBezTo>
                  <a:cubicBezTo>
                    <a:pt x="4167" y="8610"/>
                    <a:pt x="4434" y="8634"/>
                    <a:pt x="4698" y="8634"/>
                  </a:cubicBezTo>
                  <a:cubicBezTo>
                    <a:pt x="6741" y="8634"/>
                    <a:pt x="8556" y="7183"/>
                    <a:pt x="8941" y="5107"/>
                  </a:cubicBezTo>
                  <a:cubicBezTo>
                    <a:pt x="9375" y="2763"/>
                    <a:pt x="7825" y="509"/>
                    <a:pt x="5477" y="74"/>
                  </a:cubicBezTo>
                  <a:cubicBezTo>
                    <a:pt x="5209" y="24"/>
                    <a:pt x="4942" y="0"/>
                    <a:pt x="46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111"/>
            <p:cNvSpPr/>
            <p:nvPr/>
          </p:nvSpPr>
          <p:spPr>
            <a:xfrm>
              <a:off x="6339016" y="668929"/>
              <a:ext cx="386881" cy="228266"/>
            </a:xfrm>
            <a:custGeom>
              <a:rect b="b" l="l" r="r" t="t"/>
              <a:pathLst>
                <a:path extrusionOk="0" h="5142" w="8715">
                  <a:moveTo>
                    <a:pt x="4257" y="1"/>
                  </a:moveTo>
                  <a:cubicBezTo>
                    <a:pt x="4020" y="4"/>
                    <a:pt x="3787" y="26"/>
                    <a:pt x="3561" y="66"/>
                  </a:cubicBezTo>
                  <a:cubicBezTo>
                    <a:pt x="3335" y="102"/>
                    <a:pt x="3115" y="159"/>
                    <a:pt x="2908" y="227"/>
                  </a:cubicBezTo>
                  <a:cubicBezTo>
                    <a:pt x="2696" y="296"/>
                    <a:pt x="2498" y="382"/>
                    <a:pt x="2312" y="478"/>
                  </a:cubicBezTo>
                  <a:cubicBezTo>
                    <a:pt x="1935" y="665"/>
                    <a:pt x="1608" y="902"/>
                    <a:pt x="1332" y="1154"/>
                  </a:cubicBezTo>
                  <a:cubicBezTo>
                    <a:pt x="1059" y="1404"/>
                    <a:pt x="837" y="1674"/>
                    <a:pt x="660" y="1936"/>
                  </a:cubicBezTo>
                  <a:cubicBezTo>
                    <a:pt x="309" y="2459"/>
                    <a:pt x="148" y="2951"/>
                    <a:pt x="72" y="3289"/>
                  </a:cubicBezTo>
                  <a:cubicBezTo>
                    <a:pt x="0" y="3630"/>
                    <a:pt x="0" y="3824"/>
                    <a:pt x="22" y="3827"/>
                  </a:cubicBezTo>
                  <a:cubicBezTo>
                    <a:pt x="22" y="3827"/>
                    <a:pt x="22" y="3827"/>
                    <a:pt x="23" y="3827"/>
                  </a:cubicBezTo>
                  <a:cubicBezTo>
                    <a:pt x="48" y="3827"/>
                    <a:pt x="91" y="3641"/>
                    <a:pt x="198" y="3325"/>
                  </a:cubicBezTo>
                  <a:cubicBezTo>
                    <a:pt x="309" y="3006"/>
                    <a:pt x="496" y="2550"/>
                    <a:pt x="851" y="2068"/>
                  </a:cubicBezTo>
                  <a:cubicBezTo>
                    <a:pt x="1031" y="1828"/>
                    <a:pt x="1249" y="1584"/>
                    <a:pt x="1515" y="1358"/>
                  </a:cubicBezTo>
                  <a:cubicBezTo>
                    <a:pt x="1780" y="1132"/>
                    <a:pt x="2093" y="920"/>
                    <a:pt x="2448" y="751"/>
                  </a:cubicBezTo>
                  <a:cubicBezTo>
                    <a:pt x="2624" y="665"/>
                    <a:pt x="2810" y="590"/>
                    <a:pt x="3004" y="529"/>
                  </a:cubicBezTo>
                  <a:cubicBezTo>
                    <a:pt x="3201" y="468"/>
                    <a:pt x="3403" y="418"/>
                    <a:pt x="3615" y="385"/>
                  </a:cubicBezTo>
                  <a:cubicBezTo>
                    <a:pt x="3826" y="353"/>
                    <a:pt x="4041" y="332"/>
                    <a:pt x="4261" y="332"/>
                  </a:cubicBezTo>
                  <a:cubicBezTo>
                    <a:pt x="4480" y="332"/>
                    <a:pt x="4702" y="349"/>
                    <a:pt x="4929" y="382"/>
                  </a:cubicBezTo>
                  <a:cubicBezTo>
                    <a:pt x="5151" y="418"/>
                    <a:pt x="5366" y="468"/>
                    <a:pt x="5578" y="532"/>
                  </a:cubicBezTo>
                  <a:cubicBezTo>
                    <a:pt x="5786" y="600"/>
                    <a:pt x="5987" y="683"/>
                    <a:pt x="6178" y="780"/>
                  </a:cubicBezTo>
                  <a:cubicBezTo>
                    <a:pt x="6367" y="870"/>
                    <a:pt x="6547" y="981"/>
                    <a:pt x="6716" y="1099"/>
                  </a:cubicBezTo>
                  <a:cubicBezTo>
                    <a:pt x="6884" y="1215"/>
                    <a:pt x="7039" y="1344"/>
                    <a:pt x="7182" y="1477"/>
                  </a:cubicBezTo>
                  <a:cubicBezTo>
                    <a:pt x="7470" y="1745"/>
                    <a:pt x="7699" y="2040"/>
                    <a:pt x="7889" y="2335"/>
                  </a:cubicBezTo>
                  <a:cubicBezTo>
                    <a:pt x="8073" y="2632"/>
                    <a:pt x="8209" y="2930"/>
                    <a:pt x="8310" y="3213"/>
                  </a:cubicBezTo>
                  <a:cubicBezTo>
                    <a:pt x="8504" y="3777"/>
                    <a:pt x="8547" y="4273"/>
                    <a:pt x="8557" y="4606"/>
                  </a:cubicBezTo>
                  <a:cubicBezTo>
                    <a:pt x="8564" y="4947"/>
                    <a:pt x="8547" y="5138"/>
                    <a:pt x="8575" y="5141"/>
                  </a:cubicBezTo>
                  <a:cubicBezTo>
                    <a:pt x="8575" y="5141"/>
                    <a:pt x="8575" y="5141"/>
                    <a:pt x="8576" y="5141"/>
                  </a:cubicBezTo>
                  <a:cubicBezTo>
                    <a:pt x="8594" y="5141"/>
                    <a:pt x="8655" y="4954"/>
                    <a:pt x="8686" y="4613"/>
                  </a:cubicBezTo>
                  <a:cubicBezTo>
                    <a:pt x="8715" y="4265"/>
                    <a:pt x="8708" y="3748"/>
                    <a:pt x="8532" y="3142"/>
                  </a:cubicBezTo>
                  <a:cubicBezTo>
                    <a:pt x="8442" y="2840"/>
                    <a:pt x="8310" y="2517"/>
                    <a:pt x="8123" y="2194"/>
                  </a:cubicBezTo>
                  <a:cubicBezTo>
                    <a:pt x="7936" y="1875"/>
                    <a:pt x="7695" y="1552"/>
                    <a:pt x="7394" y="1258"/>
                  </a:cubicBezTo>
                  <a:cubicBezTo>
                    <a:pt x="7243" y="1110"/>
                    <a:pt x="7078" y="970"/>
                    <a:pt x="6899" y="841"/>
                  </a:cubicBezTo>
                  <a:cubicBezTo>
                    <a:pt x="6719" y="712"/>
                    <a:pt x="6529" y="594"/>
                    <a:pt x="6324" y="489"/>
                  </a:cubicBezTo>
                  <a:cubicBezTo>
                    <a:pt x="6120" y="385"/>
                    <a:pt x="5905" y="292"/>
                    <a:pt x="5678" y="220"/>
                  </a:cubicBezTo>
                  <a:cubicBezTo>
                    <a:pt x="5452" y="148"/>
                    <a:pt x="5219" y="91"/>
                    <a:pt x="4979" y="55"/>
                  </a:cubicBezTo>
                  <a:cubicBezTo>
                    <a:pt x="4735" y="19"/>
                    <a:pt x="4494" y="1"/>
                    <a:pt x="42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111"/>
            <p:cNvSpPr/>
            <p:nvPr/>
          </p:nvSpPr>
          <p:spPr>
            <a:xfrm>
              <a:off x="6431261" y="735693"/>
              <a:ext cx="191864" cy="281937"/>
            </a:xfrm>
            <a:custGeom>
              <a:rect b="b" l="l" r="r" t="t"/>
              <a:pathLst>
                <a:path extrusionOk="0" h="6351" w="4322">
                  <a:moveTo>
                    <a:pt x="2226" y="1620"/>
                  </a:moveTo>
                  <a:lnTo>
                    <a:pt x="2064" y="2560"/>
                  </a:lnTo>
                  <a:cubicBezTo>
                    <a:pt x="1791" y="2420"/>
                    <a:pt x="1612" y="2259"/>
                    <a:pt x="1651" y="2025"/>
                  </a:cubicBezTo>
                  <a:cubicBezTo>
                    <a:pt x="1691" y="1807"/>
                    <a:pt x="1863" y="1638"/>
                    <a:pt x="2226" y="1620"/>
                  </a:cubicBezTo>
                  <a:close/>
                  <a:moveTo>
                    <a:pt x="2534" y="3816"/>
                  </a:moveTo>
                  <a:cubicBezTo>
                    <a:pt x="2803" y="3964"/>
                    <a:pt x="2972" y="4121"/>
                    <a:pt x="2932" y="4355"/>
                  </a:cubicBezTo>
                  <a:cubicBezTo>
                    <a:pt x="2897" y="4567"/>
                    <a:pt x="2721" y="4714"/>
                    <a:pt x="2377" y="4732"/>
                  </a:cubicBezTo>
                  <a:lnTo>
                    <a:pt x="2534" y="3816"/>
                  </a:lnTo>
                  <a:close/>
                  <a:moveTo>
                    <a:pt x="2502" y="1"/>
                  </a:moveTo>
                  <a:lnTo>
                    <a:pt x="2377" y="737"/>
                  </a:lnTo>
                  <a:cubicBezTo>
                    <a:pt x="2323" y="734"/>
                    <a:pt x="2270" y="732"/>
                    <a:pt x="2218" y="732"/>
                  </a:cubicBezTo>
                  <a:cubicBezTo>
                    <a:pt x="1249" y="732"/>
                    <a:pt x="691" y="1228"/>
                    <a:pt x="575" y="1896"/>
                  </a:cubicBezTo>
                  <a:cubicBezTo>
                    <a:pt x="413" y="2847"/>
                    <a:pt x="1192" y="3231"/>
                    <a:pt x="1899" y="3536"/>
                  </a:cubicBezTo>
                  <a:lnTo>
                    <a:pt x="1709" y="4646"/>
                  </a:lnTo>
                  <a:cubicBezTo>
                    <a:pt x="1239" y="4517"/>
                    <a:pt x="793" y="4255"/>
                    <a:pt x="503" y="3953"/>
                  </a:cubicBezTo>
                  <a:lnTo>
                    <a:pt x="0" y="4699"/>
                  </a:lnTo>
                  <a:cubicBezTo>
                    <a:pt x="316" y="5047"/>
                    <a:pt x="912" y="5360"/>
                    <a:pt x="1562" y="5514"/>
                  </a:cubicBezTo>
                  <a:lnTo>
                    <a:pt x="1440" y="6236"/>
                  </a:lnTo>
                  <a:lnTo>
                    <a:pt x="2100" y="6351"/>
                  </a:lnTo>
                  <a:lnTo>
                    <a:pt x="2229" y="5607"/>
                  </a:lnTo>
                  <a:cubicBezTo>
                    <a:pt x="2278" y="5610"/>
                    <a:pt x="2326" y="5611"/>
                    <a:pt x="2373" y="5611"/>
                  </a:cubicBezTo>
                  <a:cubicBezTo>
                    <a:pt x="3346" y="5611"/>
                    <a:pt x="3904" y="5116"/>
                    <a:pt x="4017" y="4459"/>
                  </a:cubicBezTo>
                  <a:cubicBezTo>
                    <a:pt x="4175" y="3523"/>
                    <a:pt x="3406" y="3138"/>
                    <a:pt x="2700" y="2840"/>
                  </a:cubicBezTo>
                  <a:lnTo>
                    <a:pt x="2894" y="1714"/>
                  </a:lnTo>
                  <a:cubicBezTo>
                    <a:pt x="3220" y="1810"/>
                    <a:pt x="3543" y="1982"/>
                    <a:pt x="3848" y="2230"/>
                  </a:cubicBezTo>
                  <a:lnTo>
                    <a:pt x="4322" y="1472"/>
                  </a:lnTo>
                  <a:cubicBezTo>
                    <a:pt x="3995" y="1179"/>
                    <a:pt x="3532" y="963"/>
                    <a:pt x="3044" y="837"/>
                  </a:cubicBezTo>
                  <a:lnTo>
                    <a:pt x="3166" y="116"/>
                  </a:lnTo>
                  <a:lnTo>
                    <a:pt x="25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53" name="Google Shape;2353;p111"/>
          <p:cNvSpPr/>
          <p:nvPr/>
        </p:nvSpPr>
        <p:spPr>
          <a:xfrm>
            <a:off x="5853639" y="2701250"/>
            <a:ext cx="365927" cy="41463"/>
          </a:xfrm>
          <a:custGeom>
            <a:rect b="b" l="l" r="r" t="t"/>
            <a:pathLst>
              <a:path extrusionOk="0" h="934" w="8243">
                <a:moveTo>
                  <a:pt x="1" y="1"/>
                </a:moveTo>
                <a:lnTo>
                  <a:pt x="1" y="934"/>
                </a:lnTo>
                <a:lnTo>
                  <a:pt x="8242" y="934"/>
                </a:lnTo>
                <a:lnTo>
                  <a:pt x="8242" y="1"/>
                </a:lnTo>
                <a:close/>
              </a:path>
            </a:pathLst>
          </a:custGeom>
          <a:solidFill>
            <a:srgbClr val="E850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4" name="Google Shape;2354;p111"/>
          <p:cNvSpPr/>
          <p:nvPr/>
        </p:nvSpPr>
        <p:spPr>
          <a:xfrm>
            <a:off x="5919915" y="2773786"/>
            <a:ext cx="233505" cy="39065"/>
          </a:xfrm>
          <a:custGeom>
            <a:rect b="b" l="l" r="r" t="t"/>
            <a:pathLst>
              <a:path extrusionOk="0" h="880" w="5260">
                <a:moveTo>
                  <a:pt x="1" y="0"/>
                </a:moveTo>
                <a:lnTo>
                  <a:pt x="1" y="880"/>
                </a:lnTo>
                <a:lnTo>
                  <a:pt x="5260" y="880"/>
                </a:lnTo>
                <a:lnTo>
                  <a:pt x="5260" y="0"/>
                </a:lnTo>
                <a:close/>
              </a:path>
            </a:pathLst>
          </a:custGeom>
          <a:solidFill>
            <a:srgbClr val="E850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5" name="Google Shape;2355;p111"/>
          <p:cNvSpPr/>
          <p:nvPr/>
        </p:nvSpPr>
        <p:spPr>
          <a:xfrm>
            <a:off x="5593637" y="1744796"/>
            <a:ext cx="208467" cy="16114"/>
          </a:xfrm>
          <a:custGeom>
            <a:rect b="b" l="l" r="r" t="t"/>
            <a:pathLst>
              <a:path extrusionOk="0" h="363" w="4696">
                <a:moveTo>
                  <a:pt x="0" y="1"/>
                </a:moveTo>
                <a:lnTo>
                  <a:pt x="0" y="362"/>
                </a:lnTo>
                <a:lnTo>
                  <a:pt x="4695" y="362"/>
                </a:lnTo>
                <a:lnTo>
                  <a:pt x="4695" y="1"/>
                </a:lnTo>
                <a:close/>
              </a:path>
            </a:pathLst>
          </a:custGeom>
          <a:solidFill>
            <a:srgbClr val="E850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6" name="Google Shape;2356;p111"/>
          <p:cNvSpPr/>
          <p:nvPr/>
        </p:nvSpPr>
        <p:spPr>
          <a:xfrm>
            <a:off x="5634877" y="1773917"/>
            <a:ext cx="129449" cy="16026"/>
          </a:xfrm>
          <a:custGeom>
            <a:rect b="b" l="l" r="r" t="t"/>
            <a:pathLst>
              <a:path extrusionOk="0" h="361" w="2916">
                <a:moveTo>
                  <a:pt x="1" y="1"/>
                </a:moveTo>
                <a:lnTo>
                  <a:pt x="1" y="360"/>
                </a:lnTo>
                <a:lnTo>
                  <a:pt x="2916" y="360"/>
                </a:lnTo>
                <a:lnTo>
                  <a:pt x="2916" y="1"/>
                </a:lnTo>
                <a:close/>
              </a:path>
            </a:pathLst>
          </a:custGeom>
          <a:solidFill>
            <a:srgbClr val="E850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7" name="Google Shape;2357;p111"/>
          <p:cNvSpPr/>
          <p:nvPr/>
        </p:nvSpPr>
        <p:spPr>
          <a:xfrm>
            <a:off x="5899229" y="1639278"/>
            <a:ext cx="44" cy="44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95333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8" name="Google Shape;2358;p111"/>
          <p:cNvSpPr/>
          <p:nvPr/>
        </p:nvSpPr>
        <p:spPr>
          <a:xfrm>
            <a:off x="5851597" y="1694145"/>
            <a:ext cx="5283" cy="156173"/>
          </a:xfrm>
          <a:custGeom>
            <a:rect b="b" l="l" r="r" t="t"/>
            <a:pathLst>
              <a:path extrusionOk="0" h="3518" w="119">
                <a:moveTo>
                  <a:pt x="58" y="0"/>
                </a:moveTo>
                <a:cubicBezTo>
                  <a:pt x="25" y="0"/>
                  <a:pt x="0" y="786"/>
                  <a:pt x="0" y="1758"/>
                </a:cubicBezTo>
                <a:cubicBezTo>
                  <a:pt x="0" y="2727"/>
                  <a:pt x="25" y="3517"/>
                  <a:pt x="58" y="3517"/>
                </a:cubicBezTo>
                <a:cubicBezTo>
                  <a:pt x="93" y="3517"/>
                  <a:pt x="118" y="2727"/>
                  <a:pt x="118" y="1758"/>
                </a:cubicBezTo>
                <a:cubicBezTo>
                  <a:pt x="118" y="786"/>
                  <a:pt x="93" y="0"/>
                  <a:pt x="58" y="0"/>
                </a:cubicBezTo>
                <a:close/>
              </a:path>
            </a:pathLst>
          </a:custGeom>
          <a:solidFill>
            <a:srgbClr val="E850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9" name="Google Shape;2359;p111"/>
          <p:cNvSpPr/>
          <p:nvPr/>
        </p:nvSpPr>
        <p:spPr>
          <a:xfrm>
            <a:off x="6073687" y="1706042"/>
            <a:ext cx="110937" cy="16159"/>
          </a:xfrm>
          <a:custGeom>
            <a:rect b="b" l="l" r="r" t="t"/>
            <a:pathLst>
              <a:path extrusionOk="0" h="364" w="2499">
                <a:moveTo>
                  <a:pt x="1" y="1"/>
                </a:moveTo>
                <a:lnTo>
                  <a:pt x="1" y="364"/>
                </a:lnTo>
                <a:lnTo>
                  <a:pt x="2499" y="364"/>
                </a:lnTo>
                <a:lnTo>
                  <a:pt x="2499" y="1"/>
                </a:lnTo>
                <a:close/>
              </a:path>
            </a:pathLst>
          </a:custGeom>
          <a:solidFill>
            <a:srgbClr val="E850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0" name="Google Shape;2360;p111"/>
          <p:cNvSpPr/>
          <p:nvPr/>
        </p:nvSpPr>
        <p:spPr>
          <a:xfrm>
            <a:off x="6095528" y="1735252"/>
            <a:ext cx="69030" cy="16070"/>
          </a:xfrm>
          <a:custGeom>
            <a:rect b="b" l="l" r="r" t="t"/>
            <a:pathLst>
              <a:path extrusionOk="0" h="362" w="1555">
                <a:moveTo>
                  <a:pt x="1" y="0"/>
                </a:moveTo>
                <a:lnTo>
                  <a:pt x="1" y="362"/>
                </a:lnTo>
                <a:lnTo>
                  <a:pt x="1555" y="362"/>
                </a:lnTo>
                <a:lnTo>
                  <a:pt x="1555" y="0"/>
                </a:lnTo>
                <a:close/>
              </a:path>
            </a:pathLst>
          </a:custGeom>
          <a:solidFill>
            <a:srgbClr val="E850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1" name="Google Shape;2361;p111"/>
          <p:cNvSpPr/>
          <p:nvPr/>
        </p:nvSpPr>
        <p:spPr>
          <a:xfrm>
            <a:off x="6242775" y="1608381"/>
            <a:ext cx="5283" cy="241939"/>
          </a:xfrm>
          <a:custGeom>
            <a:rect b="b" l="l" r="r" t="t"/>
            <a:pathLst>
              <a:path extrusionOk="0" h="5450" w="119">
                <a:moveTo>
                  <a:pt x="61" y="1"/>
                </a:moveTo>
                <a:cubicBezTo>
                  <a:pt x="28" y="1"/>
                  <a:pt x="0" y="1221"/>
                  <a:pt x="0" y="2725"/>
                </a:cubicBezTo>
                <a:cubicBezTo>
                  <a:pt x="0" y="4229"/>
                  <a:pt x="28" y="5449"/>
                  <a:pt x="61" y="5449"/>
                </a:cubicBezTo>
                <a:cubicBezTo>
                  <a:pt x="93" y="5449"/>
                  <a:pt x="119" y="4229"/>
                  <a:pt x="119" y="2725"/>
                </a:cubicBezTo>
                <a:cubicBezTo>
                  <a:pt x="119" y="1221"/>
                  <a:pt x="93" y="1"/>
                  <a:pt x="61" y="1"/>
                </a:cubicBezTo>
                <a:close/>
              </a:path>
            </a:pathLst>
          </a:custGeom>
          <a:solidFill>
            <a:srgbClr val="E850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2" name="Google Shape;2362;p111"/>
          <p:cNvSpPr/>
          <p:nvPr/>
        </p:nvSpPr>
        <p:spPr>
          <a:xfrm>
            <a:off x="7008840" y="1119367"/>
            <a:ext cx="69519" cy="69519"/>
          </a:xfrm>
          <a:custGeom>
            <a:rect b="b" l="l" r="r" t="t"/>
            <a:pathLst>
              <a:path extrusionOk="0" h="1566" w="1566">
                <a:moveTo>
                  <a:pt x="783" y="1"/>
                </a:moveTo>
                <a:lnTo>
                  <a:pt x="507" y="507"/>
                </a:lnTo>
                <a:lnTo>
                  <a:pt x="0" y="784"/>
                </a:lnTo>
                <a:lnTo>
                  <a:pt x="507" y="1060"/>
                </a:lnTo>
                <a:lnTo>
                  <a:pt x="783" y="1566"/>
                </a:lnTo>
                <a:lnTo>
                  <a:pt x="1060" y="1060"/>
                </a:lnTo>
                <a:lnTo>
                  <a:pt x="1565" y="784"/>
                </a:lnTo>
                <a:lnTo>
                  <a:pt x="1060" y="507"/>
                </a:lnTo>
                <a:lnTo>
                  <a:pt x="7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63" name="Google Shape;2363;p111"/>
          <p:cNvGrpSpPr/>
          <p:nvPr/>
        </p:nvGrpSpPr>
        <p:grpSpPr>
          <a:xfrm>
            <a:off x="5310641" y="1002130"/>
            <a:ext cx="1577976" cy="3213440"/>
            <a:chOff x="5310641" y="1002130"/>
            <a:chExt cx="1577976" cy="3213440"/>
          </a:xfrm>
        </p:grpSpPr>
        <p:sp>
          <p:nvSpPr>
            <p:cNvPr id="2364" name="Google Shape;2364;p111"/>
            <p:cNvSpPr/>
            <p:nvPr/>
          </p:nvSpPr>
          <p:spPr>
            <a:xfrm>
              <a:off x="5310641" y="1002130"/>
              <a:ext cx="1577976" cy="3213440"/>
            </a:xfrm>
            <a:custGeom>
              <a:rect b="b" l="l" r="r" t="t"/>
              <a:pathLst>
                <a:path extrusionOk="0" h="72387" w="35546">
                  <a:moveTo>
                    <a:pt x="5629" y="1"/>
                  </a:moveTo>
                  <a:cubicBezTo>
                    <a:pt x="2681" y="1"/>
                    <a:pt x="287" y="2380"/>
                    <a:pt x="274" y="5330"/>
                  </a:cubicBezTo>
                  <a:lnTo>
                    <a:pt x="15" y="66898"/>
                  </a:lnTo>
                  <a:cubicBezTo>
                    <a:pt x="1" y="69852"/>
                    <a:pt x="2388" y="72257"/>
                    <a:pt x="5338" y="72272"/>
                  </a:cubicBezTo>
                  <a:lnTo>
                    <a:pt x="29899" y="72386"/>
                  </a:lnTo>
                  <a:cubicBezTo>
                    <a:pt x="29906" y="72386"/>
                    <a:pt x="29912" y="72386"/>
                    <a:pt x="29918" y="72386"/>
                  </a:cubicBezTo>
                  <a:cubicBezTo>
                    <a:pt x="32864" y="72386"/>
                    <a:pt x="35262" y="70007"/>
                    <a:pt x="35273" y="67060"/>
                  </a:cubicBezTo>
                  <a:lnTo>
                    <a:pt x="35535" y="5489"/>
                  </a:lnTo>
                  <a:cubicBezTo>
                    <a:pt x="35546" y="2534"/>
                    <a:pt x="33162" y="130"/>
                    <a:pt x="30209" y="115"/>
                  </a:cubicBezTo>
                  <a:lnTo>
                    <a:pt x="5650" y="1"/>
                  </a:lnTo>
                  <a:cubicBezTo>
                    <a:pt x="5643" y="1"/>
                    <a:pt x="5636" y="1"/>
                    <a:pt x="56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65" name="Google Shape;2365;p111"/>
            <p:cNvGrpSpPr/>
            <p:nvPr/>
          </p:nvGrpSpPr>
          <p:grpSpPr>
            <a:xfrm>
              <a:off x="5383310" y="1096639"/>
              <a:ext cx="1432812" cy="3005461"/>
              <a:chOff x="5383310" y="1096639"/>
              <a:chExt cx="1432812" cy="3005461"/>
            </a:xfrm>
          </p:grpSpPr>
          <p:sp>
            <p:nvSpPr>
              <p:cNvPr id="2366" name="Google Shape;2366;p111"/>
              <p:cNvSpPr/>
              <p:nvPr/>
            </p:nvSpPr>
            <p:spPr>
              <a:xfrm>
                <a:off x="5383310" y="1096639"/>
                <a:ext cx="1432812" cy="3005461"/>
              </a:xfrm>
              <a:custGeom>
                <a:rect b="b" l="l" r="r" t="t"/>
                <a:pathLst>
                  <a:path extrusionOk="0" h="67702" w="32276">
                    <a:moveTo>
                      <a:pt x="4007" y="0"/>
                    </a:moveTo>
                    <a:cubicBezTo>
                      <a:pt x="1945" y="0"/>
                      <a:pt x="270" y="1665"/>
                      <a:pt x="262" y="3729"/>
                    </a:cubicBezTo>
                    <a:lnTo>
                      <a:pt x="7" y="63825"/>
                    </a:lnTo>
                    <a:cubicBezTo>
                      <a:pt x="0" y="65896"/>
                      <a:pt x="1670" y="67580"/>
                      <a:pt x="3737" y="67587"/>
                    </a:cubicBezTo>
                    <a:lnTo>
                      <a:pt x="28248" y="67701"/>
                    </a:lnTo>
                    <a:cubicBezTo>
                      <a:pt x="28255" y="67701"/>
                      <a:pt x="28262" y="67701"/>
                      <a:pt x="28269" y="67701"/>
                    </a:cubicBezTo>
                    <a:cubicBezTo>
                      <a:pt x="30327" y="67701"/>
                      <a:pt x="32003" y="66033"/>
                      <a:pt x="32009" y="63972"/>
                    </a:cubicBezTo>
                    <a:lnTo>
                      <a:pt x="32264" y="3872"/>
                    </a:lnTo>
                    <a:cubicBezTo>
                      <a:pt x="32276" y="1805"/>
                      <a:pt x="30606" y="122"/>
                      <a:pt x="28535" y="111"/>
                    </a:cubicBezTo>
                    <a:lnTo>
                      <a:pt x="23776" y="90"/>
                    </a:lnTo>
                    <a:cubicBezTo>
                      <a:pt x="23774" y="90"/>
                      <a:pt x="23772" y="90"/>
                      <a:pt x="23770" y="90"/>
                    </a:cubicBezTo>
                    <a:cubicBezTo>
                      <a:pt x="23133" y="90"/>
                      <a:pt x="22616" y="627"/>
                      <a:pt x="22613" y="1292"/>
                    </a:cubicBezTo>
                    <a:lnTo>
                      <a:pt x="22610" y="2157"/>
                    </a:lnTo>
                    <a:cubicBezTo>
                      <a:pt x="22606" y="2823"/>
                      <a:pt x="22089" y="3360"/>
                      <a:pt x="21456" y="3360"/>
                    </a:cubicBezTo>
                    <a:cubicBezTo>
                      <a:pt x="21454" y="3360"/>
                      <a:pt x="21452" y="3360"/>
                      <a:pt x="21450" y="3360"/>
                    </a:cubicBezTo>
                    <a:lnTo>
                      <a:pt x="12168" y="3317"/>
                    </a:lnTo>
                    <a:cubicBezTo>
                      <a:pt x="11529" y="3312"/>
                      <a:pt x="11012" y="2771"/>
                      <a:pt x="11016" y="2103"/>
                    </a:cubicBezTo>
                    <a:lnTo>
                      <a:pt x="11020" y="1238"/>
                    </a:lnTo>
                    <a:cubicBezTo>
                      <a:pt x="11023" y="570"/>
                      <a:pt x="10506" y="29"/>
                      <a:pt x="9867" y="25"/>
                    </a:cubicBezTo>
                    <a:lnTo>
                      <a:pt x="8195" y="17"/>
                    </a:lnTo>
                    <a:lnTo>
                      <a:pt x="4028" y="0"/>
                    </a:lnTo>
                    <a:cubicBezTo>
                      <a:pt x="4021" y="0"/>
                      <a:pt x="4014" y="0"/>
                      <a:pt x="40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67" name="Google Shape;2367;p111"/>
              <p:cNvGrpSpPr/>
              <p:nvPr/>
            </p:nvGrpSpPr>
            <p:grpSpPr>
              <a:xfrm>
                <a:off x="5702130" y="2232834"/>
                <a:ext cx="834668" cy="863168"/>
                <a:chOff x="5702130" y="2232834"/>
                <a:chExt cx="834668" cy="863168"/>
              </a:xfrm>
            </p:grpSpPr>
            <p:sp>
              <p:nvSpPr>
                <p:cNvPr id="2368" name="Google Shape;2368;p111"/>
                <p:cNvSpPr/>
                <p:nvPr/>
              </p:nvSpPr>
              <p:spPr>
                <a:xfrm>
                  <a:off x="5702130" y="2421008"/>
                  <a:ext cx="700647" cy="674988"/>
                </a:xfrm>
                <a:custGeom>
                  <a:rect b="b" l="l" r="r" t="t"/>
                  <a:pathLst>
                    <a:path extrusionOk="0" h="15205" w="15783">
                      <a:moveTo>
                        <a:pt x="1" y="0"/>
                      </a:moveTo>
                      <a:lnTo>
                        <a:pt x="1" y="15205"/>
                      </a:lnTo>
                      <a:lnTo>
                        <a:pt x="15782" y="15205"/>
                      </a:lnTo>
                      <a:lnTo>
                        <a:pt x="1578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9" name="Google Shape;2369;p111"/>
                <p:cNvSpPr/>
                <p:nvPr/>
              </p:nvSpPr>
              <p:spPr>
                <a:xfrm>
                  <a:off x="5702130" y="2232834"/>
                  <a:ext cx="834668" cy="188224"/>
                </a:xfrm>
                <a:custGeom>
                  <a:rect b="b" l="l" r="r" t="t"/>
                  <a:pathLst>
                    <a:path extrusionOk="0" h="4240" w="18802">
                      <a:moveTo>
                        <a:pt x="4351" y="0"/>
                      </a:moveTo>
                      <a:lnTo>
                        <a:pt x="1" y="4239"/>
                      </a:lnTo>
                      <a:lnTo>
                        <a:pt x="15782" y="4239"/>
                      </a:lnTo>
                      <a:lnTo>
                        <a:pt x="1880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0" name="Google Shape;2370;p111"/>
                <p:cNvSpPr/>
                <p:nvPr/>
              </p:nvSpPr>
              <p:spPr>
                <a:xfrm>
                  <a:off x="6402718" y="2232834"/>
                  <a:ext cx="134065" cy="863168"/>
                </a:xfrm>
                <a:custGeom>
                  <a:rect b="b" l="l" r="r" t="t"/>
                  <a:pathLst>
                    <a:path extrusionOk="0" h="19444" w="3020">
                      <a:moveTo>
                        <a:pt x="3020" y="0"/>
                      </a:moveTo>
                      <a:lnTo>
                        <a:pt x="0" y="4239"/>
                      </a:lnTo>
                      <a:lnTo>
                        <a:pt x="0" y="19444"/>
                      </a:lnTo>
                      <a:lnTo>
                        <a:pt x="3020" y="15147"/>
                      </a:lnTo>
                      <a:lnTo>
                        <a:pt x="302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1" name="Google Shape;2371;p111"/>
                <p:cNvSpPr/>
                <p:nvPr/>
              </p:nvSpPr>
              <p:spPr>
                <a:xfrm>
                  <a:off x="5853639" y="2701250"/>
                  <a:ext cx="365927" cy="41463"/>
                </a:xfrm>
                <a:custGeom>
                  <a:rect b="b" l="l" r="r" t="t"/>
                  <a:pathLst>
                    <a:path extrusionOk="0" h="934" w="8243">
                      <a:moveTo>
                        <a:pt x="1" y="1"/>
                      </a:moveTo>
                      <a:lnTo>
                        <a:pt x="1" y="934"/>
                      </a:lnTo>
                      <a:lnTo>
                        <a:pt x="8242" y="934"/>
                      </a:lnTo>
                      <a:lnTo>
                        <a:pt x="8242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2" name="Google Shape;2372;p111"/>
                <p:cNvSpPr/>
                <p:nvPr/>
              </p:nvSpPr>
              <p:spPr>
                <a:xfrm>
                  <a:off x="5919915" y="2773786"/>
                  <a:ext cx="233505" cy="39065"/>
                </a:xfrm>
                <a:custGeom>
                  <a:rect b="b" l="l" r="r" t="t"/>
                  <a:pathLst>
                    <a:path extrusionOk="0" h="880" w="5260">
                      <a:moveTo>
                        <a:pt x="1" y="0"/>
                      </a:moveTo>
                      <a:lnTo>
                        <a:pt x="1" y="880"/>
                      </a:lnTo>
                      <a:lnTo>
                        <a:pt x="5260" y="880"/>
                      </a:lnTo>
                      <a:lnTo>
                        <a:pt x="526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73" name="Google Shape;2373;p111"/>
              <p:cNvGrpSpPr/>
              <p:nvPr/>
            </p:nvGrpSpPr>
            <p:grpSpPr>
              <a:xfrm>
                <a:off x="5632169" y="2098772"/>
                <a:ext cx="214194" cy="214460"/>
                <a:chOff x="5632169" y="2098772"/>
                <a:chExt cx="214194" cy="214460"/>
              </a:xfrm>
            </p:grpSpPr>
            <p:sp>
              <p:nvSpPr>
                <p:cNvPr id="2374" name="Google Shape;2374;p111"/>
                <p:cNvSpPr/>
                <p:nvPr/>
              </p:nvSpPr>
              <p:spPr>
                <a:xfrm>
                  <a:off x="5632169" y="2098772"/>
                  <a:ext cx="214194" cy="214460"/>
                </a:xfrm>
                <a:custGeom>
                  <a:rect b="b" l="l" r="r" t="t"/>
                  <a:pathLst>
                    <a:path extrusionOk="0" h="4831" w="4825">
                      <a:moveTo>
                        <a:pt x="2434" y="102"/>
                      </a:moveTo>
                      <a:cubicBezTo>
                        <a:pt x="2579" y="102"/>
                        <a:pt x="2720" y="115"/>
                        <a:pt x="2854" y="138"/>
                      </a:cubicBezTo>
                      <a:cubicBezTo>
                        <a:pt x="3239" y="206"/>
                        <a:pt x="3572" y="371"/>
                        <a:pt x="3834" y="569"/>
                      </a:cubicBezTo>
                      <a:cubicBezTo>
                        <a:pt x="4369" y="967"/>
                        <a:pt x="4606" y="1488"/>
                        <a:pt x="4700" y="1843"/>
                      </a:cubicBezTo>
                      <a:cubicBezTo>
                        <a:pt x="4792" y="2202"/>
                        <a:pt x="4778" y="2414"/>
                        <a:pt x="4796" y="2414"/>
                      </a:cubicBezTo>
                      <a:lnTo>
                        <a:pt x="4796" y="2414"/>
                      </a:lnTo>
                      <a:cubicBezTo>
                        <a:pt x="4778" y="2417"/>
                        <a:pt x="4792" y="2629"/>
                        <a:pt x="4700" y="2988"/>
                      </a:cubicBezTo>
                      <a:cubicBezTo>
                        <a:pt x="4606" y="3343"/>
                        <a:pt x="4369" y="3860"/>
                        <a:pt x="3834" y="4262"/>
                      </a:cubicBezTo>
                      <a:cubicBezTo>
                        <a:pt x="3572" y="4460"/>
                        <a:pt x="3239" y="4625"/>
                        <a:pt x="2854" y="4693"/>
                      </a:cubicBezTo>
                      <a:cubicBezTo>
                        <a:pt x="2720" y="4716"/>
                        <a:pt x="2579" y="4729"/>
                        <a:pt x="2434" y="4729"/>
                      </a:cubicBezTo>
                      <a:cubicBezTo>
                        <a:pt x="2173" y="4729"/>
                        <a:pt x="1902" y="4687"/>
                        <a:pt x="1642" y="4585"/>
                      </a:cubicBezTo>
                      <a:cubicBezTo>
                        <a:pt x="1437" y="4517"/>
                        <a:pt x="1239" y="4405"/>
                        <a:pt x="1056" y="4269"/>
                      </a:cubicBezTo>
                      <a:cubicBezTo>
                        <a:pt x="873" y="4137"/>
                        <a:pt x="704" y="3971"/>
                        <a:pt x="568" y="3781"/>
                      </a:cubicBezTo>
                      <a:cubicBezTo>
                        <a:pt x="285" y="3401"/>
                        <a:pt x="126" y="2916"/>
                        <a:pt x="119" y="2414"/>
                      </a:cubicBezTo>
                      <a:cubicBezTo>
                        <a:pt x="126" y="1915"/>
                        <a:pt x="285" y="1430"/>
                        <a:pt x="568" y="1050"/>
                      </a:cubicBezTo>
                      <a:cubicBezTo>
                        <a:pt x="708" y="860"/>
                        <a:pt x="873" y="694"/>
                        <a:pt x="1056" y="558"/>
                      </a:cubicBezTo>
                      <a:cubicBezTo>
                        <a:pt x="1239" y="426"/>
                        <a:pt x="1437" y="314"/>
                        <a:pt x="1642" y="245"/>
                      </a:cubicBezTo>
                      <a:cubicBezTo>
                        <a:pt x="1902" y="144"/>
                        <a:pt x="2173" y="102"/>
                        <a:pt x="2434" y="102"/>
                      </a:cubicBezTo>
                      <a:close/>
                      <a:moveTo>
                        <a:pt x="2406" y="1"/>
                      </a:moveTo>
                      <a:cubicBezTo>
                        <a:pt x="2143" y="1"/>
                        <a:pt x="1870" y="41"/>
                        <a:pt x="1602" y="141"/>
                      </a:cubicBezTo>
                      <a:cubicBezTo>
                        <a:pt x="1387" y="214"/>
                        <a:pt x="1182" y="328"/>
                        <a:pt x="988" y="469"/>
                      </a:cubicBezTo>
                      <a:cubicBezTo>
                        <a:pt x="797" y="608"/>
                        <a:pt x="622" y="780"/>
                        <a:pt x="474" y="981"/>
                      </a:cubicBezTo>
                      <a:cubicBezTo>
                        <a:pt x="177" y="1377"/>
                        <a:pt x="8" y="1890"/>
                        <a:pt x="1" y="2414"/>
                      </a:cubicBezTo>
                      <a:cubicBezTo>
                        <a:pt x="8" y="2941"/>
                        <a:pt x="177" y="3451"/>
                        <a:pt x="474" y="3850"/>
                      </a:cubicBezTo>
                      <a:cubicBezTo>
                        <a:pt x="622" y="4050"/>
                        <a:pt x="794" y="4223"/>
                        <a:pt x="988" y="4362"/>
                      </a:cubicBezTo>
                      <a:cubicBezTo>
                        <a:pt x="1182" y="4503"/>
                        <a:pt x="1387" y="4617"/>
                        <a:pt x="1602" y="4690"/>
                      </a:cubicBezTo>
                      <a:cubicBezTo>
                        <a:pt x="1870" y="4790"/>
                        <a:pt x="2143" y="4830"/>
                        <a:pt x="2406" y="4830"/>
                      </a:cubicBezTo>
                      <a:cubicBezTo>
                        <a:pt x="2566" y="4830"/>
                        <a:pt x="2723" y="4815"/>
                        <a:pt x="2873" y="4790"/>
                      </a:cubicBezTo>
                      <a:cubicBezTo>
                        <a:pt x="3271" y="4715"/>
                        <a:pt x="3615" y="4539"/>
                        <a:pt x="3885" y="4330"/>
                      </a:cubicBezTo>
                      <a:cubicBezTo>
                        <a:pt x="4430" y="3907"/>
                        <a:pt x="4663" y="3365"/>
                        <a:pt x="4743" y="2999"/>
                      </a:cubicBezTo>
                      <a:cubicBezTo>
                        <a:pt x="4825" y="2626"/>
                        <a:pt x="4796" y="2414"/>
                        <a:pt x="4796" y="2414"/>
                      </a:cubicBezTo>
                      <a:cubicBezTo>
                        <a:pt x="4796" y="2414"/>
                        <a:pt x="4825" y="2205"/>
                        <a:pt x="4743" y="1832"/>
                      </a:cubicBezTo>
                      <a:cubicBezTo>
                        <a:pt x="4663" y="1466"/>
                        <a:pt x="4430" y="924"/>
                        <a:pt x="3885" y="500"/>
                      </a:cubicBezTo>
                      <a:cubicBezTo>
                        <a:pt x="3615" y="292"/>
                        <a:pt x="3271" y="116"/>
                        <a:pt x="2873" y="41"/>
                      </a:cubicBezTo>
                      <a:cubicBezTo>
                        <a:pt x="2723" y="16"/>
                        <a:pt x="2566" y="1"/>
                        <a:pt x="2406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5" name="Google Shape;2375;p111"/>
                <p:cNvSpPr/>
                <p:nvPr/>
              </p:nvSpPr>
              <p:spPr>
                <a:xfrm>
                  <a:off x="5692897" y="2167179"/>
                  <a:ext cx="96287" cy="91671"/>
                </a:xfrm>
                <a:custGeom>
                  <a:rect b="b" l="l" r="r" t="t"/>
                  <a:pathLst>
                    <a:path extrusionOk="0" h="2065" w="2169">
                      <a:moveTo>
                        <a:pt x="460" y="129"/>
                      </a:moveTo>
                      <a:cubicBezTo>
                        <a:pt x="650" y="129"/>
                        <a:pt x="776" y="288"/>
                        <a:pt x="776" y="553"/>
                      </a:cubicBezTo>
                      <a:cubicBezTo>
                        <a:pt x="776" y="815"/>
                        <a:pt x="650" y="973"/>
                        <a:pt x="460" y="973"/>
                      </a:cubicBezTo>
                      <a:cubicBezTo>
                        <a:pt x="269" y="973"/>
                        <a:pt x="148" y="815"/>
                        <a:pt x="148" y="553"/>
                      </a:cubicBezTo>
                      <a:cubicBezTo>
                        <a:pt x="148" y="291"/>
                        <a:pt x="269" y="129"/>
                        <a:pt x="460" y="129"/>
                      </a:cubicBezTo>
                      <a:close/>
                      <a:moveTo>
                        <a:pt x="460" y="0"/>
                      </a:moveTo>
                      <a:cubicBezTo>
                        <a:pt x="187" y="0"/>
                        <a:pt x="0" y="220"/>
                        <a:pt x="0" y="553"/>
                      </a:cubicBezTo>
                      <a:cubicBezTo>
                        <a:pt x="0" y="883"/>
                        <a:pt x="187" y="1106"/>
                        <a:pt x="460" y="1106"/>
                      </a:cubicBezTo>
                      <a:cubicBezTo>
                        <a:pt x="733" y="1106"/>
                        <a:pt x="920" y="887"/>
                        <a:pt x="920" y="553"/>
                      </a:cubicBezTo>
                      <a:cubicBezTo>
                        <a:pt x="920" y="215"/>
                        <a:pt x="733" y="0"/>
                        <a:pt x="460" y="0"/>
                      </a:cubicBezTo>
                      <a:close/>
                      <a:moveTo>
                        <a:pt x="1709" y="1092"/>
                      </a:moveTo>
                      <a:cubicBezTo>
                        <a:pt x="1903" y="1092"/>
                        <a:pt x="2025" y="1249"/>
                        <a:pt x="2025" y="1512"/>
                      </a:cubicBezTo>
                      <a:cubicBezTo>
                        <a:pt x="2025" y="1774"/>
                        <a:pt x="1903" y="1935"/>
                        <a:pt x="1709" y="1935"/>
                      </a:cubicBezTo>
                      <a:cubicBezTo>
                        <a:pt x="1518" y="1935"/>
                        <a:pt x="1393" y="1777"/>
                        <a:pt x="1393" y="1512"/>
                      </a:cubicBezTo>
                      <a:cubicBezTo>
                        <a:pt x="1393" y="1249"/>
                        <a:pt x="1518" y="1092"/>
                        <a:pt x="1709" y="1092"/>
                      </a:cubicBezTo>
                      <a:close/>
                      <a:moveTo>
                        <a:pt x="1695" y="15"/>
                      </a:moveTo>
                      <a:lnTo>
                        <a:pt x="302" y="2050"/>
                      </a:lnTo>
                      <a:lnTo>
                        <a:pt x="474" y="2050"/>
                      </a:lnTo>
                      <a:lnTo>
                        <a:pt x="1867" y="15"/>
                      </a:lnTo>
                      <a:close/>
                      <a:moveTo>
                        <a:pt x="1709" y="959"/>
                      </a:moveTo>
                      <a:cubicBezTo>
                        <a:pt x="1440" y="959"/>
                        <a:pt x="1250" y="1181"/>
                        <a:pt x="1250" y="1512"/>
                      </a:cubicBezTo>
                      <a:cubicBezTo>
                        <a:pt x="1250" y="1845"/>
                        <a:pt x="1440" y="2064"/>
                        <a:pt x="1709" y="2064"/>
                      </a:cubicBezTo>
                      <a:cubicBezTo>
                        <a:pt x="1982" y="2064"/>
                        <a:pt x="2169" y="1845"/>
                        <a:pt x="2169" y="1512"/>
                      </a:cubicBezTo>
                      <a:cubicBezTo>
                        <a:pt x="2169" y="1181"/>
                        <a:pt x="1982" y="959"/>
                        <a:pt x="1709" y="95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76" name="Google Shape;2376;p111"/>
              <p:cNvGrpSpPr/>
              <p:nvPr/>
            </p:nvGrpSpPr>
            <p:grpSpPr>
              <a:xfrm>
                <a:off x="5652722" y="3247130"/>
                <a:ext cx="850898" cy="113512"/>
                <a:chOff x="5652722" y="3247130"/>
                <a:chExt cx="850898" cy="113512"/>
              </a:xfrm>
            </p:grpSpPr>
            <p:sp>
              <p:nvSpPr>
                <p:cNvPr id="2377" name="Google Shape;2377;p111"/>
                <p:cNvSpPr/>
                <p:nvPr/>
              </p:nvSpPr>
              <p:spPr>
                <a:xfrm>
                  <a:off x="6426023" y="3250814"/>
                  <a:ext cx="36979" cy="46257"/>
                </a:xfrm>
                <a:custGeom>
                  <a:rect b="b" l="l" r="r" t="t"/>
                  <a:pathLst>
                    <a:path extrusionOk="0" h="1042" w="833">
                      <a:moveTo>
                        <a:pt x="395" y="176"/>
                      </a:moveTo>
                      <a:cubicBezTo>
                        <a:pt x="506" y="176"/>
                        <a:pt x="570" y="237"/>
                        <a:pt x="570" y="323"/>
                      </a:cubicBezTo>
                      <a:cubicBezTo>
                        <a:pt x="570" y="413"/>
                        <a:pt x="502" y="474"/>
                        <a:pt x="398" y="474"/>
                      </a:cubicBezTo>
                      <a:cubicBezTo>
                        <a:pt x="294" y="474"/>
                        <a:pt x="229" y="416"/>
                        <a:pt x="229" y="323"/>
                      </a:cubicBezTo>
                      <a:cubicBezTo>
                        <a:pt x="229" y="234"/>
                        <a:pt x="298" y="176"/>
                        <a:pt x="395" y="176"/>
                      </a:cubicBezTo>
                      <a:close/>
                      <a:moveTo>
                        <a:pt x="380" y="0"/>
                      </a:moveTo>
                      <a:cubicBezTo>
                        <a:pt x="169" y="0"/>
                        <a:pt x="0" y="130"/>
                        <a:pt x="0" y="338"/>
                      </a:cubicBezTo>
                      <a:cubicBezTo>
                        <a:pt x="0" y="524"/>
                        <a:pt x="154" y="650"/>
                        <a:pt x="348" y="650"/>
                      </a:cubicBezTo>
                      <a:cubicBezTo>
                        <a:pt x="452" y="650"/>
                        <a:pt x="538" y="618"/>
                        <a:pt x="600" y="560"/>
                      </a:cubicBezTo>
                      <a:lnTo>
                        <a:pt x="600" y="560"/>
                      </a:lnTo>
                      <a:cubicBezTo>
                        <a:pt x="592" y="754"/>
                        <a:pt x="481" y="851"/>
                        <a:pt x="315" y="851"/>
                      </a:cubicBezTo>
                      <a:cubicBezTo>
                        <a:pt x="244" y="851"/>
                        <a:pt x="179" y="840"/>
                        <a:pt x="126" y="801"/>
                      </a:cubicBezTo>
                      <a:lnTo>
                        <a:pt x="40" y="973"/>
                      </a:lnTo>
                      <a:cubicBezTo>
                        <a:pt x="111" y="1016"/>
                        <a:pt x="212" y="1041"/>
                        <a:pt x="320" y="1041"/>
                      </a:cubicBezTo>
                      <a:cubicBezTo>
                        <a:pt x="625" y="1041"/>
                        <a:pt x="832" y="847"/>
                        <a:pt x="832" y="499"/>
                      </a:cubicBezTo>
                      <a:cubicBezTo>
                        <a:pt x="832" y="176"/>
                        <a:pt x="660" y="0"/>
                        <a:pt x="38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434343"/>
                    </a:solidFill>
                  </a:endParaRPr>
                </a:p>
              </p:txBody>
            </p:sp>
            <p:sp>
              <p:nvSpPr>
                <p:cNvPr id="2378" name="Google Shape;2378;p111"/>
                <p:cNvSpPr/>
                <p:nvPr/>
              </p:nvSpPr>
              <p:spPr>
                <a:xfrm>
                  <a:off x="6205308" y="3248905"/>
                  <a:ext cx="87498" cy="111736"/>
                </a:xfrm>
                <a:custGeom>
                  <a:rect b="b" l="l" r="r" t="t"/>
                  <a:pathLst>
                    <a:path extrusionOk="0" h="2517" w="1971">
                      <a:moveTo>
                        <a:pt x="309" y="0"/>
                      </a:moveTo>
                      <a:lnTo>
                        <a:pt x="183" y="1393"/>
                      </a:lnTo>
                      <a:lnTo>
                        <a:pt x="816" y="1393"/>
                      </a:lnTo>
                      <a:cubicBezTo>
                        <a:pt x="1264" y="1393"/>
                        <a:pt x="1389" y="1522"/>
                        <a:pt x="1389" y="1716"/>
                      </a:cubicBezTo>
                      <a:cubicBezTo>
                        <a:pt x="1389" y="1917"/>
                        <a:pt x="1214" y="2035"/>
                        <a:pt x="927" y="2035"/>
                      </a:cubicBezTo>
                      <a:cubicBezTo>
                        <a:pt x="672" y="2035"/>
                        <a:pt x="413" y="1957"/>
                        <a:pt x="226" y="1813"/>
                      </a:cubicBezTo>
                      <a:lnTo>
                        <a:pt x="1" y="2250"/>
                      </a:lnTo>
                      <a:cubicBezTo>
                        <a:pt x="241" y="2423"/>
                        <a:pt x="600" y="2517"/>
                        <a:pt x="941" y="2517"/>
                      </a:cubicBezTo>
                      <a:cubicBezTo>
                        <a:pt x="1648" y="2517"/>
                        <a:pt x="1971" y="2136"/>
                        <a:pt x="1971" y="1698"/>
                      </a:cubicBezTo>
                      <a:cubicBezTo>
                        <a:pt x="1971" y="1260"/>
                        <a:pt x="1681" y="930"/>
                        <a:pt x="948" y="930"/>
                      </a:cubicBezTo>
                      <a:lnTo>
                        <a:pt x="748" y="930"/>
                      </a:lnTo>
                      <a:lnTo>
                        <a:pt x="786" y="459"/>
                      </a:lnTo>
                      <a:lnTo>
                        <a:pt x="1820" y="459"/>
                      </a:lnTo>
                      <a:lnTo>
                        <a:pt x="18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434343"/>
                    </a:solidFill>
                  </a:endParaRPr>
                </a:p>
              </p:txBody>
            </p:sp>
            <p:sp>
              <p:nvSpPr>
                <p:cNvPr id="2379" name="Google Shape;2379;p111"/>
                <p:cNvSpPr/>
                <p:nvPr/>
              </p:nvSpPr>
              <p:spPr>
                <a:xfrm>
                  <a:off x="6303147" y="3247130"/>
                  <a:ext cx="94068" cy="113512"/>
                </a:xfrm>
                <a:custGeom>
                  <a:rect b="b" l="l" r="r" t="t"/>
                  <a:pathLst>
                    <a:path extrusionOk="0" h="2557" w="2119">
                      <a:moveTo>
                        <a:pt x="1059" y="481"/>
                      </a:moveTo>
                      <a:cubicBezTo>
                        <a:pt x="1347" y="481"/>
                        <a:pt x="1544" y="715"/>
                        <a:pt x="1544" y="1278"/>
                      </a:cubicBezTo>
                      <a:cubicBezTo>
                        <a:pt x="1544" y="1838"/>
                        <a:pt x="1347" y="2072"/>
                        <a:pt x="1059" y="2072"/>
                      </a:cubicBezTo>
                      <a:cubicBezTo>
                        <a:pt x="776" y="2072"/>
                        <a:pt x="578" y="1838"/>
                        <a:pt x="578" y="1278"/>
                      </a:cubicBezTo>
                      <a:cubicBezTo>
                        <a:pt x="578" y="715"/>
                        <a:pt x="776" y="481"/>
                        <a:pt x="1059" y="481"/>
                      </a:cubicBezTo>
                      <a:close/>
                      <a:moveTo>
                        <a:pt x="1059" y="1"/>
                      </a:moveTo>
                      <a:cubicBezTo>
                        <a:pt x="453" y="1"/>
                        <a:pt x="0" y="460"/>
                        <a:pt x="0" y="1278"/>
                      </a:cubicBezTo>
                      <a:cubicBezTo>
                        <a:pt x="0" y="2093"/>
                        <a:pt x="453" y="2557"/>
                        <a:pt x="1059" y="2557"/>
                      </a:cubicBezTo>
                      <a:cubicBezTo>
                        <a:pt x="1670" y="2557"/>
                        <a:pt x="2119" y="2093"/>
                        <a:pt x="2119" y="1278"/>
                      </a:cubicBezTo>
                      <a:cubicBezTo>
                        <a:pt x="2119" y="460"/>
                        <a:pt x="1670" y="1"/>
                        <a:pt x="1059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434343"/>
                    </a:solidFill>
                  </a:endParaRPr>
                </a:p>
              </p:txBody>
            </p:sp>
            <p:sp>
              <p:nvSpPr>
                <p:cNvPr id="2380" name="Google Shape;2380;p111"/>
                <p:cNvSpPr/>
                <p:nvPr/>
              </p:nvSpPr>
              <p:spPr>
                <a:xfrm>
                  <a:off x="6466597" y="3250814"/>
                  <a:ext cx="37023" cy="46257"/>
                </a:xfrm>
                <a:custGeom>
                  <a:rect b="b" l="l" r="r" t="t"/>
                  <a:pathLst>
                    <a:path extrusionOk="0" h="1042" w="834">
                      <a:moveTo>
                        <a:pt x="396" y="176"/>
                      </a:moveTo>
                      <a:cubicBezTo>
                        <a:pt x="507" y="176"/>
                        <a:pt x="572" y="237"/>
                        <a:pt x="572" y="323"/>
                      </a:cubicBezTo>
                      <a:cubicBezTo>
                        <a:pt x="572" y="413"/>
                        <a:pt x="504" y="474"/>
                        <a:pt x="400" y="474"/>
                      </a:cubicBezTo>
                      <a:cubicBezTo>
                        <a:pt x="296" y="474"/>
                        <a:pt x="231" y="416"/>
                        <a:pt x="231" y="323"/>
                      </a:cubicBezTo>
                      <a:cubicBezTo>
                        <a:pt x="231" y="234"/>
                        <a:pt x="299" y="176"/>
                        <a:pt x="396" y="176"/>
                      </a:cubicBezTo>
                      <a:close/>
                      <a:moveTo>
                        <a:pt x="382" y="0"/>
                      </a:moveTo>
                      <a:cubicBezTo>
                        <a:pt x="170" y="0"/>
                        <a:pt x="1" y="130"/>
                        <a:pt x="1" y="338"/>
                      </a:cubicBezTo>
                      <a:cubicBezTo>
                        <a:pt x="1" y="524"/>
                        <a:pt x="155" y="650"/>
                        <a:pt x="349" y="650"/>
                      </a:cubicBezTo>
                      <a:cubicBezTo>
                        <a:pt x="453" y="650"/>
                        <a:pt x="539" y="618"/>
                        <a:pt x="600" y="560"/>
                      </a:cubicBezTo>
                      <a:lnTo>
                        <a:pt x="600" y="560"/>
                      </a:lnTo>
                      <a:cubicBezTo>
                        <a:pt x="594" y="754"/>
                        <a:pt x="482" y="851"/>
                        <a:pt x="317" y="851"/>
                      </a:cubicBezTo>
                      <a:cubicBezTo>
                        <a:pt x="246" y="851"/>
                        <a:pt x="181" y="840"/>
                        <a:pt x="127" y="801"/>
                      </a:cubicBezTo>
                      <a:lnTo>
                        <a:pt x="41" y="973"/>
                      </a:lnTo>
                      <a:cubicBezTo>
                        <a:pt x="112" y="1016"/>
                        <a:pt x="213" y="1041"/>
                        <a:pt x="320" y="1041"/>
                      </a:cubicBezTo>
                      <a:cubicBezTo>
                        <a:pt x="625" y="1041"/>
                        <a:pt x="834" y="847"/>
                        <a:pt x="834" y="499"/>
                      </a:cubicBezTo>
                      <a:cubicBezTo>
                        <a:pt x="834" y="176"/>
                        <a:pt x="662" y="0"/>
                        <a:pt x="3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434343"/>
                    </a:solidFill>
                  </a:endParaRPr>
                </a:p>
              </p:txBody>
            </p:sp>
            <p:sp>
              <p:nvSpPr>
                <p:cNvPr id="2381" name="Google Shape;2381;p111"/>
                <p:cNvSpPr/>
                <p:nvPr/>
              </p:nvSpPr>
              <p:spPr>
                <a:xfrm>
                  <a:off x="6424691" y="3312296"/>
                  <a:ext cx="78442" cy="9944"/>
                </a:xfrm>
                <a:custGeom>
                  <a:rect b="b" l="l" r="r" t="t"/>
                  <a:pathLst>
                    <a:path extrusionOk="0" h="224" w="1767">
                      <a:moveTo>
                        <a:pt x="1" y="1"/>
                      </a:moveTo>
                      <a:lnTo>
                        <a:pt x="1" y="224"/>
                      </a:lnTo>
                      <a:lnTo>
                        <a:pt x="1767" y="224"/>
                      </a:lnTo>
                      <a:lnTo>
                        <a:pt x="17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434343"/>
                    </a:solidFill>
                  </a:endParaRPr>
                </a:p>
              </p:txBody>
            </p:sp>
            <p:sp>
              <p:nvSpPr>
                <p:cNvPr id="2382" name="Google Shape;2382;p111"/>
                <p:cNvSpPr/>
                <p:nvPr/>
              </p:nvSpPr>
              <p:spPr>
                <a:xfrm>
                  <a:off x="5652722" y="3281089"/>
                  <a:ext cx="404771" cy="12652"/>
                </a:xfrm>
                <a:custGeom>
                  <a:rect b="b" l="l" r="r" t="t"/>
                  <a:pathLst>
                    <a:path extrusionOk="0" h="285" w="9118">
                      <a:moveTo>
                        <a:pt x="1" y="1"/>
                      </a:moveTo>
                      <a:lnTo>
                        <a:pt x="1" y="284"/>
                      </a:lnTo>
                      <a:lnTo>
                        <a:pt x="9118" y="284"/>
                      </a:lnTo>
                      <a:lnTo>
                        <a:pt x="9118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434343"/>
                    </a:solidFill>
                  </a:endParaRPr>
                </a:p>
              </p:txBody>
            </p:sp>
            <p:sp>
              <p:nvSpPr>
                <p:cNvPr id="2383" name="Google Shape;2383;p111"/>
                <p:cNvSpPr/>
                <p:nvPr/>
              </p:nvSpPr>
              <p:spPr>
                <a:xfrm>
                  <a:off x="5652722" y="3321263"/>
                  <a:ext cx="245757" cy="12607"/>
                </a:xfrm>
                <a:custGeom>
                  <a:rect b="b" l="l" r="r" t="t"/>
                  <a:pathLst>
                    <a:path extrusionOk="0" h="284" w="5536">
                      <a:moveTo>
                        <a:pt x="1" y="0"/>
                      </a:moveTo>
                      <a:lnTo>
                        <a:pt x="1" y="284"/>
                      </a:lnTo>
                      <a:lnTo>
                        <a:pt x="5536" y="284"/>
                      </a:lnTo>
                      <a:lnTo>
                        <a:pt x="5536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434343"/>
                    </a:solidFill>
                  </a:endParaRPr>
                </a:p>
              </p:txBody>
            </p:sp>
          </p:grpSp>
          <p:grpSp>
            <p:nvGrpSpPr>
              <p:cNvPr id="2384" name="Google Shape;2384;p111"/>
              <p:cNvGrpSpPr/>
              <p:nvPr/>
            </p:nvGrpSpPr>
            <p:grpSpPr>
              <a:xfrm>
                <a:off x="5699289" y="3583483"/>
                <a:ext cx="840394" cy="256145"/>
                <a:chOff x="5699289" y="3583483"/>
                <a:chExt cx="840394" cy="256145"/>
              </a:xfrm>
            </p:grpSpPr>
            <p:sp>
              <p:nvSpPr>
                <p:cNvPr id="2385" name="Google Shape;2385;p111"/>
                <p:cNvSpPr/>
                <p:nvPr/>
              </p:nvSpPr>
              <p:spPr>
                <a:xfrm>
                  <a:off x="5699289" y="3583483"/>
                  <a:ext cx="840394" cy="256145"/>
                </a:xfrm>
                <a:custGeom>
                  <a:rect b="b" l="l" r="r" t="t"/>
                  <a:pathLst>
                    <a:path extrusionOk="0" h="5770" w="18931">
                      <a:moveTo>
                        <a:pt x="362" y="1"/>
                      </a:moveTo>
                      <a:cubicBezTo>
                        <a:pt x="176" y="1"/>
                        <a:pt x="22" y="205"/>
                        <a:pt x="22" y="457"/>
                      </a:cubicBezTo>
                      <a:lnTo>
                        <a:pt x="0" y="5223"/>
                      </a:lnTo>
                      <a:cubicBezTo>
                        <a:pt x="0" y="5478"/>
                        <a:pt x="151" y="5683"/>
                        <a:pt x="341" y="5683"/>
                      </a:cubicBezTo>
                      <a:lnTo>
                        <a:pt x="18564" y="5769"/>
                      </a:lnTo>
                      <a:cubicBezTo>
                        <a:pt x="18754" y="5769"/>
                        <a:pt x="18909" y="5564"/>
                        <a:pt x="18909" y="5313"/>
                      </a:cubicBezTo>
                      <a:lnTo>
                        <a:pt x="18930" y="543"/>
                      </a:lnTo>
                      <a:cubicBezTo>
                        <a:pt x="18930" y="291"/>
                        <a:pt x="18780" y="87"/>
                        <a:pt x="18589" y="87"/>
                      </a:cubicBezTo>
                      <a:lnTo>
                        <a:pt x="36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386" name="Google Shape;2386;p111"/>
                <p:cNvGrpSpPr/>
                <p:nvPr/>
              </p:nvGrpSpPr>
              <p:grpSpPr>
                <a:xfrm>
                  <a:off x="6035156" y="3674307"/>
                  <a:ext cx="178500" cy="64414"/>
                  <a:chOff x="6035156" y="3674307"/>
                  <a:chExt cx="178500" cy="64414"/>
                </a:xfrm>
              </p:grpSpPr>
              <p:sp>
                <p:nvSpPr>
                  <p:cNvPr id="2387" name="Google Shape;2387;p111"/>
                  <p:cNvSpPr/>
                  <p:nvPr/>
                </p:nvSpPr>
                <p:spPr>
                  <a:xfrm>
                    <a:off x="6035156" y="3674307"/>
                    <a:ext cx="50874" cy="63481"/>
                  </a:xfrm>
                  <a:custGeom>
                    <a:rect b="b" l="l" r="r" t="t"/>
                    <a:pathLst>
                      <a:path extrusionOk="0" h="1430" w="1146">
                        <a:moveTo>
                          <a:pt x="585" y="127"/>
                        </a:moveTo>
                        <a:cubicBezTo>
                          <a:pt x="804" y="130"/>
                          <a:pt x="930" y="216"/>
                          <a:pt x="930" y="388"/>
                        </a:cubicBezTo>
                        <a:cubicBezTo>
                          <a:pt x="930" y="561"/>
                          <a:pt x="804" y="647"/>
                          <a:pt x="585" y="647"/>
                        </a:cubicBezTo>
                        <a:lnTo>
                          <a:pt x="148" y="643"/>
                        </a:lnTo>
                        <a:lnTo>
                          <a:pt x="151" y="127"/>
                        </a:lnTo>
                        <a:close/>
                        <a:moveTo>
                          <a:pt x="632" y="769"/>
                        </a:moveTo>
                        <a:cubicBezTo>
                          <a:pt x="869" y="773"/>
                          <a:pt x="1001" y="855"/>
                          <a:pt x="1001" y="1038"/>
                        </a:cubicBezTo>
                        <a:cubicBezTo>
                          <a:pt x="998" y="1228"/>
                          <a:pt x="869" y="1308"/>
                          <a:pt x="628" y="1308"/>
                        </a:cubicBezTo>
                        <a:lnTo>
                          <a:pt x="148" y="1303"/>
                        </a:lnTo>
                        <a:lnTo>
                          <a:pt x="148" y="769"/>
                        </a:lnTo>
                        <a:close/>
                        <a:moveTo>
                          <a:pt x="7" y="1"/>
                        </a:moveTo>
                        <a:lnTo>
                          <a:pt x="0" y="1429"/>
                        </a:lnTo>
                        <a:lnTo>
                          <a:pt x="628" y="1429"/>
                        </a:lnTo>
                        <a:cubicBezTo>
                          <a:pt x="632" y="1429"/>
                          <a:pt x="637" y="1429"/>
                          <a:pt x="641" y="1429"/>
                        </a:cubicBezTo>
                        <a:cubicBezTo>
                          <a:pt x="974" y="1429"/>
                          <a:pt x="1142" y="1290"/>
                          <a:pt x="1145" y="1053"/>
                        </a:cubicBezTo>
                        <a:cubicBezTo>
                          <a:pt x="1145" y="859"/>
                          <a:pt x="1041" y="736"/>
                          <a:pt x="865" y="697"/>
                        </a:cubicBezTo>
                        <a:cubicBezTo>
                          <a:pt x="991" y="643"/>
                          <a:pt x="1074" y="536"/>
                          <a:pt x="1074" y="374"/>
                        </a:cubicBezTo>
                        <a:cubicBezTo>
                          <a:pt x="1077" y="140"/>
                          <a:pt x="901" y="4"/>
                          <a:pt x="596" y="4"/>
                        </a:cubicBezTo>
                        <a:lnTo>
                          <a:pt x="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88" name="Google Shape;2388;p111"/>
                  <p:cNvSpPr/>
                  <p:nvPr/>
                </p:nvSpPr>
                <p:spPr>
                  <a:xfrm>
                    <a:off x="6100012" y="3674618"/>
                    <a:ext cx="50075" cy="64103"/>
                  </a:xfrm>
                  <a:custGeom>
                    <a:rect b="b" l="l" r="r" t="t"/>
                    <a:pathLst>
                      <a:path extrusionOk="0" h="1444" w="1128">
                        <a:moveTo>
                          <a:pt x="7" y="1"/>
                        </a:moveTo>
                        <a:lnTo>
                          <a:pt x="4" y="819"/>
                        </a:lnTo>
                        <a:cubicBezTo>
                          <a:pt x="0" y="1228"/>
                          <a:pt x="212" y="1440"/>
                          <a:pt x="564" y="1444"/>
                        </a:cubicBezTo>
                        <a:cubicBezTo>
                          <a:pt x="912" y="1444"/>
                          <a:pt x="1124" y="1232"/>
                          <a:pt x="1124" y="822"/>
                        </a:cubicBezTo>
                        <a:lnTo>
                          <a:pt x="1127" y="4"/>
                        </a:lnTo>
                        <a:lnTo>
                          <a:pt x="988" y="4"/>
                        </a:lnTo>
                        <a:lnTo>
                          <a:pt x="983" y="816"/>
                        </a:lnTo>
                        <a:cubicBezTo>
                          <a:pt x="983" y="1153"/>
                          <a:pt x="829" y="1307"/>
                          <a:pt x="564" y="1307"/>
                        </a:cubicBezTo>
                        <a:cubicBezTo>
                          <a:pt x="298" y="1307"/>
                          <a:pt x="148" y="1150"/>
                          <a:pt x="148" y="812"/>
                        </a:cubicBezTo>
                        <a:lnTo>
                          <a:pt x="15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89" name="Google Shape;2389;p111"/>
                  <p:cNvSpPr/>
                  <p:nvPr/>
                </p:nvSpPr>
                <p:spPr>
                  <a:xfrm>
                    <a:off x="6158786" y="3674973"/>
                    <a:ext cx="54869" cy="63437"/>
                  </a:xfrm>
                  <a:custGeom>
                    <a:rect b="b" l="l" r="r" t="t"/>
                    <a:pathLst>
                      <a:path extrusionOk="0" h="1429" w="1236">
                        <a:moveTo>
                          <a:pt x="0" y="0"/>
                        </a:moveTo>
                        <a:lnTo>
                          <a:pt x="542" y="933"/>
                        </a:lnTo>
                        <a:lnTo>
                          <a:pt x="539" y="1429"/>
                        </a:lnTo>
                        <a:lnTo>
                          <a:pt x="683" y="1429"/>
                        </a:lnTo>
                        <a:lnTo>
                          <a:pt x="686" y="937"/>
                        </a:lnTo>
                        <a:lnTo>
                          <a:pt x="1236" y="4"/>
                        </a:lnTo>
                        <a:lnTo>
                          <a:pt x="1092" y="4"/>
                        </a:lnTo>
                        <a:lnTo>
                          <a:pt x="618" y="804"/>
                        </a:lnTo>
                        <a:lnTo>
                          <a:pt x="15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390" name="Google Shape;2390;p111"/>
              <p:cNvGrpSpPr/>
              <p:nvPr/>
            </p:nvGrpSpPr>
            <p:grpSpPr>
              <a:xfrm>
                <a:off x="5634877" y="1934391"/>
                <a:ext cx="964054" cy="21220"/>
                <a:chOff x="5634877" y="1934391"/>
                <a:chExt cx="964054" cy="21220"/>
              </a:xfrm>
            </p:grpSpPr>
            <p:sp>
              <p:nvSpPr>
                <p:cNvPr id="2391" name="Google Shape;2391;p111"/>
                <p:cNvSpPr/>
                <p:nvPr/>
              </p:nvSpPr>
              <p:spPr>
                <a:xfrm>
                  <a:off x="5634877" y="1934391"/>
                  <a:ext cx="139348" cy="21220"/>
                </a:xfrm>
                <a:custGeom>
                  <a:rect b="b" l="l" r="r" t="t"/>
                  <a:pathLst>
                    <a:path extrusionOk="0" h="478" w="3139">
                      <a:moveTo>
                        <a:pt x="1" y="1"/>
                      </a:moveTo>
                      <a:lnTo>
                        <a:pt x="1" y="478"/>
                      </a:lnTo>
                      <a:lnTo>
                        <a:pt x="3138" y="478"/>
                      </a:lnTo>
                      <a:lnTo>
                        <a:pt x="3138" y="1"/>
                      </a:ln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2" name="Google Shape;2392;p111"/>
                <p:cNvSpPr/>
                <p:nvPr/>
              </p:nvSpPr>
              <p:spPr>
                <a:xfrm>
                  <a:off x="6071157" y="1934391"/>
                  <a:ext cx="139437" cy="21220"/>
                </a:xfrm>
                <a:custGeom>
                  <a:rect b="b" l="l" r="r" t="t"/>
                  <a:pathLst>
                    <a:path extrusionOk="0" h="478" w="3141">
                      <a:moveTo>
                        <a:pt x="1" y="1"/>
                      </a:moveTo>
                      <a:lnTo>
                        <a:pt x="1" y="478"/>
                      </a:lnTo>
                      <a:lnTo>
                        <a:pt x="3141" y="478"/>
                      </a:lnTo>
                      <a:lnTo>
                        <a:pt x="3141" y="1"/>
                      </a:ln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3" name="Google Shape;2393;p111"/>
                <p:cNvSpPr/>
                <p:nvPr/>
              </p:nvSpPr>
              <p:spPr>
                <a:xfrm>
                  <a:off x="6459628" y="1934391"/>
                  <a:ext cx="139304" cy="21220"/>
                </a:xfrm>
                <a:custGeom>
                  <a:rect b="b" l="l" r="r" t="t"/>
                  <a:pathLst>
                    <a:path extrusionOk="0" h="478" w="3138">
                      <a:moveTo>
                        <a:pt x="0" y="1"/>
                      </a:moveTo>
                      <a:lnTo>
                        <a:pt x="0" y="478"/>
                      </a:lnTo>
                      <a:lnTo>
                        <a:pt x="3138" y="478"/>
                      </a:lnTo>
                      <a:lnTo>
                        <a:pt x="3138" y="1"/>
                      </a:ln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394" name="Google Shape;2394;p111"/>
              <p:cNvGrpSpPr/>
              <p:nvPr/>
            </p:nvGrpSpPr>
            <p:grpSpPr>
              <a:xfrm>
                <a:off x="6429663" y="1666667"/>
                <a:ext cx="222390" cy="183652"/>
                <a:chOff x="6429663" y="1666667"/>
                <a:chExt cx="222390" cy="183652"/>
              </a:xfrm>
            </p:grpSpPr>
            <p:sp>
              <p:nvSpPr>
                <p:cNvPr id="2395" name="Google Shape;2395;p111"/>
                <p:cNvSpPr/>
                <p:nvPr/>
              </p:nvSpPr>
              <p:spPr>
                <a:xfrm>
                  <a:off x="6429663" y="1697963"/>
                  <a:ext cx="192974" cy="152355"/>
                </a:xfrm>
                <a:custGeom>
                  <a:rect b="b" l="l" r="r" t="t"/>
                  <a:pathLst>
                    <a:path extrusionOk="0" h="3432" w="4347">
                      <a:moveTo>
                        <a:pt x="1" y="0"/>
                      </a:moveTo>
                      <a:lnTo>
                        <a:pt x="1" y="3431"/>
                      </a:lnTo>
                      <a:lnTo>
                        <a:pt x="4347" y="3431"/>
                      </a:lnTo>
                      <a:lnTo>
                        <a:pt x="434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6" name="Google Shape;2396;p111"/>
                <p:cNvSpPr/>
                <p:nvPr/>
              </p:nvSpPr>
              <p:spPr>
                <a:xfrm>
                  <a:off x="6429663" y="1666712"/>
                  <a:ext cx="221341" cy="31297"/>
                </a:xfrm>
                <a:custGeom>
                  <a:rect b="b" l="l" r="r" t="t"/>
                  <a:pathLst>
                    <a:path extrusionOk="0" h="705" w="4986">
                      <a:moveTo>
                        <a:pt x="919" y="0"/>
                      </a:moveTo>
                      <a:lnTo>
                        <a:pt x="1" y="704"/>
                      </a:lnTo>
                      <a:lnTo>
                        <a:pt x="4347" y="704"/>
                      </a:lnTo>
                      <a:lnTo>
                        <a:pt x="4986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7" name="Google Shape;2397;p111"/>
                <p:cNvSpPr/>
                <p:nvPr/>
              </p:nvSpPr>
              <p:spPr>
                <a:xfrm>
                  <a:off x="6429663" y="1666667"/>
                  <a:ext cx="221652" cy="34005"/>
                </a:xfrm>
                <a:custGeom>
                  <a:rect b="b" l="l" r="r" t="t"/>
                  <a:pathLst>
                    <a:path extrusionOk="0" h="766" w="4993">
                      <a:moveTo>
                        <a:pt x="4984" y="1"/>
                      </a:moveTo>
                      <a:cubicBezTo>
                        <a:pt x="4972" y="1"/>
                        <a:pt x="4905" y="61"/>
                        <a:pt x="4792" y="174"/>
                      </a:cubicBezTo>
                      <a:cubicBezTo>
                        <a:pt x="4680" y="289"/>
                        <a:pt x="4519" y="453"/>
                        <a:pt x="4325" y="662"/>
                      </a:cubicBezTo>
                      <a:lnTo>
                        <a:pt x="4325" y="662"/>
                      </a:lnTo>
                      <a:cubicBezTo>
                        <a:pt x="3872" y="651"/>
                        <a:pt x="3289" y="648"/>
                        <a:pt x="2650" y="648"/>
                      </a:cubicBezTo>
                      <a:cubicBezTo>
                        <a:pt x="1917" y="648"/>
                        <a:pt x="1257" y="654"/>
                        <a:pt x="776" y="666"/>
                      </a:cubicBezTo>
                      <a:cubicBezTo>
                        <a:pt x="298" y="676"/>
                        <a:pt x="1" y="691"/>
                        <a:pt x="1" y="705"/>
                      </a:cubicBezTo>
                      <a:cubicBezTo>
                        <a:pt x="1" y="722"/>
                        <a:pt x="298" y="737"/>
                        <a:pt x="776" y="748"/>
                      </a:cubicBezTo>
                      <a:cubicBezTo>
                        <a:pt x="1257" y="759"/>
                        <a:pt x="1917" y="766"/>
                        <a:pt x="2650" y="766"/>
                      </a:cubicBezTo>
                      <a:cubicBezTo>
                        <a:pt x="3299" y="766"/>
                        <a:pt x="3891" y="759"/>
                        <a:pt x="4347" y="752"/>
                      </a:cubicBezTo>
                      <a:lnTo>
                        <a:pt x="4365" y="752"/>
                      </a:lnTo>
                      <a:lnTo>
                        <a:pt x="4379" y="737"/>
                      </a:lnTo>
                      <a:cubicBezTo>
                        <a:pt x="4573" y="515"/>
                        <a:pt x="4727" y="335"/>
                        <a:pt x="4832" y="210"/>
                      </a:cubicBezTo>
                      <a:cubicBezTo>
                        <a:pt x="4936" y="81"/>
                        <a:pt x="4993" y="8"/>
                        <a:pt x="4986" y="1"/>
                      </a:cubicBezTo>
                      <a:cubicBezTo>
                        <a:pt x="4986" y="1"/>
                        <a:pt x="4985" y="1"/>
                        <a:pt x="498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8" name="Google Shape;2398;p111"/>
                <p:cNvSpPr/>
                <p:nvPr/>
              </p:nvSpPr>
              <p:spPr>
                <a:xfrm>
                  <a:off x="6623642" y="1666712"/>
                  <a:ext cx="28411" cy="183607"/>
                </a:xfrm>
                <a:custGeom>
                  <a:rect b="b" l="l" r="r" t="t"/>
                  <a:pathLst>
                    <a:path extrusionOk="0" h="4136" w="640">
                      <a:moveTo>
                        <a:pt x="640" y="0"/>
                      </a:moveTo>
                      <a:lnTo>
                        <a:pt x="1" y="704"/>
                      </a:lnTo>
                      <a:lnTo>
                        <a:pt x="1" y="4135"/>
                      </a:lnTo>
                      <a:lnTo>
                        <a:pt x="640" y="3289"/>
                      </a:lnTo>
                      <a:lnTo>
                        <a:pt x="64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9" name="Google Shape;2399;p111"/>
                <p:cNvSpPr/>
                <p:nvPr/>
              </p:nvSpPr>
              <p:spPr>
                <a:xfrm>
                  <a:off x="6484309" y="1756071"/>
                  <a:ext cx="88297" cy="11853"/>
                </a:xfrm>
                <a:custGeom>
                  <a:rect b="b" l="l" r="r" t="t"/>
                  <a:pathLst>
                    <a:path extrusionOk="0" h="267" w="1989">
                      <a:moveTo>
                        <a:pt x="1" y="1"/>
                      </a:moveTo>
                      <a:lnTo>
                        <a:pt x="1" y="267"/>
                      </a:lnTo>
                      <a:lnTo>
                        <a:pt x="1989" y="267"/>
                      </a:lnTo>
                      <a:lnTo>
                        <a:pt x="198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0" name="Google Shape;2400;p111"/>
                <p:cNvSpPr/>
                <p:nvPr/>
              </p:nvSpPr>
              <p:spPr>
                <a:xfrm>
                  <a:off x="6501844" y="1777468"/>
                  <a:ext cx="54825" cy="11942"/>
                </a:xfrm>
                <a:custGeom>
                  <a:rect b="b" l="l" r="r" t="t"/>
                  <a:pathLst>
                    <a:path extrusionOk="0" h="269" w="1235">
                      <a:moveTo>
                        <a:pt x="0" y="0"/>
                      </a:moveTo>
                      <a:lnTo>
                        <a:pt x="0" y="269"/>
                      </a:lnTo>
                      <a:lnTo>
                        <a:pt x="1235" y="269"/>
                      </a:lnTo>
                      <a:lnTo>
                        <a:pt x="12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1" name="Google Shape;2401;p111"/>
                <p:cNvSpPr/>
                <p:nvPr/>
              </p:nvSpPr>
              <p:spPr>
                <a:xfrm>
                  <a:off x="6620277" y="1694145"/>
                  <a:ext cx="5283" cy="156173"/>
                </a:xfrm>
                <a:custGeom>
                  <a:rect b="b" l="l" r="r" t="t"/>
                  <a:pathLst>
                    <a:path extrusionOk="0" h="3518" w="119">
                      <a:moveTo>
                        <a:pt x="58" y="0"/>
                      </a:moveTo>
                      <a:cubicBezTo>
                        <a:pt x="25" y="0"/>
                        <a:pt x="0" y="786"/>
                        <a:pt x="0" y="1758"/>
                      </a:cubicBezTo>
                      <a:cubicBezTo>
                        <a:pt x="0" y="2727"/>
                        <a:pt x="25" y="3517"/>
                        <a:pt x="58" y="3517"/>
                      </a:cubicBezTo>
                      <a:cubicBezTo>
                        <a:pt x="93" y="3517"/>
                        <a:pt x="118" y="2727"/>
                        <a:pt x="118" y="1758"/>
                      </a:cubicBezTo>
                      <a:cubicBezTo>
                        <a:pt x="118" y="786"/>
                        <a:pt x="93" y="0"/>
                        <a:pt x="5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02" name="Google Shape;2402;p111"/>
              <p:cNvGrpSpPr/>
              <p:nvPr/>
            </p:nvGrpSpPr>
            <p:grpSpPr>
              <a:xfrm>
                <a:off x="6024003" y="1558663"/>
                <a:ext cx="266587" cy="292456"/>
                <a:chOff x="6024003" y="1558663"/>
                <a:chExt cx="266587" cy="292456"/>
              </a:xfrm>
            </p:grpSpPr>
            <p:sp>
              <p:nvSpPr>
                <p:cNvPr id="2403" name="Google Shape;2403;p111"/>
                <p:cNvSpPr/>
                <p:nvPr/>
              </p:nvSpPr>
              <p:spPr>
                <a:xfrm>
                  <a:off x="6025079" y="1607449"/>
                  <a:ext cx="221385" cy="243670"/>
                </a:xfrm>
                <a:custGeom>
                  <a:rect b="b" l="l" r="r" t="t"/>
                  <a:pathLst>
                    <a:path extrusionOk="0" h="5489" w="4987">
                      <a:moveTo>
                        <a:pt x="48" y="0"/>
                      </a:moveTo>
                      <a:lnTo>
                        <a:pt x="1" y="5449"/>
                      </a:lnTo>
                      <a:lnTo>
                        <a:pt x="4940" y="5488"/>
                      </a:lnTo>
                      <a:lnTo>
                        <a:pt x="4987" y="43"/>
                      </a:lnTo>
                      <a:lnTo>
                        <a:pt x="4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4" name="Google Shape;2404;p111"/>
                <p:cNvSpPr/>
                <p:nvPr/>
              </p:nvSpPr>
              <p:spPr>
                <a:xfrm>
                  <a:off x="6026055" y="1558663"/>
                  <a:ext cx="264535" cy="49764"/>
                </a:xfrm>
                <a:custGeom>
                  <a:rect b="b" l="l" r="r" t="t"/>
                  <a:pathLst>
                    <a:path extrusionOk="0" h="1121" w="5959">
                      <a:moveTo>
                        <a:pt x="1458" y="1"/>
                      </a:moveTo>
                      <a:lnTo>
                        <a:pt x="0" y="1121"/>
                      </a:lnTo>
                      <a:lnTo>
                        <a:pt x="4943" y="1121"/>
                      </a:lnTo>
                      <a:lnTo>
                        <a:pt x="5959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5" name="Google Shape;2405;p111"/>
                <p:cNvSpPr/>
                <p:nvPr/>
              </p:nvSpPr>
              <p:spPr>
                <a:xfrm>
                  <a:off x="6245483" y="1558663"/>
                  <a:ext cx="45103" cy="291659"/>
                </a:xfrm>
                <a:custGeom>
                  <a:rect b="b" l="l" r="r" t="t"/>
                  <a:pathLst>
                    <a:path extrusionOk="0" h="6570" w="1016">
                      <a:moveTo>
                        <a:pt x="1016" y="1"/>
                      </a:moveTo>
                      <a:lnTo>
                        <a:pt x="0" y="1121"/>
                      </a:lnTo>
                      <a:lnTo>
                        <a:pt x="0" y="6569"/>
                      </a:lnTo>
                      <a:lnTo>
                        <a:pt x="1016" y="5227"/>
                      </a:lnTo>
                      <a:lnTo>
                        <a:pt x="101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6" name="Google Shape;2406;p111"/>
                <p:cNvSpPr/>
                <p:nvPr/>
              </p:nvSpPr>
              <p:spPr>
                <a:xfrm>
                  <a:off x="6073687" y="1706042"/>
                  <a:ext cx="110937" cy="16159"/>
                </a:xfrm>
                <a:custGeom>
                  <a:rect b="b" l="l" r="r" t="t"/>
                  <a:pathLst>
                    <a:path extrusionOk="0" h="364" w="2499">
                      <a:moveTo>
                        <a:pt x="1" y="1"/>
                      </a:moveTo>
                      <a:lnTo>
                        <a:pt x="1" y="364"/>
                      </a:lnTo>
                      <a:lnTo>
                        <a:pt x="2499" y="364"/>
                      </a:lnTo>
                      <a:lnTo>
                        <a:pt x="2499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7" name="Google Shape;2407;p111"/>
                <p:cNvSpPr/>
                <p:nvPr/>
              </p:nvSpPr>
              <p:spPr>
                <a:xfrm>
                  <a:off x="6095528" y="1735252"/>
                  <a:ext cx="69030" cy="16070"/>
                </a:xfrm>
                <a:custGeom>
                  <a:rect b="b" l="l" r="r" t="t"/>
                  <a:pathLst>
                    <a:path extrusionOk="0" h="362" w="1555">
                      <a:moveTo>
                        <a:pt x="1" y="0"/>
                      </a:moveTo>
                      <a:lnTo>
                        <a:pt x="1" y="362"/>
                      </a:lnTo>
                      <a:lnTo>
                        <a:pt x="1555" y="362"/>
                      </a:lnTo>
                      <a:lnTo>
                        <a:pt x="155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8" name="Google Shape;2408;p111"/>
                <p:cNvSpPr/>
                <p:nvPr/>
              </p:nvSpPr>
              <p:spPr>
                <a:xfrm>
                  <a:off x="6242775" y="1608381"/>
                  <a:ext cx="5283" cy="241939"/>
                </a:xfrm>
                <a:custGeom>
                  <a:rect b="b" l="l" r="r" t="t"/>
                  <a:pathLst>
                    <a:path extrusionOk="0" h="5450" w="119">
                      <a:moveTo>
                        <a:pt x="61" y="1"/>
                      </a:moveTo>
                      <a:cubicBezTo>
                        <a:pt x="28" y="1"/>
                        <a:pt x="0" y="1221"/>
                        <a:pt x="0" y="2725"/>
                      </a:cubicBezTo>
                      <a:cubicBezTo>
                        <a:pt x="0" y="4229"/>
                        <a:pt x="28" y="5449"/>
                        <a:pt x="61" y="5449"/>
                      </a:cubicBezTo>
                      <a:cubicBezTo>
                        <a:pt x="93" y="5449"/>
                        <a:pt x="119" y="4229"/>
                        <a:pt x="119" y="2725"/>
                      </a:cubicBezTo>
                      <a:cubicBezTo>
                        <a:pt x="119" y="1221"/>
                        <a:pt x="93" y="1"/>
                        <a:pt x="6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9" name="Google Shape;2409;p111"/>
                <p:cNvSpPr/>
                <p:nvPr/>
              </p:nvSpPr>
              <p:spPr>
                <a:xfrm>
                  <a:off x="6024003" y="1570557"/>
                  <a:ext cx="254730" cy="39076"/>
                </a:xfrm>
                <a:custGeom>
                  <a:rect b="b" l="l" r="r" t="t"/>
                  <a:pathLst>
                    <a:path extrusionOk="0" h="766" w="4993">
                      <a:moveTo>
                        <a:pt x="4984" y="1"/>
                      </a:moveTo>
                      <a:cubicBezTo>
                        <a:pt x="4972" y="1"/>
                        <a:pt x="4905" y="61"/>
                        <a:pt x="4792" y="174"/>
                      </a:cubicBezTo>
                      <a:cubicBezTo>
                        <a:pt x="4680" y="289"/>
                        <a:pt x="4519" y="453"/>
                        <a:pt x="4325" y="662"/>
                      </a:cubicBezTo>
                      <a:lnTo>
                        <a:pt x="4325" y="662"/>
                      </a:lnTo>
                      <a:cubicBezTo>
                        <a:pt x="3872" y="651"/>
                        <a:pt x="3289" y="648"/>
                        <a:pt x="2650" y="648"/>
                      </a:cubicBezTo>
                      <a:cubicBezTo>
                        <a:pt x="1917" y="648"/>
                        <a:pt x="1257" y="654"/>
                        <a:pt x="776" y="666"/>
                      </a:cubicBezTo>
                      <a:cubicBezTo>
                        <a:pt x="298" y="676"/>
                        <a:pt x="1" y="691"/>
                        <a:pt x="1" y="705"/>
                      </a:cubicBezTo>
                      <a:cubicBezTo>
                        <a:pt x="1" y="722"/>
                        <a:pt x="298" y="737"/>
                        <a:pt x="776" y="748"/>
                      </a:cubicBezTo>
                      <a:cubicBezTo>
                        <a:pt x="1257" y="759"/>
                        <a:pt x="1917" y="766"/>
                        <a:pt x="2650" y="766"/>
                      </a:cubicBezTo>
                      <a:cubicBezTo>
                        <a:pt x="3299" y="766"/>
                        <a:pt x="3891" y="759"/>
                        <a:pt x="4347" y="752"/>
                      </a:cubicBezTo>
                      <a:lnTo>
                        <a:pt x="4365" y="752"/>
                      </a:lnTo>
                      <a:lnTo>
                        <a:pt x="4379" y="737"/>
                      </a:lnTo>
                      <a:cubicBezTo>
                        <a:pt x="4573" y="515"/>
                        <a:pt x="4727" y="335"/>
                        <a:pt x="4832" y="210"/>
                      </a:cubicBezTo>
                      <a:cubicBezTo>
                        <a:pt x="4936" y="81"/>
                        <a:pt x="4993" y="8"/>
                        <a:pt x="4986" y="1"/>
                      </a:cubicBezTo>
                      <a:cubicBezTo>
                        <a:pt x="4986" y="1"/>
                        <a:pt x="4985" y="1"/>
                        <a:pt x="498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410" name="Google Shape;2410;p111"/>
              <p:cNvGrpSpPr/>
              <p:nvPr/>
            </p:nvGrpSpPr>
            <p:grpSpPr>
              <a:xfrm>
                <a:off x="5548402" y="1639278"/>
                <a:ext cx="350878" cy="211040"/>
                <a:chOff x="5548402" y="1639278"/>
                <a:chExt cx="350878" cy="211040"/>
              </a:xfrm>
            </p:grpSpPr>
            <p:sp>
              <p:nvSpPr>
                <p:cNvPr id="2411" name="Google Shape;2411;p111"/>
                <p:cNvSpPr/>
                <p:nvPr/>
              </p:nvSpPr>
              <p:spPr>
                <a:xfrm>
                  <a:off x="5548402" y="1694145"/>
                  <a:ext cx="305820" cy="156173"/>
                </a:xfrm>
                <a:custGeom>
                  <a:rect b="b" l="l" r="r" t="t"/>
                  <a:pathLst>
                    <a:path extrusionOk="0" h="3518" w="6889">
                      <a:moveTo>
                        <a:pt x="0" y="0"/>
                      </a:moveTo>
                      <a:lnTo>
                        <a:pt x="0" y="3517"/>
                      </a:lnTo>
                      <a:lnTo>
                        <a:pt x="6888" y="3517"/>
                      </a:lnTo>
                      <a:lnTo>
                        <a:pt x="688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2" name="Google Shape;2412;p111"/>
                <p:cNvSpPr/>
                <p:nvPr/>
              </p:nvSpPr>
              <p:spPr>
                <a:xfrm>
                  <a:off x="5548402" y="1639278"/>
                  <a:ext cx="350878" cy="54914"/>
                </a:xfrm>
                <a:custGeom>
                  <a:rect b="b" l="l" r="r" t="t"/>
                  <a:pathLst>
                    <a:path extrusionOk="0" h="1237" w="7904">
                      <a:moveTo>
                        <a:pt x="1486" y="1"/>
                      </a:moveTo>
                      <a:lnTo>
                        <a:pt x="0" y="1236"/>
                      </a:lnTo>
                      <a:lnTo>
                        <a:pt x="6888" y="1236"/>
                      </a:lnTo>
                      <a:lnTo>
                        <a:pt x="79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3" name="Google Shape;2413;p111"/>
                <p:cNvSpPr/>
                <p:nvPr/>
              </p:nvSpPr>
              <p:spPr>
                <a:xfrm>
                  <a:off x="5854482" y="1639455"/>
                  <a:ext cx="44792" cy="210554"/>
                </a:xfrm>
                <a:custGeom>
                  <a:rect b="b" l="l" r="r" t="t"/>
                  <a:pathLst>
                    <a:path extrusionOk="0" h="4743" w="1009">
                      <a:moveTo>
                        <a:pt x="1009" y="0"/>
                      </a:moveTo>
                      <a:cubicBezTo>
                        <a:pt x="1001" y="22"/>
                        <a:pt x="911" y="144"/>
                        <a:pt x="757" y="345"/>
                      </a:cubicBezTo>
                      <a:cubicBezTo>
                        <a:pt x="570" y="582"/>
                        <a:pt x="323" y="891"/>
                        <a:pt x="28" y="1261"/>
                      </a:cubicBezTo>
                      <a:lnTo>
                        <a:pt x="18" y="1275"/>
                      </a:lnTo>
                      <a:lnTo>
                        <a:pt x="7" y="1275"/>
                      </a:lnTo>
                      <a:cubicBezTo>
                        <a:pt x="36" y="1458"/>
                        <a:pt x="53" y="2154"/>
                        <a:pt x="53" y="2990"/>
                      </a:cubicBezTo>
                      <a:cubicBezTo>
                        <a:pt x="53" y="3906"/>
                        <a:pt x="28" y="4660"/>
                        <a:pt x="0" y="4742"/>
                      </a:cubicBezTo>
                      <a:lnTo>
                        <a:pt x="1009" y="3407"/>
                      </a:lnTo>
                      <a:lnTo>
                        <a:pt x="100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4" name="Google Shape;2414;p111"/>
                <p:cNvSpPr/>
                <p:nvPr/>
              </p:nvSpPr>
              <p:spPr>
                <a:xfrm>
                  <a:off x="5593637" y="1744796"/>
                  <a:ext cx="208467" cy="16114"/>
                </a:xfrm>
                <a:custGeom>
                  <a:rect b="b" l="l" r="r" t="t"/>
                  <a:pathLst>
                    <a:path extrusionOk="0" h="363" w="4696">
                      <a:moveTo>
                        <a:pt x="0" y="1"/>
                      </a:moveTo>
                      <a:lnTo>
                        <a:pt x="0" y="362"/>
                      </a:lnTo>
                      <a:lnTo>
                        <a:pt x="4695" y="362"/>
                      </a:lnTo>
                      <a:lnTo>
                        <a:pt x="4695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5" name="Google Shape;2415;p111"/>
                <p:cNvSpPr/>
                <p:nvPr/>
              </p:nvSpPr>
              <p:spPr>
                <a:xfrm>
                  <a:off x="5634877" y="1773917"/>
                  <a:ext cx="129449" cy="16026"/>
                </a:xfrm>
                <a:custGeom>
                  <a:rect b="b" l="l" r="r" t="t"/>
                  <a:pathLst>
                    <a:path extrusionOk="0" h="361" w="2916">
                      <a:moveTo>
                        <a:pt x="1" y="1"/>
                      </a:moveTo>
                      <a:lnTo>
                        <a:pt x="1" y="360"/>
                      </a:lnTo>
                      <a:lnTo>
                        <a:pt x="2916" y="360"/>
                      </a:lnTo>
                      <a:lnTo>
                        <a:pt x="291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6" name="Google Shape;2416;p111"/>
                <p:cNvSpPr/>
                <p:nvPr/>
              </p:nvSpPr>
              <p:spPr>
                <a:xfrm>
                  <a:off x="5851597" y="1694145"/>
                  <a:ext cx="5283" cy="156173"/>
                </a:xfrm>
                <a:custGeom>
                  <a:rect b="b" l="l" r="r" t="t"/>
                  <a:pathLst>
                    <a:path extrusionOk="0" h="3518" w="119">
                      <a:moveTo>
                        <a:pt x="58" y="0"/>
                      </a:moveTo>
                      <a:cubicBezTo>
                        <a:pt x="25" y="0"/>
                        <a:pt x="0" y="786"/>
                        <a:pt x="0" y="1758"/>
                      </a:cubicBezTo>
                      <a:cubicBezTo>
                        <a:pt x="0" y="2727"/>
                        <a:pt x="25" y="3517"/>
                        <a:pt x="58" y="3517"/>
                      </a:cubicBezTo>
                      <a:cubicBezTo>
                        <a:pt x="93" y="3517"/>
                        <a:pt x="118" y="2727"/>
                        <a:pt x="118" y="1758"/>
                      </a:cubicBezTo>
                      <a:cubicBezTo>
                        <a:pt x="118" y="786"/>
                        <a:pt x="93" y="0"/>
                        <a:pt x="5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7" name="Google Shape;2417;p111"/>
                <p:cNvSpPr/>
                <p:nvPr/>
              </p:nvSpPr>
              <p:spPr>
                <a:xfrm>
                  <a:off x="5632178" y="1658282"/>
                  <a:ext cx="254730" cy="39076"/>
                </a:xfrm>
                <a:custGeom>
                  <a:rect b="b" l="l" r="r" t="t"/>
                  <a:pathLst>
                    <a:path extrusionOk="0" h="766" w="4993">
                      <a:moveTo>
                        <a:pt x="4984" y="1"/>
                      </a:moveTo>
                      <a:cubicBezTo>
                        <a:pt x="4972" y="1"/>
                        <a:pt x="4905" y="61"/>
                        <a:pt x="4792" y="174"/>
                      </a:cubicBezTo>
                      <a:cubicBezTo>
                        <a:pt x="4680" y="289"/>
                        <a:pt x="4519" y="453"/>
                        <a:pt x="4325" y="662"/>
                      </a:cubicBezTo>
                      <a:lnTo>
                        <a:pt x="4325" y="662"/>
                      </a:lnTo>
                      <a:cubicBezTo>
                        <a:pt x="3872" y="651"/>
                        <a:pt x="3289" y="648"/>
                        <a:pt x="2650" y="648"/>
                      </a:cubicBezTo>
                      <a:cubicBezTo>
                        <a:pt x="1917" y="648"/>
                        <a:pt x="1257" y="654"/>
                        <a:pt x="776" y="666"/>
                      </a:cubicBezTo>
                      <a:cubicBezTo>
                        <a:pt x="298" y="676"/>
                        <a:pt x="1" y="691"/>
                        <a:pt x="1" y="705"/>
                      </a:cubicBezTo>
                      <a:cubicBezTo>
                        <a:pt x="1" y="722"/>
                        <a:pt x="298" y="737"/>
                        <a:pt x="776" y="748"/>
                      </a:cubicBezTo>
                      <a:cubicBezTo>
                        <a:pt x="1257" y="759"/>
                        <a:pt x="1917" y="766"/>
                        <a:pt x="2650" y="766"/>
                      </a:cubicBezTo>
                      <a:cubicBezTo>
                        <a:pt x="3299" y="766"/>
                        <a:pt x="3891" y="759"/>
                        <a:pt x="4347" y="752"/>
                      </a:cubicBezTo>
                      <a:lnTo>
                        <a:pt x="4365" y="752"/>
                      </a:lnTo>
                      <a:lnTo>
                        <a:pt x="4379" y="737"/>
                      </a:lnTo>
                      <a:cubicBezTo>
                        <a:pt x="4573" y="515"/>
                        <a:pt x="4727" y="335"/>
                        <a:pt x="4832" y="210"/>
                      </a:cubicBezTo>
                      <a:cubicBezTo>
                        <a:pt x="4936" y="81"/>
                        <a:pt x="4993" y="8"/>
                        <a:pt x="4986" y="1"/>
                      </a:cubicBezTo>
                      <a:cubicBezTo>
                        <a:pt x="4986" y="1"/>
                        <a:pt x="4985" y="1"/>
                        <a:pt x="498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2418" name="Google Shape;2418;p111"/>
          <p:cNvGrpSpPr/>
          <p:nvPr/>
        </p:nvGrpSpPr>
        <p:grpSpPr>
          <a:xfrm>
            <a:off x="4534350" y="4713051"/>
            <a:ext cx="4600713" cy="150450"/>
            <a:chOff x="0" y="4397412"/>
            <a:chExt cx="4600713" cy="150450"/>
          </a:xfrm>
        </p:grpSpPr>
        <p:sp>
          <p:nvSpPr>
            <p:cNvPr id="2419" name="Google Shape;2419;p111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11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11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11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11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4" name="Google Shape;2424;p111"/>
          <p:cNvGrpSpPr/>
          <p:nvPr/>
        </p:nvGrpSpPr>
        <p:grpSpPr>
          <a:xfrm>
            <a:off x="4089562" y="596016"/>
            <a:ext cx="4545076" cy="4119899"/>
            <a:chOff x="4089562" y="596016"/>
            <a:chExt cx="4545076" cy="4119899"/>
          </a:xfrm>
        </p:grpSpPr>
        <p:grpSp>
          <p:nvGrpSpPr>
            <p:cNvPr id="2425" name="Google Shape;2425;p111"/>
            <p:cNvGrpSpPr/>
            <p:nvPr/>
          </p:nvGrpSpPr>
          <p:grpSpPr>
            <a:xfrm>
              <a:off x="6208458" y="4139123"/>
              <a:ext cx="623499" cy="576793"/>
              <a:chOff x="2681574" y="1237063"/>
              <a:chExt cx="340338" cy="314998"/>
            </a:xfrm>
          </p:grpSpPr>
          <p:sp>
            <p:nvSpPr>
              <p:cNvPr id="2426" name="Google Shape;2426;p111"/>
              <p:cNvSpPr/>
              <p:nvPr/>
            </p:nvSpPr>
            <p:spPr>
              <a:xfrm>
                <a:off x="2681574" y="1237063"/>
                <a:ext cx="340338" cy="314998"/>
              </a:xfrm>
              <a:custGeom>
                <a:rect b="b" l="l" r="r" t="t"/>
                <a:pathLst>
                  <a:path extrusionOk="0" h="8540" w="9227">
                    <a:moveTo>
                      <a:pt x="6425" y="0"/>
                    </a:moveTo>
                    <a:cubicBezTo>
                      <a:pt x="6425" y="0"/>
                      <a:pt x="6228" y="2011"/>
                      <a:pt x="3964" y="2884"/>
                    </a:cubicBezTo>
                    <a:cubicBezTo>
                      <a:pt x="2562" y="3427"/>
                      <a:pt x="1" y="4855"/>
                      <a:pt x="254" y="5974"/>
                    </a:cubicBezTo>
                    <a:lnTo>
                      <a:pt x="2369" y="8540"/>
                    </a:lnTo>
                    <a:cubicBezTo>
                      <a:pt x="2369" y="8540"/>
                      <a:pt x="3746" y="7084"/>
                      <a:pt x="5677" y="6442"/>
                    </a:cubicBezTo>
                    <a:cubicBezTo>
                      <a:pt x="7574" y="5813"/>
                      <a:pt x="9226" y="3160"/>
                      <a:pt x="9226" y="3160"/>
                    </a:cubicBezTo>
                    <a:lnTo>
                      <a:pt x="64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111"/>
              <p:cNvSpPr/>
              <p:nvPr/>
            </p:nvSpPr>
            <p:spPr>
              <a:xfrm>
                <a:off x="2798758" y="1347238"/>
                <a:ext cx="136733" cy="114897"/>
              </a:xfrm>
              <a:custGeom>
                <a:rect b="b" l="l" r="r" t="t"/>
                <a:pathLst>
                  <a:path extrusionOk="0" h="3115" w="3707">
                    <a:moveTo>
                      <a:pt x="2035" y="1"/>
                    </a:moveTo>
                    <a:cubicBezTo>
                      <a:pt x="1894" y="1"/>
                      <a:pt x="1751" y="21"/>
                      <a:pt x="1608" y="63"/>
                    </a:cubicBezTo>
                    <a:cubicBezTo>
                      <a:pt x="813" y="299"/>
                      <a:pt x="1" y="1239"/>
                      <a:pt x="232" y="2035"/>
                    </a:cubicBezTo>
                    <a:cubicBezTo>
                      <a:pt x="409" y="2631"/>
                      <a:pt x="1028" y="3114"/>
                      <a:pt x="1736" y="3114"/>
                    </a:cubicBezTo>
                    <a:cubicBezTo>
                      <a:pt x="1972" y="3114"/>
                      <a:pt x="2218" y="3061"/>
                      <a:pt x="2461" y="2939"/>
                    </a:cubicBezTo>
                    <a:cubicBezTo>
                      <a:pt x="3200" y="2568"/>
                      <a:pt x="3706" y="1868"/>
                      <a:pt x="3470" y="1077"/>
                    </a:cubicBezTo>
                    <a:cubicBezTo>
                      <a:pt x="3276" y="424"/>
                      <a:pt x="2682" y="1"/>
                      <a:pt x="20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111"/>
              <p:cNvSpPr/>
              <p:nvPr/>
            </p:nvSpPr>
            <p:spPr>
              <a:xfrm>
                <a:off x="2831807" y="1370734"/>
                <a:ext cx="68385" cy="74950"/>
              </a:xfrm>
              <a:custGeom>
                <a:rect b="b" l="l" r="r" t="t"/>
                <a:pathLst>
                  <a:path extrusionOk="0" h="2032" w="1854">
                    <a:moveTo>
                      <a:pt x="529" y="422"/>
                    </a:moveTo>
                    <a:cubicBezTo>
                      <a:pt x="613" y="541"/>
                      <a:pt x="712" y="676"/>
                      <a:pt x="827" y="825"/>
                    </a:cubicBezTo>
                    <a:cubicBezTo>
                      <a:pt x="796" y="842"/>
                      <a:pt x="770" y="856"/>
                      <a:pt x="744" y="873"/>
                    </a:cubicBezTo>
                    <a:cubicBezTo>
                      <a:pt x="630" y="737"/>
                      <a:pt x="525" y="615"/>
                      <a:pt x="433" y="523"/>
                    </a:cubicBezTo>
                    <a:cubicBezTo>
                      <a:pt x="442" y="515"/>
                      <a:pt x="446" y="501"/>
                      <a:pt x="450" y="493"/>
                    </a:cubicBezTo>
                    <a:cubicBezTo>
                      <a:pt x="476" y="467"/>
                      <a:pt x="503" y="445"/>
                      <a:pt x="529" y="422"/>
                    </a:cubicBezTo>
                    <a:close/>
                    <a:moveTo>
                      <a:pt x="363" y="642"/>
                    </a:moveTo>
                    <a:cubicBezTo>
                      <a:pt x="424" y="733"/>
                      <a:pt x="503" y="838"/>
                      <a:pt x="587" y="952"/>
                    </a:cubicBezTo>
                    <a:cubicBezTo>
                      <a:pt x="569" y="956"/>
                      <a:pt x="547" y="969"/>
                      <a:pt x="534" y="973"/>
                    </a:cubicBezTo>
                    <a:cubicBezTo>
                      <a:pt x="512" y="978"/>
                      <a:pt x="494" y="978"/>
                      <a:pt x="476" y="978"/>
                    </a:cubicBezTo>
                    <a:cubicBezTo>
                      <a:pt x="460" y="978"/>
                      <a:pt x="446" y="973"/>
                      <a:pt x="433" y="969"/>
                    </a:cubicBezTo>
                    <a:cubicBezTo>
                      <a:pt x="407" y="961"/>
                      <a:pt x="377" y="939"/>
                      <a:pt x="359" y="908"/>
                    </a:cubicBezTo>
                    <a:cubicBezTo>
                      <a:pt x="315" y="851"/>
                      <a:pt x="302" y="785"/>
                      <a:pt x="329" y="707"/>
                    </a:cubicBezTo>
                    <a:cubicBezTo>
                      <a:pt x="333" y="685"/>
                      <a:pt x="355" y="664"/>
                      <a:pt x="363" y="642"/>
                    </a:cubicBezTo>
                    <a:close/>
                    <a:moveTo>
                      <a:pt x="1286" y="1027"/>
                    </a:moveTo>
                    <a:cubicBezTo>
                      <a:pt x="1295" y="1027"/>
                      <a:pt x="1303" y="1028"/>
                      <a:pt x="1311" y="1031"/>
                    </a:cubicBezTo>
                    <a:cubicBezTo>
                      <a:pt x="1382" y="1039"/>
                      <a:pt x="1456" y="1100"/>
                      <a:pt x="1482" y="1170"/>
                    </a:cubicBezTo>
                    <a:cubicBezTo>
                      <a:pt x="1513" y="1227"/>
                      <a:pt x="1509" y="1310"/>
                      <a:pt x="1486" y="1384"/>
                    </a:cubicBezTo>
                    <a:cubicBezTo>
                      <a:pt x="1408" y="1279"/>
                      <a:pt x="1321" y="1162"/>
                      <a:pt x="1224" y="1035"/>
                    </a:cubicBezTo>
                    <a:cubicBezTo>
                      <a:pt x="1245" y="1032"/>
                      <a:pt x="1266" y="1027"/>
                      <a:pt x="1286" y="1027"/>
                    </a:cubicBezTo>
                    <a:close/>
                    <a:moveTo>
                      <a:pt x="1053" y="1104"/>
                    </a:moveTo>
                    <a:cubicBezTo>
                      <a:pt x="1180" y="1262"/>
                      <a:pt x="1303" y="1406"/>
                      <a:pt x="1408" y="1524"/>
                    </a:cubicBezTo>
                    <a:cubicBezTo>
                      <a:pt x="1386" y="1555"/>
                      <a:pt x="1373" y="1594"/>
                      <a:pt x="1347" y="1620"/>
                    </a:cubicBezTo>
                    <a:cubicBezTo>
                      <a:pt x="1342" y="1624"/>
                      <a:pt x="1338" y="1629"/>
                      <a:pt x="1333" y="1638"/>
                    </a:cubicBezTo>
                    <a:cubicBezTo>
                      <a:pt x="1233" y="1498"/>
                      <a:pt x="1111" y="1332"/>
                      <a:pt x="970" y="1152"/>
                    </a:cubicBezTo>
                    <a:cubicBezTo>
                      <a:pt x="992" y="1140"/>
                      <a:pt x="1015" y="1126"/>
                      <a:pt x="1037" y="1114"/>
                    </a:cubicBezTo>
                    <a:cubicBezTo>
                      <a:pt x="1041" y="1109"/>
                      <a:pt x="1045" y="1109"/>
                      <a:pt x="1053" y="1104"/>
                    </a:cubicBezTo>
                    <a:close/>
                    <a:moveTo>
                      <a:pt x="290" y="1"/>
                    </a:moveTo>
                    <a:cubicBezTo>
                      <a:pt x="288" y="1"/>
                      <a:pt x="286" y="1"/>
                      <a:pt x="285" y="3"/>
                    </a:cubicBezTo>
                    <a:cubicBezTo>
                      <a:pt x="267" y="12"/>
                      <a:pt x="315" y="104"/>
                      <a:pt x="403" y="235"/>
                    </a:cubicBezTo>
                    <a:cubicBezTo>
                      <a:pt x="363" y="261"/>
                      <a:pt x="324" y="275"/>
                      <a:pt x="280" y="305"/>
                    </a:cubicBezTo>
                    <a:cubicBezTo>
                      <a:pt x="272" y="313"/>
                      <a:pt x="258" y="327"/>
                      <a:pt x="250" y="340"/>
                    </a:cubicBezTo>
                    <a:cubicBezTo>
                      <a:pt x="217" y="311"/>
                      <a:pt x="194" y="294"/>
                      <a:pt x="179" y="294"/>
                    </a:cubicBezTo>
                    <a:cubicBezTo>
                      <a:pt x="176" y="294"/>
                      <a:pt x="173" y="295"/>
                      <a:pt x="171" y="297"/>
                    </a:cubicBezTo>
                    <a:cubicBezTo>
                      <a:pt x="162" y="305"/>
                      <a:pt x="175" y="335"/>
                      <a:pt x="202" y="388"/>
                    </a:cubicBezTo>
                    <a:cubicBezTo>
                      <a:pt x="145" y="445"/>
                      <a:pt x="88" y="511"/>
                      <a:pt x="49" y="602"/>
                    </a:cubicBezTo>
                    <a:cubicBezTo>
                      <a:pt x="22" y="672"/>
                      <a:pt x="0" y="747"/>
                      <a:pt x="4" y="838"/>
                    </a:cubicBezTo>
                    <a:cubicBezTo>
                      <a:pt x="10" y="926"/>
                      <a:pt x="36" y="1013"/>
                      <a:pt x="79" y="1092"/>
                    </a:cubicBezTo>
                    <a:cubicBezTo>
                      <a:pt x="131" y="1166"/>
                      <a:pt x="202" y="1235"/>
                      <a:pt x="298" y="1279"/>
                    </a:cubicBezTo>
                    <a:cubicBezTo>
                      <a:pt x="341" y="1301"/>
                      <a:pt x="394" y="1314"/>
                      <a:pt x="446" y="1323"/>
                    </a:cubicBezTo>
                    <a:cubicBezTo>
                      <a:pt x="466" y="1325"/>
                      <a:pt x="487" y="1326"/>
                      <a:pt x="508" y="1326"/>
                    </a:cubicBezTo>
                    <a:cubicBezTo>
                      <a:pt x="537" y="1326"/>
                      <a:pt x="567" y="1324"/>
                      <a:pt x="595" y="1319"/>
                    </a:cubicBezTo>
                    <a:cubicBezTo>
                      <a:pt x="678" y="1301"/>
                      <a:pt x="748" y="1271"/>
                      <a:pt x="809" y="1241"/>
                    </a:cubicBezTo>
                    <a:cubicBezTo>
                      <a:pt x="962" y="1428"/>
                      <a:pt x="1106" y="1598"/>
                      <a:pt x="1228" y="1729"/>
                    </a:cubicBezTo>
                    <a:cubicBezTo>
                      <a:pt x="1150" y="1791"/>
                      <a:pt x="1075" y="1848"/>
                      <a:pt x="1023" y="1887"/>
                    </a:cubicBezTo>
                    <a:cubicBezTo>
                      <a:pt x="932" y="1949"/>
                      <a:pt x="883" y="1987"/>
                      <a:pt x="892" y="2009"/>
                    </a:cubicBezTo>
                    <a:cubicBezTo>
                      <a:pt x="897" y="2024"/>
                      <a:pt x="918" y="2031"/>
                      <a:pt x="954" y="2031"/>
                    </a:cubicBezTo>
                    <a:cubicBezTo>
                      <a:pt x="984" y="2031"/>
                      <a:pt x="1025" y="2026"/>
                      <a:pt x="1075" y="2014"/>
                    </a:cubicBezTo>
                    <a:cubicBezTo>
                      <a:pt x="1154" y="1996"/>
                      <a:pt x="1263" y="1953"/>
                      <a:pt x="1377" y="1891"/>
                    </a:cubicBezTo>
                    <a:cubicBezTo>
                      <a:pt x="1461" y="1972"/>
                      <a:pt x="1516" y="2015"/>
                      <a:pt x="1538" y="2015"/>
                    </a:cubicBezTo>
                    <a:cubicBezTo>
                      <a:pt x="1540" y="2015"/>
                      <a:pt x="1542" y="2014"/>
                      <a:pt x="1543" y="2014"/>
                    </a:cubicBezTo>
                    <a:cubicBezTo>
                      <a:pt x="1557" y="2001"/>
                      <a:pt x="1525" y="1939"/>
                      <a:pt x="1464" y="1838"/>
                    </a:cubicBezTo>
                    <a:cubicBezTo>
                      <a:pt x="1486" y="1826"/>
                      <a:pt x="1499" y="1822"/>
                      <a:pt x="1521" y="1808"/>
                    </a:cubicBezTo>
                    <a:cubicBezTo>
                      <a:pt x="1547" y="1786"/>
                      <a:pt x="1569" y="1756"/>
                      <a:pt x="1596" y="1729"/>
                    </a:cubicBezTo>
                    <a:cubicBezTo>
                      <a:pt x="1695" y="1833"/>
                      <a:pt x="1762" y="1893"/>
                      <a:pt x="1786" y="1893"/>
                    </a:cubicBezTo>
                    <a:cubicBezTo>
                      <a:pt x="1789" y="1893"/>
                      <a:pt x="1791" y="1892"/>
                      <a:pt x="1793" y="1891"/>
                    </a:cubicBezTo>
                    <a:cubicBezTo>
                      <a:pt x="1810" y="1878"/>
                      <a:pt x="1761" y="1786"/>
                      <a:pt x="1670" y="1646"/>
                    </a:cubicBezTo>
                    <a:cubicBezTo>
                      <a:pt x="1700" y="1608"/>
                      <a:pt x="1727" y="1568"/>
                      <a:pt x="1753" y="1520"/>
                    </a:cubicBezTo>
                    <a:cubicBezTo>
                      <a:pt x="1814" y="1398"/>
                      <a:pt x="1854" y="1231"/>
                      <a:pt x="1793" y="1052"/>
                    </a:cubicBezTo>
                    <a:cubicBezTo>
                      <a:pt x="1731" y="882"/>
                      <a:pt x="1587" y="737"/>
                      <a:pt x="1390" y="690"/>
                    </a:cubicBezTo>
                    <a:cubicBezTo>
                      <a:pt x="1338" y="676"/>
                      <a:pt x="1285" y="672"/>
                      <a:pt x="1237" y="672"/>
                    </a:cubicBezTo>
                    <a:cubicBezTo>
                      <a:pt x="1184" y="676"/>
                      <a:pt x="1137" y="685"/>
                      <a:pt x="1093" y="698"/>
                    </a:cubicBezTo>
                    <a:cubicBezTo>
                      <a:pt x="1053" y="711"/>
                      <a:pt x="1023" y="729"/>
                      <a:pt x="988" y="747"/>
                    </a:cubicBezTo>
                    <a:cubicBezTo>
                      <a:pt x="861" y="589"/>
                      <a:pt x="739" y="449"/>
                      <a:pt x="639" y="331"/>
                    </a:cubicBezTo>
                    <a:cubicBezTo>
                      <a:pt x="691" y="291"/>
                      <a:pt x="739" y="257"/>
                      <a:pt x="783" y="231"/>
                    </a:cubicBezTo>
                    <a:cubicBezTo>
                      <a:pt x="870" y="166"/>
                      <a:pt x="914" y="121"/>
                      <a:pt x="905" y="99"/>
                    </a:cubicBezTo>
                    <a:cubicBezTo>
                      <a:pt x="901" y="88"/>
                      <a:pt x="883" y="83"/>
                      <a:pt x="853" y="83"/>
                    </a:cubicBezTo>
                    <a:cubicBezTo>
                      <a:pt x="823" y="83"/>
                      <a:pt x="781" y="88"/>
                      <a:pt x="726" y="99"/>
                    </a:cubicBezTo>
                    <a:cubicBezTo>
                      <a:pt x="669" y="113"/>
                      <a:pt x="603" y="134"/>
                      <a:pt x="529" y="166"/>
                    </a:cubicBezTo>
                    <a:cubicBezTo>
                      <a:pt x="521" y="170"/>
                      <a:pt x="508" y="178"/>
                      <a:pt x="498" y="182"/>
                    </a:cubicBezTo>
                    <a:cubicBezTo>
                      <a:pt x="392" y="72"/>
                      <a:pt x="314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111"/>
              <p:cNvSpPr/>
              <p:nvPr/>
            </p:nvSpPr>
            <p:spPr>
              <a:xfrm>
                <a:off x="2700128" y="1258825"/>
                <a:ext cx="302900" cy="276785"/>
              </a:xfrm>
              <a:custGeom>
                <a:rect b="b" l="l" r="r" t="t"/>
                <a:pathLst>
                  <a:path extrusionOk="0" h="7504" w="8212">
                    <a:moveTo>
                      <a:pt x="6123" y="179"/>
                    </a:moveTo>
                    <a:lnTo>
                      <a:pt x="8090" y="2504"/>
                    </a:lnTo>
                    <a:cubicBezTo>
                      <a:pt x="7251" y="4309"/>
                      <a:pt x="5573" y="5340"/>
                      <a:pt x="4379" y="5673"/>
                    </a:cubicBezTo>
                    <a:cubicBezTo>
                      <a:pt x="3318" y="5974"/>
                      <a:pt x="2159" y="7106"/>
                      <a:pt x="1923" y="7347"/>
                    </a:cubicBezTo>
                    <a:lnTo>
                      <a:pt x="123" y="5144"/>
                    </a:lnTo>
                    <a:cubicBezTo>
                      <a:pt x="660" y="3859"/>
                      <a:pt x="2636" y="3046"/>
                      <a:pt x="3942" y="2508"/>
                    </a:cubicBezTo>
                    <a:cubicBezTo>
                      <a:pt x="4173" y="2413"/>
                      <a:pt x="4393" y="2321"/>
                      <a:pt x="4580" y="2238"/>
                    </a:cubicBezTo>
                    <a:cubicBezTo>
                      <a:pt x="4803" y="2141"/>
                      <a:pt x="4996" y="2014"/>
                      <a:pt x="5157" y="1875"/>
                    </a:cubicBezTo>
                    <a:cubicBezTo>
                      <a:pt x="5742" y="1377"/>
                      <a:pt x="5983" y="709"/>
                      <a:pt x="6053" y="477"/>
                    </a:cubicBezTo>
                    <a:cubicBezTo>
                      <a:pt x="6065" y="437"/>
                      <a:pt x="6105" y="302"/>
                      <a:pt x="6123" y="179"/>
                    </a:cubicBezTo>
                    <a:close/>
                    <a:moveTo>
                      <a:pt x="6105" y="1"/>
                    </a:moveTo>
                    <a:lnTo>
                      <a:pt x="6018" y="57"/>
                    </a:lnTo>
                    <a:cubicBezTo>
                      <a:pt x="6061" y="175"/>
                      <a:pt x="5769" y="1595"/>
                      <a:pt x="4536" y="2141"/>
                    </a:cubicBezTo>
                    <a:cubicBezTo>
                      <a:pt x="4353" y="2224"/>
                      <a:pt x="4135" y="2316"/>
                      <a:pt x="3903" y="2408"/>
                    </a:cubicBezTo>
                    <a:cubicBezTo>
                      <a:pt x="2977" y="2793"/>
                      <a:pt x="1718" y="3309"/>
                      <a:pt x="857" y="4043"/>
                    </a:cubicBezTo>
                    <a:cubicBezTo>
                      <a:pt x="476" y="4362"/>
                      <a:pt x="175" y="4725"/>
                      <a:pt x="14" y="5135"/>
                    </a:cubicBezTo>
                    <a:lnTo>
                      <a:pt x="0" y="5166"/>
                    </a:lnTo>
                    <a:lnTo>
                      <a:pt x="1914" y="7504"/>
                    </a:lnTo>
                    <a:lnTo>
                      <a:pt x="1958" y="7460"/>
                    </a:lnTo>
                    <a:cubicBezTo>
                      <a:pt x="1971" y="7447"/>
                      <a:pt x="3273" y="6096"/>
                      <a:pt x="4409" y="5778"/>
                    </a:cubicBezTo>
                    <a:cubicBezTo>
                      <a:pt x="5629" y="5432"/>
                      <a:pt x="7350" y="4374"/>
                      <a:pt x="8199" y="2518"/>
                    </a:cubicBezTo>
                    <a:lnTo>
                      <a:pt x="8211" y="2486"/>
                    </a:lnTo>
                    <a:lnTo>
                      <a:pt x="61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0" name="Google Shape;2430;p111"/>
            <p:cNvGrpSpPr/>
            <p:nvPr/>
          </p:nvGrpSpPr>
          <p:grpSpPr>
            <a:xfrm rot="756199">
              <a:off x="8106510" y="1414495"/>
              <a:ext cx="502396" cy="423275"/>
              <a:chOff x="2681574" y="1237063"/>
              <a:chExt cx="340338" cy="314998"/>
            </a:xfrm>
          </p:grpSpPr>
          <p:sp>
            <p:nvSpPr>
              <p:cNvPr id="2431" name="Google Shape;2431;p111"/>
              <p:cNvSpPr/>
              <p:nvPr/>
            </p:nvSpPr>
            <p:spPr>
              <a:xfrm>
                <a:off x="2681574" y="1237063"/>
                <a:ext cx="340338" cy="314998"/>
              </a:xfrm>
              <a:custGeom>
                <a:rect b="b" l="l" r="r" t="t"/>
                <a:pathLst>
                  <a:path extrusionOk="0" h="8540" w="9227">
                    <a:moveTo>
                      <a:pt x="6425" y="0"/>
                    </a:moveTo>
                    <a:cubicBezTo>
                      <a:pt x="6425" y="0"/>
                      <a:pt x="6228" y="2011"/>
                      <a:pt x="3964" y="2884"/>
                    </a:cubicBezTo>
                    <a:cubicBezTo>
                      <a:pt x="2562" y="3427"/>
                      <a:pt x="1" y="4855"/>
                      <a:pt x="254" y="5974"/>
                    </a:cubicBezTo>
                    <a:lnTo>
                      <a:pt x="2369" y="8540"/>
                    </a:lnTo>
                    <a:cubicBezTo>
                      <a:pt x="2369" y="8540"/>
                      <a:pt x="3746" y="7084"/>
                      <a:pt x="5677" y="6442"/>
                    </a:cubicBezTo>
                    <a:cubicBezTo>
                      <a:pt x="7574" y="5813"/>
                      <a:pt x="9226" y="3160"/>
                      <a:pt x="9226" y="3160"/>
                    </a:cubicBezTo>
                    <a:lnTo>
                      <a:pt x="64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111"/>
              <p:cNvSpPr/>
              <p:nvPr/>
            </p:nvSpPr>
            <p:spPr>
              <a:xfrm>
                <a:off x="2798758" y="1347238"/>
                <a:ext cx="136733" cy="114897"/>
              </a:xfrm>
              <a:custGeom>
                <a:rect b="b" l="l" r="r" t="t"/>
                <a:pathLst>
                  <a:path extrusionOk="0" h="3115" w="3707">
                    <a:moveTo>
                      <a:pt x="2035" y="1"/>
                    </a:moveTo>
                    <a:cubicBezTo>
                      <a:pt x="1894" y="1"/>
                      <a:pt x="1751" y="21"/>
                      <a:pt x="1608" y="63"/>
                    </a:cubicBezTo>
                    <a:cubicBezTo>
                      <a:pt x="813" y="299"/>
                      <a:pt x="1" y="1239"/>
                      <a:pt x="232" y="2035"/>
                    </a:cubicBezTo>
                    <a:cubicBezTo>
                      <a:pt x="409" y="2631"/>
                      <a:pt x="1028" y="3114"/>
                      <a:pt x="1736" y="3114"/>
                    </a:cubicBezTo>
                    <a:cubicBezTo>
                      <a:pt x="1972" y="3114"/>
                      <a:pt x="2218" y="3061"/>
                      <a:pt x="2461" y="2939"/>
                    </a:cubicBezTo>
                    <a:cubicBezTo>
                      <a:pt x="3200" y="2568"/>
                      <a:pt x="3706" y="1868"/>
                      <a:pt x="3470" y="1077"/>
                    </a:cubicBezTo>
                    <a:cubicBezTo>
                      <a:pt x="3276" y="424"/>
                      <a:pt x="2682" y="1"/>
                      <a:pt x="20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111"/>
              <p:cNvSpPr/>
              <p:nvPr/>
            </p:nvSpPr>
            <p:spPr>
              <a:xfrm>
                <a:off x="2831807" y="1370734"/>
                <a:ext cx="68385" cy="74950"/>
              </a:xfrm>
              <a:custGeom>
                <a:rect b="b" l="l" r="r" t="t"/>
                <a:pathLst>
                  <a:path extrusionOk="0" h="2032" w="1854">
                    <a:moveTo>
                      <a:pt x="529" y="422"/>
                    </a:moveTo>
                    <a:cubicBezTo>
                      <a:pt x="613" y="541"/>
                      <a:pt x="712" y="676"/>
                      <a:pt x="827" y="825"/>
                    </a:cubicBezTo>
                    <a:cubicBezTo>
                      <a:pt x="796" y="842"/>
                      <a:pt x="770" y="856"/>
                      <a:pt x="744" y="873"/>
                    </a:cubicBezTo>
                    <a:cubicBezTo>
                      <a:pt x="630" y="737"/>
                      <a:pt x="525" y="615"/>
                      <a:pt x="433" y="523"/>
                    </a:cubicBezTo>
                    <a:cubicBezTo>
                      <a:pt x="442" y="515"/>
                      <a:pt x="446" y="501"/>
                      <a:pt x="450" y="493"/>
                    </a:cubicBezTo>
                    <a:cubicBezTo>
                      <a:pt x="476" y="467"/>
                      <a:pt x="503" y="445"/>
                      <a:pt x="529" y="422"/>
                    </a:cubicBezTo>
                    <a:close/>
                    <a:moveTo>
                      <a:pt x="363" y="642"/>
                    </a:moveTo>
                    <a:cubicBezTo>
                      <a:pt x="424" y="733"/>
                      <a:pt x="503" y="838"/>
                      <a:pt x="587" y="952"/>
                    </a:cubicBezTo>
                    <a:cubicBezTo>
                      <a:pt x="569" y="956"/>
                      <a:pt x="547" y="969"/>
                      <a:pt x="534" y="973"/>
                    </a:cubicBezTo>
                    <a:cubicBezTo>
                      <a:pt x="512" y="978"/>
                      <a:pt x="494" y="978"/>
                      <a:pt x="476" y="978"/>
                    </a:cubicBezTo>
                    <a:cubicBezTo>
                      <a:pt x="460" y="978"/>
                      <a:pt x="446" y="973"/>
                      <a:pt x="433" y="969"/>
                    </a:cubicBezTo>
                    <a:cubicBezTo>
                      <a:pt x="407" y="961"/>
                      <a:pt x="377" y="939"/>
                      <a:pt x="359" y="908"/>
                    </a:cubicBezTo>
                    <a:cubicBezTo>
                      <a:pt x="315" y="851"/>
                      <a:pt x="302" y="785"/>
                      <a:pt x="329" y="707"/>
                    </a:cubicBezTo>
                    <a:cubicBezTo>
                      <a:pt x="333" y="685"/>
                      <a:pt x="355" y="664"/>
                      <a:pt x="363" y="642"/>
                    </a:cubicBezTo>
                    <a:close/>
                    <a:moveTo>
                      <a:pt x="1286" y="1027"/>
                    </a:moveTo>
                    <a:cubicBezTo>
                      <a:pt x="1295" y="1027"/>
                      <a:pt x="1303" y="1028"/>
                      <a:pt x="1311" y="1031"/>
                    </a:cubicBezTo>
                    <a:cubicBezTo>
                      <a:pt x="1382" y="1039"/>
                      <a:pt x="1456" y="1100"/>
                      <a:pt x="1482" y="1170"/>
                    </a:cubicBezTo>
                    <a:cubicBezTo>
                      <a:pt x="1513" y="1227"/>
                      <a:pt x="1509" y="1310"/>
                      <a:pt x="1486" y="1384"/>
                    </a:cubicBezTo>
                    <a:cubicBezTo>
                      <a:pt x="1408" y="1279"/>
                      <a:pt x="1321" y="1162"/>
                      <a:pt x="1224" y="1035"/>
                    </a:cubicBezTo>
                    <a:cubicBezTo>
                      <a:pt x="1245" y="1032"/>
                      <a:pt x="1266" y="1027"/>
                      <a:pt x="1286" y="1027"/>
                    </a:cubicBezTo>
                    <a:close/>
                    <a:moveTo>
                      <a:pt x="1053" y="1104"/>
                    </a:moveTo>
                    <a:cubicBezTo>
                      <a:pt x="1180" y="1262"/>
                      <a:pt x="1303" y="1406"/>
                      <a:pt x="1408" y="1524"/>
                    </a:cubicBezTo>
                    <a:cubicBezTo>
                      <a:pt x="1386" y="1555"/>
                      <a:pt x="1373" y="1594"/>
                      <a:pt x="1347" y="1620"/>
                    </a:cubicBezTo>
                    <a:cubicBezTo>
                      <a:pt x="1342" y="1624"/>
                      <a:pt x="1338" y="1629"/>
                      <a:pt x="1333" y="1638"/>
                    </a:cubicBezTo>
                    <a:cubicBezTo>
                      <a:pt x="1233" y="1498"/>
                      <a:pt x="1111" y="1332"/>
                      <a:pt x="970" y="1152"/>
                    </a:cubicBezTo>
                    <a:cubicBezTo>
                      <a:pt x="992" y="1140"/>
                      <a:pt x="1015" y="1126"/>
                      <a:pt x="1037" y="1114"/>
                    </a:cubicBezTo>
                    <a:cubicBezTo>
                      <a:pt x="1041" y="1109"/>
                      <a:pt x="1045" y="1109"/>
                      <a:pt x="1053" y="1104"/>
                    </a:cubicBezTo>
                    <a:close/>
                    <a:moveTo>
                      <a:pt x="290" y="1"/>
                    </a:moveTo>
                    <a:cubicBezTo>
                      <a:pt x="288" y="1"/>
                      <a:pt x="286" y="1"/>
                      <a:pt x="285" y="3"/>
                    </a:cubicBezTo>
                    <a:cubicBezTo>
                      <a:pt x="267" y="12"/>
                      <a:pt x="315" y="104"/>
                      <a:pt x="403" y="235"/>
                    </a:cubicBezTo>
                    <a:cubicBezTo>
                      <a:pt x="363" y="261"/>
                      <a:pt x="324" y="275"/>
                      <a:pt x="280" y="305"/>
                    </a:cubicBezTo>
                    <a:cubicBezTo>
                      <a:pt x="272" y="313"/>
                      <a:pt x="258" y="327"/>
                      <a:pt x="250" y="340"/>
                    </a:cubicBezTo>
                    <a:cubicBezTo>
                      <a:pt x="217" y="311"/>
                      <a:pt x="194" y="294"/>
                      <a:pt x="179" y="294"/>
                    </a:cubicBezTo>
                    <a:cubicBezTo>
                      <a:pt x="176" y="294"/>
                      <a:pt x="173" y="295"/>
                      <a:pt x="171" y="297"/>
                    </a:cubicBezTo>
                    <a:cubicBezTo>
                      <a:pt x="162" y="305"/>
                      <a:pt x="175" y="335"/>
                      <a:pt x="202" y="388"/>
                    </a:cubicBezTo>
                    <a:cubicBezTo>
                      <a:pt x="145" y="445"/>
                      <a:pt x="88" y="511"/>
                      <a:pt x="49" y="602"/>
                    </a:cubicBezTo>
                    <a:cubicBezTo>
                      <a:pt x="22" y="672"/>
                      <a:pt x="0" y="747"/>
                      <a:pt x="4" y="838"/>
                    </a:cubicBezTo>
                    <a:cubicBezTo>
                      <a:pt x="10" y="926"/>
                      <a:pt x="36" y="1013"/>
                      <a:pt x="79" y="1092"/>
                    </a:cubicBezTo>
                    <a:cubicBezTo>
                      <a:pt x="131" y="1166"/>
                      <a:pt x="202" y="1235"/>
                      <a:pt x="298" y="1279"/>
                    </a:cubicBezTo>
                    <a:cubicBezTo>
                      <a:pt x="341" y="1301"/>
                      <a:pt x="394" y="1314"/>
                      <a:pt x="446" y="1323"/>
                    </a:cubicBezTo>
                    <a:cubicBezTo>
                      <a:pt x="466" y="1325"/>
                      <a:pt x="487" y="1326"/>
                      <a:pt x="508" y="1326"/>
                    </a:cubicBezTo>
                    <a:cubicBezTo>
                      <a:pt x="537" y="1326"/>
                      <a:pt x="567" y="1324"/>
                      <a:pt x="595" y="1319"/>
                    </a:cubicBezTo>
                    <a:cubicBezTo>
                      <a:pt x="678" y="1301"/>
                      <a:pt x="748" y="1271"/>
                      <a:pt x="809" y="1241"/>
                    </a:cubicBezTo>
                    <a:cubicBezTo>
                      <a:pt x="962" y="1428"/>
                      <a:pt x="1106" y="1598"/>
                      <a:pt x="1228" y="1729"/>
                    </a:cubicBezTo>
                    <a:cubicBezTo>
                      <a:pt x="1150" y="1791"/>
                      <a:pt x="1075" y="1848"/>
                      <a:pt x="1023" y="1887"/>
                    </a:cubicBezTo>
                    <a:cubicBezTo>
                      <a:pt x="932" y="1949"/>
                      <a:pt x="883" y="1987"/>
                      <a:pt x="892" y="2009"/>
                    </a:cubicBezTo>
                    <a:cubicBezTo>
                      <a:pt x="897" y="2024"/>
                      <a:pt x="918" y="2031"/>
                      <a:pt x="954" y="2031"/>
                    </a:cubicBezTo>
                    <a:cubicBezTo>
                      <a:pt x="984" y="2031"/>
                      <a:pt x="1025" y="2026"/>
                      <a:pt x="1075" y="2014"/>
                    </a:cubicBezTo>
                    <a:cubicBezTo>
                      <a:pt x="1154" y="1996"/>
                      <a:pt x="1263" y="1953"/>
                      <a:pt x="1377" y="1891"/>
                    </a:cubicBezTo>
                    <a:cubicBezTo>
                      <a:pt x="1461" y="1972"/>
                      <a:pt x="1516" y="2015"/>
                      <a:pt x="1538" y="2015"/>
                    </a:cubicBezTo>
                    <a:cubicBezTo>
                      <a:pt x="1540" y="2015"/>
                      <a:pt x="1542" y="2014"/>
                      <a:pt x="1543" y="2014"/>
                    </a:cubicBezTo>
                    <a:cubicBezTo>
                      <a:pt x="1557" y="2001"/>
                      <a:pt x="1525" y="1939"/>
                      <a:pt x="1464" y="1838"/>
                    </a:cubicBezTo>
                    <a:cubicBezTo>
                      <a:pt x="1486" y="1826"/>
                      <a:pt x="1499" y="1822"/>
                      <a:pt x="1521" y="1808"/>
                    </a:cubicBezTo>
                    <a:cubicBezTo>
                      <a:pt x="1547" y="1786"/>
                      <a:pt x="1569" y="1756"/>
                      <a:pt x="1596" y="1729"/>
                    </a:cubicBezTo>
                    <a:cubicBezTo>
                      <a:pt x="1695" y="1833"/>
                      <a:pt x="1762" y="1893"/>
                      <a:pt x="1786" y="1893"/>
                    </a:cubicBezTo>
                    <a:cubicBezTo>
                      <a:pt x="1789" y="1893"/>
                      <a:pt x="1791" y="1892"/>
                      <a:pt x="1793" y="1891"/>
                    </a:cubicBezTo>
                    <a:cubicBezTo>
                      <a:pt x="1810" y="1878"/>
                      <a:pt x="1761" y="1786"/>
                      <a:pt x="1670" y="1646"/>
                    </a:cubicBezTo>
                    <a:cubicBezTo>
                      <a:pt x="1700" y="1608"/>
                      <a:pt x="1727" y="1568"/>
                      <a:pt x="1753" y="1520"/>
                    </a:cubicBezTo>
                    <a:cubicBezTo>
                      <a:pt x="1814" y="1398"/>
                      <a:pt x="1854" y="1231"/>
                      <a:pt x="1793" y="1052"/>
                    </a:cubicBezTo>
                    <a:cubicBezTo>
                      <a:pt x="1731" y="882"/>
                      <a:pt x="1587" y="737"/>
                      <a:pt x="1390" y="690"/>
                    </a:cubicBezTo>
                    <a:cubicBezTo>
                      <a:pt x="1338" y="676"/>
                      <a:pt x="1285" y="672"/>
                      <a:pt x="1237" y="672"/>
                    </a:cubicBezTo>
                    <a:cubicBezTo>
                      <a:pt x="1184" y="676"/>
                      <a:pt x="1137" y="685"/>
                      <a:pt x="1093" y="698"/>
                    </a:cubicBezTo>
                    <a:cubicBezTo>
                      <a:pt x="1053" y="711"/>
                      <a:pt x="1023" y="729"/>
                      <a:pt x="988" y="747"/>
                    </a:cubicBezTo>
                    <a:cubicBezTo>
                      <a:pt x="861" y="589"/>
                      <a:pt x="739" y="449"/>
                      <a:pt x="639" y="331"/>
                    </a:cubicBezTo>
                    <a:cubicBezTo>
                      <a:pt x="691" y="291"/>
                      <a:pt x="739" y="257"/>
                      <a:pt x="783" y="231"/>
                    </a:cubicBezTo>
                    <a:cubicBezTo>
                      <a:pt x="870" y="166"/>
                      <a:pt x="914" y="121"/>
                      <a:pt x="905" y="99"/>
                    </a:cubicBezTo>
                    <a:cubicBezTo>
                      <a:pt x="901" y="88"/>
                      <a:pt x="883" y="83"/>
                      <a:pt x="853" y="83"/>
                    </a:cubicBezTo>
                    <a:cubicBezTo>
                      <a:pt x="823" y="83"/>
                      <a:pt x="781" y="88"/>
                      <a:pt x="726" y="99"/>
                    </a:cubicBezTo>
                    <a:cubicBezTo>
                      <a:pt x="669" y="113"/>
                      <a:pt x="603" y="134"/>
                      <a:pt x="529" y="166"/>
                    </a:cubicBezTo>
                    <a:cubicBezTo>
                      <a:pt x="521" y="170"/>
                      <a:pt x="508" y="178"/>
                      <a:pt x="498" y="182"/>
                    </a:cubicBezTo>
                    <a:cubicBezTo>
                      <a:pt x="392" y="72"/>
                      <a:pt x="314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111"/>
              <p:cNvSpPr/>
              <p:nvPr/>
            </p:nvSpPr>
            <p:spPr>
              <a:xfrm>
                <a:off x="2700128" y="1258825"/>
                <a:ext cx="302900" cy="276785"/>
              </a:xfrm>
              <a:custGeom>
                <a:rect b="b" l="l" r="r" t="t"/>
                <a:pathLst>
                  <a:path extrusionOk="0" h="7504" w="8212">
                    <a:moveTo>
                      <a:pt x="6123" y="179"/>
                    </a:moveTo>
                    <a:lnTo>
                      <a:pt x="8090" y="2504"/>
                    </a:lnTo>
                    <a:cubicBezTo>
                      <a:pt x="7251" y="4309"/>
                      <a:pt x="5573" y="5340"/>
                      <a:pt x="4379" y="5673"/>
                    </a:cubicBezTo>
                    <a:cubicBezTo>
                      <a:pt x="3318" y="5974"/>
                      <a:pt x="2159" y="7106"/>
                      <a:pt x="1923" y="7347"/>
                    </a:cubicBezTo>
                    <a:lnTo>
                      <a:pt x="123" y="5144"/>
                    </a:lnTo>
                    <a:cubicBezTo>
                      <a:pt x="660" y="3859"/>
                      <a:pt x="2636" y="3046"/>
                      <a:pt x="3942" y="2508"/>
                    </a:cubicBezTo>
                    <a:cubicBezTo>
                      <a:pt x="4173" y="2413"/>
                      <a:pt x="4393" y="2321"/>
                      <a:pt x="4580" y="2238"/>
                    </a:cubicBezTo>
                    <a:cubicBezTo>
                      <a:pt x="4803" y="2141"/>
                      <a:pt x="4996" y="2014"/>
                      <a:pt x="5157" y="1875"/>
                    </a:cubicBezTo>
                    <a:cubicBezTo>
                      <a:pt x="5742" y="1377"/>
                      <a:pt x="5983" y="709"/>
                      <a:pt x="6053" y="477"/>
                    </a:cubicBezTo>
                    <a:cubicBezTo>
                      <a:pt x="6065" y="437"/>
                      <a:pt x="6105" y="302"/>
                      <a:pt x="6123" y="179"/>
                    </a:cubicBezTo>
                    <a:close/>
                    <a:moveTo>
                      <a:pt x="6105" y="1"/>
                    </a:moveTo>
                    <a:lnTo>
                      <a:pt x="6018" y="57"/>
                    </a:lnTo>
                    <a:cubicBezTo>
                      <a:pt x="6061" y="175"/>
                      <a:pt x="5769" y="1595"/>
                      <a:pt x="4536" y="2141"/>
                    </a:cubicBezTo>
                    <a:cubicBezTo>
                      <a:pt x="4353" y="2224"/>
                      <a:pt x="4135" y="2316"/>
                      <a:pt x="3903" y="2408"/>
                    </a:cubicBezTo>
                    <a:cubicBezTo>
                      <a:pt x="2977" y="2793"/>
                      <a:pt x="1718" y="3309"/>
                      <a:pt x="857" y="4043"/>
                    </a:cubicBezTo>
                    <a:cubicBezTo>
                      <a:pt x="476" y="4362"/>
                      <a:pt x="175" y="4725"/>
                      <a:pt x="14" y="5135"/>
                    </a:cubicBezTo>
                    <a:lnTo>
                      <a:pt x="0" y="5166"/>
                    </a:lnTo>
                    <a:lnTo>
                      <a:pt x="1914" y="7504"/>
                    </a:lnTo>
                    <a:lnTo>
                      <a:pt x="1958" y="7460"/>
                    </a:lnTo>
                    <a:cubicBezTo>
                      <a:pt x="1971" y="7447"/>
                      <a:pt x="3273" y="6096"/>
                      <a:pt x="4409" y="5778"/>
                    </a:cubicBezTo>
                    <a:cubicBezTo>
                      <a:pt x="5629" y="5432"/>
                      <a:pt x="7350" y="4374"/>
                      <a:pt x="8199" y="2518"/>
                    </a:cubicBezTo>
                    <a:lnTo>
                      <a:pt x="8211" y="2486"/>
                    </a:lnTo>
                    <a:lnTo>
                      <a:pt x="61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5" name="Google Shape;2435;p111"/>
            <p:cNvGrpSpPr/>
            <p:nvPr/>
          </p:nvGrpSpPr>
          <p:grpSpPr>
            <a:xfrm rot="4421280">
              <a:off x="4109838" y="1944564"/>
              <a:ext cx="569153" cy="479566"/>
              <a:chOff x="2681574" y="1237063"/>
              <a:chExt cx="340338" cy="314998"/>
            </a:xfrm>
          </p:grpSpPr>
          <p:sp>
            <p:nvSpPr>
              <p:cNvPr id="2436" name="Google Shape;2436;p111"/>
              <p:cNvSpPr/>
              <p:nvPr/>
            </p:nvSpPr>
            <p:spPr>
              <a:xfrm>
                <a:off x="2681574" y="1237063"/>
                <a:ext cx="340338" cy="314998"/>
              </a:xfrm>
              <a:custGeom>
                <a:rect b="b" l="l" r="r" t="t"/>
                <a:pathLst>
                  <a:path extrusionOk="0" h="8540" w="9227">
                    <a:moveTo>
                      <a:pt x="6425" y="0"/>
                    </a:moveTo>
                    <a:cubicBezTo>
                      <a:pt x="6425" y="0"/>
                      <a:pt x="6228" y="2011"/>
                      <a:pt x="3964" y="2884"/>
                    </a:cubicBezTo>
                    <a:cubicBezTo>
                      <a:pt x="2562" y="3427"/>
                      <a:pt x="1" y="4855"/>
                      <a:pt x="254" y="5974"/>
                    </a:cubicBezTo>
                    <a:lnTo>
                      <a:pt x="2369" y="8540"/>
                    </a:lnTo>
                    <a:cubicBezTo>
                      <a:pt x="2369" y="8540"/>
                      <a:pt x="3746" y="7084"/>
                      <a:pt x="5677" y="6442"/>
                    </a:cubicBezTo>
                    <a:cubicBezTo>
                      <a:pt x="7574" y="5813"/>
                      <a:pt x="9226" y="3160"/>
                      <a:pt x="9226" y="3160"/>
                    </a:cubicBezTo>
                    <a:lnTo>
                      <a:pt x="64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111"/>
              <p:cNvSpPr/>
              <p:nvPr/>
            </p:nvSpPr>
            <p:spPr>
              <a:xfrm>
                <a:off x="2798758" y="1347238"/>
                <a:ext cx="136733" cy="114897"/>
              </a:xfrm>
              <a:custGeom>
                <a:rect b="b" l="l" r="r" t="t"/>
                <a:pathLst>
                  <a:path extrusionOk="0" h="3115" w="3707">
                    <a:moveTo>
                      <a:pt x="2035" y="1"/>
                    </a:moveTo>
                    <a:cubicBezTo>
                      <a:pt x="1894" y="1"/>
                      <a:pt x="1751" y="21"/>
                      <a:pt x="1608" y="63"/>
                    </a:cubicBezTo>
                    <a:cubicBezTo>
                      <a:pt x="813" y="299"/>
                      <a:pt x="1" y="1239"/>
                      <a:pt x="232" y="2035"/>
                    </a:cubicBezTo>
                    <a:cubicBezTo>
                      <a:pt x="409" y="2631"/>
                      <a:pt x="1028" y="3114"/>
                      <a:pt x="1736" y="3114"/>
                    </a:cubicBezTo>
                    <a:cubicBezTo>
                      <a:pt x="1972" y="3114"/>
                      <a:pt x="2218" y="3061"/>
                      <a:pt x="2461" y="2939"/>
                    </a:cubicBezTo>
                    <a:cubicBezTo>
                      <a:pt x="3200" y="2568"/>
                      <a:pt x="3706" y="1868"/>
                      <a:pt x="3470" y="1077"/>
                    </a:cubicBezTo>
                    <a:cubicBezTo>
                      <a:pt x="3276" y="424"/>
                      <a:pt x="2682" y="1"/>
                      <a:pt x="20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111"/>
              <p:cNvSpPr/>
              <p:nvPr/>
            </p:nvSpPr>
            <p:spPr>
              <a:xfrm>
                <a:off x="2831807" y="1370734"/>
                <a:ext cx="68385" cy="74950"/>
              </a:xfrm>
              <a:custGeom>
                <a:rect b="b" l="l" r="r" t="t"/>
                <a:pathLst>
                  <a:path extrusionOk="0" h="2032" w="1854">
                    <a:moveTo>
                      <a:pt x="529" y="422"/>
                    </a:moveTo>
                    <a:cubicBezTo>
                      <a:pt x="613" y="541"/>
                      <a:pt x="712" y="676"/>
                      <a:pt x="827" y="825"/>
                    </a:cubicBezTo>
                    <a:cubicBezTo>
                      <a:pt x="796" y="842"/>
                      <a:pt x="770" y="856"/>
                      <a:pt x="744" y="873"/>
                    </a:cubicBezTo>
                    <a:cubicBezTo>
                      <a:pt x="630" y="737"/>
                      <a:pt x="525" y="615"/>
                      <a:pt x="433" y="523"/>
                    </a:cubicBezTo>
                    <a:cubicBezTo>
                      <a:pt x="442" y="515"/>
                      <a:pt x="446" y="501"/>
                      <a:pt x="450" y="493"/>
                    </a:cubicBezTo>
                    <a:cubicBezTo>
                      <a:pt x="476" y="467"/>
                      <a:pt x="503" y="445"/>
                      <a:pt x="529" y="422"/>
                    </a:cubicBezTo>
                    <a:close/>
                    <a:moveTo>
                      <a:pt x="363" y="642"/>
                    </a:moveTo>
                    <a:cubicBezTo>
                      <a:pt x="424" y="733"/>
                      <a:pt x="503" y="838"/>
                      <a:pt x="587" y="952"/>
                    </a:cubicBezTo>
                    <a:cubicBezTo>
                      <a:pt x="569" y="956"/>
                      <a:pt x="547" y="969"/>
                      <a:pt x="534" y="973"/>
                    </a:cubicBezTo>
                    <a:cubicBezTo>
                      <a:pt x="512" y="978"/>
                      <a:pt x="494" y="978"/>
                      <a:pt x="476" y="978"/>
                    </a:cubicBezTo>
                    <a:cubicBezTo>
                      <a:pt x="460" y="978"/>
                      <a:pt x="446" y="973"/>
                      <a:pt x="433" y="969"/>
                    </a:cubicBezTo>
                    <a:cubicBezTo>
                      <a:pt x="407" y="961"/>
                      <a:pt x="377" y="939"/>
                      <a:pt x="359" y="908"/>
                    </a:cubicBezTo>
                    <a:cubicBezTo>
                      <a:pt x="315" y="851"/>
                      <a:pt x="302" y="785"/>
                      <a:pt x="329" y="707"/>
                    </a:cubicBezTo>
                    <a:cubicBezTo>
                      <a:pt x="333" y="685"/>
                      <a:pt x="355" y="664"/>
                      <a:pt x="363" y="642"/>
                    </a:cubicBezTo>
                    <a:close/>
                    <a:moveTo>
                      <a:pt x="1286" y="1027"/>
                    </a:moveTo>
                    <a:cubicBezTo>
                      <a:pt x="1295" y="1027"/>
                      <a:pt x="1303" y="1028"/>
                      <a:pt x="1311" y="1031"/>
                    </a:cubicBezTo>
                    <a:cubicBezTo>
                      <a:pt x="1382" y="1039"/>
                      <a:pt x="1456" y="1100"/>
                      <a:pt x="1482" y="1170"/>
                    </a:cubicBezTo>
                    <a:cubicBezTo>
                      <a:pt x="1513" y="1227"/>
                      <a:pt x="1509" y="1310"/>
                      <a:pt x="1486" y="1384"/>
                    </a:cubicBezTo>
                    <a:cubicBezTo>
                      <a:pt x="1408" y="1279"/>
                      <a:pt x="1321" y="1162"/>
                      <a:pt x="1224" y="1035"/>
                    </a:cubicBezTo>
                    <a:cubicBezTo>
                      <a:pt x="1245" y="1032"/>
                      <a:pt x="1266" y="1027"/>
                      <a:pt x="1286" y="1027"/>
                    </a:cubicBezTo>
                    <a:close/>
                    <a:moveTo>
                      <a:pt x="1053" y="1104"/>
                    </a:moveTo>
                    <a:cubicBezTo>
                      <a:pt x="1180" y="1262"/>
                      <a:pt x="1303" y="1406"/>
                      <a:pt x="1408" y="1524"/>
                    </a:cubicBezTo>
                    <a:cubicBezTo>
                      <a:pt x="1386" y="1555"/>
                      <a:pt x="1373" y="1594"/>
                      <a:pt x="1347" y="1620"/>
                    </a:cubicBezTo>
                    <a:cubicBezTo>
                      <a:pt x="1342" y="1624"/>
                      <a:pt x="1338" y="1629"/>
                      <a:pt x="1333" y="1638"/>
                    </a:cubicBezTo>
                    <a:cubicBezTo>
                      <a:pt x="1233" y="1498"/>
                      <a:pt x="1111" y="1332"/>
                      <a:pt x="970" y="1152"/>
                    </a:cubicBezTo>
                    <a:cubicBezTo>
                      <a:pt x="992" y="1140"/>
                      <a:pt x="1015" y="1126"/>
                      <a:pt x="1037" y="1114"/>
                    </a:cubicBezTo>
                    <a:cubicBezTo>
                      <a:pt x="1041" y="1109"/>
                      <a:pt x="1045" y="1109"/>
                      <a:pt x="1053" y="1104"/>
                    </a:cubicBezTo>
                    <a:close/>
                    <a:moveTo>
                      <a:pt x="290" y="1"/>
                    </a:moveTo>
                    <a:cubicBezTo>
                      <a:pt x="288" y="1"/>
                      <a:pt x="286" y="1"/>
                      <a:pt x="285" y="3"/>
                    </a:cubicBezTo>
                    <a:cubicBezTo>
                      <a:pt x="267" y="12"/>
                      <a:pt x="315" y="104"/>
                      <a:pt x="403" y="235"/>
                    </a:cubicBezTo>
                    <a:cubicBezTo>
                      <a:pt x="363" y="261"/>
                      <a:pt x="324" y="275"/>
                      <a:pt x="280" y="305"/>
                    </a:cubicBezTo>
                    <a:cubicBezTo>
                      <a:pt x="272" y="313"/>
                      <a:pt x="258" y="327"/>
                      <a:pt x="250" y="340"/>
                    </a:cubicBezTo>
                    <a:cubicBezTo>
                      <a:pt x="217" y="311"/>
                      <a:pt x="194" y="294"/>
                      <a:pt x="179" y="294"/>
                    </a:cubicBezTo>
                    <a:cubicBezTo>
                      <a:pt x="176" y="294"/>
                      <a:pt x="173" y="295"/>
                      <a:pt x="171" y="297"/>
                    </a:cubicBezTo>
                    <a:cubicBezTo>
                      <a:pt x="162" y="305"/>
                      <a:pt x="175" y="335"/>
                      <a:pt x="202" y="388"/>
                    </a:cubicBezTo>
                    <a:cubicBezTo>
                      <a:pt x="145" y="445"/>
                      <a:pt x="88" y="511"/>
                      <a:pt x="49" y="602"/>
                    </a:cubicBezTo>
                    <a:cubicBezTo>
                      <a:pt x="22" y="672"/>
                      <a:pt x="0" y="747"/>
                      <a:pt x="4" y="838"/>
                    </a:cubicBezTo>
                    <a:cubicBezTo>
                      <a:pt x="10" y="926"/>
                      <a:pt x="36" y="1013"/>
                      <a:pt x="79" y="1092"/>
                    </a:cubicBezTo>
                    <a:cubicBezTo>
                      <a:pt x="131" y="1166"/>
                      <a:pt x="202" y="1235"/>
                      <a:pt x="298" y="1279"/>
                    </a:cubicBezTo>
                    <a:cubicBezTo>
                      <a:pt x="341" y="1301"/>
                      <a:pt x="394" y="1314"/>
                      <a:pt x="446" y="1323"/>
                    </a:cubicBezTo>
                    <a:cubicBezTo>
                      <a:pt x="466" y="1325"/>
                      <a:pt x="487" y="1326"/>
                      <a:pt x="508" y="1326"/>
                    </a:cubicBezTo>
                    <a:cubicBezTo>
                      <a:pt x="537" y="1326"/>
                      <a:pt x="567" y="1324"/>
                      <a:pt x="595" y="1319"/>
                    </a:cubicBezTo>
                    <a:cubicBezTo>
                      <a:pt x="678" y="1301"/>
                      <a:pt x="748" y="1271"/>
                      <a:pt x="809" y="1241"/>
                    </a:cubicBezTo>
                    <a:cubicBezTo>
                      <a:pt x="962" y="1428"/>
                      <a:pt x="1106" y="1598"/>
                      <a:pt x="1228" y="1729"/>
                    </a:cubicBezTo>
                    <a:cubicBezTo>
                      <a:pt x="1150" y="1791"/>
                      <a:pt x="1075" y="1848"/>
                      <a:pt x="1023" y="1887"/>
                    </a:cubicBezTo>
                    <a:cubicBezTo>
                      <a:pt x="932" y="1949"/>
                      <a:pt x="883" y="1987"/>
                      <a:pt x="892" y="2009"/>
                    </a:cubicBezTo>
                    <a:cubicBezTo>
                      <a:pt x="897" y="2024"/>
                      <a:pt x="918" y="2031"/>
                      <a:pt x="954" y="2031"/>
                    </a:cubicBezTo>
                    <a:cubicBezTo>
                      <a:pt x="984" y="2031"/>
                      <a:pt x="1025" y="2026"/>
                      <a:pt x="1075" y="2014"/>
                    </a:cubicBezTo>
                    <a:cubicBezTo>
                      <a:pt x="1154" y="1996"/>
                      <a:pt x="1263" y="1953"/>
                      <a:pt x="1377" y="1891"/>
                    </a:cubicBezTo>
                    <a:cubicBezTo>
                      <a:pt x="1461" y="1972"/>
                      <a:pt x="1516" y="2015"/>
                      <a:pt x="1538" y="2015"/>
                    </a:cubicBezTo>
                    <a:cubicBezTo>
                      <a:pt x="1540" y="2015"/>
                      <a:pt x="1542" y="2014"/>
                      <a:pt x="1543" y="2014"/>
                    </a:cubicBezTo>
                    <a:cubicBezTo>
                      <a:pt x="1557" y="2001"/>
                      <a:pt x="1525" y="1939"/>
                      <a:pt x="1464" y="1838"/>
                    </a:cubicBezTo>
                    <a:cubicBezTo>
                      <a:pt x="1486" y="1826"/>
                      <a:pt x="1499" y="1822"/>
                      <a:pt x="1521" y="1808"/>
                    </a:cubicBezTo>
                    <a:cubicBezTo>
                      <a:pt x="1547" y="1786"/>
                      <a:pt x="1569" y="1756"/>
                      <a:pt x="1596" y="1729"/>
                    </a:cubicBezTo>
                    <a:cubicBezTo>
                      <a:pt x="1695" y="1833"/>
                      <a:pt x="1762" y="1893"/>
                      <a:pt x="1786" y="1893"/>
                    </a:cubicBezTo>
                    <a:cubicBezTo>
                      <a:pt x="1789" y="1893"/>
                      <a:pt x="1791" y="1892"/>
                      <a:pt x="1793" y="1891"/>
                    </a:cubicBezTo>
                    <a:cubicBezTo>
                      <a:pt x="1810" y="1878"/>
                      <a:pt x="1761" y="1786"/>
                      <a:pt x="1670" y="1646"/>
                    </a:cubicBezTo>
                    <a:cubicBezTo>
                      <a:pt x="1700" y="1608"/>
                      <a:pt x="1727" y="1568"/>
                      <a:pt x="1753" y="1520"/>
                    </a:cubicBezTo>
                    <a:cubicBezTo>
                      <a:pt x="1814" y="1398"/>
                      <a:pt x="1854" y="1231"/>
                      <a:pt x="1793" y="1052"/>
                    </a:cubicBezTo>
                    <a:cubicBezTo>
                      <a:pt x="1731" y="882"/>
                      <a:pt x="1587" y="737"/>
                      <a:pt x="1390" y="690"/>
                    </a:cubicBezTo>
                    <a:cubicBezTo>
                      <a:pt x="1338" y="676"/>
                      <a:pt x="1285" y="672"/>
                      <a:pt x="1237" y="672"/>
                    </a:cubicBezTo>
                    <a:cubicBezTo>
                      <a:pt x="1184" y="676"/>
                      <a:pt x="1137" y="685"/>
                      <a:pt x="1093" y="698"/>
                    </a:cubicBezTo>
                    <a:cubicBezTo>
                      <a:pt x="1053" y="711"/>
                      <a:pt x="1023" y="729"/>
                      <a:pt x="988" y="747"/>
                    </a:cubicBezTo>
                    <a:cubicBezTo>
                      <a:pt x="861" y="589"/>
                      <a:pt x="739" y="449"/>
                      <a:pt x="639" y="331"/>
                    </a:cubicBezTo>
                    <a:cubicBezTo>
                      <a:pt x="691" y="291"/>
                      <a:pt x="739" y="257"/>
                      <a:pt x="783" y="231"/>
                    </a:cubicBezTo>
                    <a:cubicBezTo>
                      <a:pt x="870" y="166"/>
                      <a:pt x="914" y="121"/>
                      <a:pt x="905" y="99"/>
                    </a:cubicBezTo>
                    <a:cubicBezTo>
                      <a:pt x="901" y="88"/>
                      <a:pt x="883" y="83"/>
                      <a:pt x="853" y="83"/>
                    </a:cubicBezTo>
                    <a:cubicBezTo>
                      <a:pt x="823" y="83"/>
                      <a:pt x="781" y="88"/>
                      <a:pt x="726" y="99"/>
                    </a:cubicBezTo>
                    <a:cubicBezTo>
                      <a:pt x="669" y="113"/>
                      <a:pt x="603" y="134"/>
                      <a:pt x="529" y="166"/>
                    </a:cubicBezTo>
                    <a:cubicBezTo>
                      <a:pt x="521" y="170"/>
                      <a:pt x="508" y="178"/>
                      <a:pt x="498" y="182"/>
                    </a:cubicBezTo>
                    <a:cubicBezTo>
                      <a:pt x="392" y="72"/>
                      <a:pt x="314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111"/>
              <p:cNvSpPr/>
              <p:nvPr/>
            </p:nvSpPr>
            <p:spPr>
              <a:xfrm>
                <a:off x="2700128" y="1258825"/>
                <a:ext cx="302900" cy="276785"/>
              </a:xfrm>
              <a:custGeom>
                <a:rect b="b" l="l" r="r" t="t"/>
                <a:pathLst>
                  <a:path extrusionOk="0" h="7504" w="8212">
                    <a:moveTo>
                      <a:pt x="6123" y="179"/>
                    </a:moveTo>
                    <a:lnTo>
                      <a:pt x="8090" y="2504"/>
                    </a:lnTo>
                    <a:cubicBezTo>
                      <a:pt x="7251" y="4309"/>
                      <a:pt x="5573" y="5340"/>
                      <a:pt x="4379" y="5673"/>
                    </a:cubicBezTo>
                    <a:cubicBezTo>
                      <a:pt x="3318" y="5974"/>
                      <a:pt x="2159" y="7106"/>
                      <a:pt x="1923" y="7347"/>
                    </a:cubicBezTo>
                    <a:lnTo>
                      <a:pt x="123" y="5144"/>
                    </a:lnTo>
                    <a:cubicBezTo>
                      <a:pt x="660" y="3859"/>
                      <a:pt x="2636" y="3046"/>
                      <a:pt x="3942" y="2508"/>
                    </a:cubicBezTo>
                    <a:cubicBezTo>
                      <a:pt x="4173" y="2413"/>
                      <a:pt x="4393" y="2321"/>
                      <a:pt x="4580" y="2238"/>
                    </a:cubicBezTo>
                    <a:cubicBezTo>
                      <a:pt x="4803" y="2141"/>
                      <a:pt x="4996" y="2014"/>
                      <a:pt x="5157" y="1875"/>
                    </a:cubicBezTo>
                    <a:cubicBezTo>
                      <a:pt x="5742" y="1377"/>
                      <a:pt x="5983" y="709"/>
                      <a:pt x="6053" y="477"/>
                    </a:cubicBezTo>
                    <a:cubicBezTo>
                      <a:pt x="6065" y="437"/>
                      <a:pt x="6105" y="302"/>
                      <a:pt x="6123" y="179"/>
                    </a:cubicBezTo>
                    <a:close/>
                    <a:moveTo>
                      <a:pt x="6105" y="1"/>
                    </a:moveTo>
                    <a:lnTo>
                      <a:pt x="6018" y="57"/>
                    </a:lnTo>
                    <a:cubicBezTo>
                      <a:pt x="6061" y="175"/>
                      <a:pt x="5769" y="1595"/>
                      <a:pt x="4536" y="2141"/>
                    </a:cubicBezTo>
                    <a:cubicBezTo>
                      <a:pt x="4353" y="2224"/>
                      <a:pt x="4135" y="2316"/>
                      <a:pt x="3903" y="2408"/>
                    </a:cubicBezTo>
                    <a:cubicBezTo>
                      <a:pt x="2977" y="2793"/>
                      <a:pt x="1718" y="3309"/>
                      <a:pt x="857" y="4043"/>
                    </a:cubicBezTo>
                    <a:cubicBezTo>
                      <a:pt x="476" y="4362"/>
                      <a:pt x="175" y="4725"/>
                      <a:pt x="14" y="5135"/>
                    </a:cubicBezTo>
                    <a:lnTo>
                      <a:pt x="0" y="5166"/>
                    </a:lnTo>
                    <a:lnTo>
                      <a:pt x="1914" y="7504"/>
                    </a:lnTo>
                    <a:lnTo>
                      <a:pt x="1958" y="7460"/>
                    </a:lnTo>
                    <a:cubicBezTo>
                      <a:pt x="1971" y="7447"/>
                      <a:pt x="3273" y="6096"/>
                      <a:pt x="4409" y="5778"/>
                    </a:cubicBezTo>
                    <a:cubicBezTo>
                      <a:pt x="5629" y="5432"/>
                      <a:pt x="7350" y="4374"/>
                      <a:pt x="8199" y="2518"/>
                    </a:cubicBezTo>
                    <a:lnTo>
                      <a:pt x="8211" y="2486"/>
                    </a:lnTo>
                    <a:lnTo>
                      <a:pt x="61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0" name="Google Shape;2440;p111"/>
            <p:cNvGrpSpPr/>
            <p:nvPr/>
          </p:nvGrpSpPr>
          <p:grpSpPr>
            <a:xfrm>
              <a:off x="4980432" y="596016"/>
              <a:ext cx="773384" cy="715644"/>
              <a:chOff x="2681574" y="1237063"/>
              <a:chExt cx="340338" cy="314998"/>
            </a:xfrm>
          </p:grpSpPr>
          <p:sp>
            <p:nvSpPr>
              <p:cNvPr id="2441" name="Google Shape;2441;p111"/>
              <p:cNvSpPr/>
              <p:nvPr/>
            </p:nvSpPr>
            <p:spPr>
              <a:xfrm>
                <a:off x="2681574" y="1237063"/>
                <a:ext cx="340338" cy="314998"/>
              </a:xfrm>
              <a:custGeom>
                <a:rect b="b" l="l" r="r" t="t"/>
                <a:pathLst>
                  <a:path extrusionOk="0" h="8540" w="9227">
                    <a:moveTo>
                      <a:pt x="6425" y="0"/>
                    </a:moveTo>
                    <a:cubicBezTo>
                      <a:pt x="6425" y="0"/>
                      <a:pt x="6228" y="2011"/>
                      <a:pt x="3964" y="2884"/>
                    </a:cubicBezTo>
                    <a:cubicBezTo>
                      <a:pt x="2562" y="3427"/>
                      <a:pt x="1" y="4855"/>
                      <a:pt x="254" y="5974"/>
                    </a:cubicBezTo>
                    <a:lnTo>
                      <a:pt x="2369" y="8540"/>
                    </a:lnTo>
                    <a:cubicBezTo>
                      <a:pt x="2369" y="8540"/>
                      <a:pt x="3746" y="7084"/>
                      <a:pt x="5677" y="6442"/>
                    </a:cubicBezTo>
                    <a:cubicBezTo>
                      <a:pt x="7574" y="5813"/>
                      <a:pt x="9226" y="3160"/>
                      <a:pt x="9226" y="3160"/>
                    </a:cubicBezTo>
                    <a:lnTo>
                      <a:pt x="64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111"/>
              <p:cNvSpPr/>
              <p:nvPr/>
            </p:nvSpPr>
            <p:spPr>
              <a:xfrm>
                <a:off x="2798758" y="1347238"/>
                <a:ext cx="136733" cy="114897"/>
              </a:xfrm>
              <a:custGeom>
                <a:rect b="b" l="l" r="r" t="t"/>
                <a:pathLst>
                  <a:path extrusionOk="0" h="3115" w="3707">
                    <a:moveTo>
                      <a:pt x="2035" y="1"/>
                    </a:moveTo>
                    <a:cubicBezTo>
                      <a:pt x="1894" y="1"/>
                      <a:pt x="1751" y="21"/>
                      <a:pt x="1608" y="63"/>
                    </a:cubicBezTo>
                    <a:cubicBezTo>
                      <a:pt x="813" y="299"/>
                      <a:pt x="1" y="1239"/>
                      <a:pt x="232" y="2035"/>
                    </a:cubicBezTo>
                    <a:cubicBezTo>
                      <a:pt x="409" y="2631"/>
                      <a:pt x="1028" y="3114"/>
                      <a:pt x="1736" y="3114"/>
                    </a:cubicBezTo>
                    <a:cubicBezTo>
                      <a:pt x="1972" y="3114"/>
                      <a:pt x="2218" y="3061"/>
                      <a:pt x="2461" y="2939"/>
                    </a:cubicBezTo>
                    <a:cubicBezTo>
                      <a:pt x="3200" y="2568"/>
                      <a:pt x="3706" y="1868"/>
                      <a:pt x="3470" y="1077"/>
                    </a:cubicBezTo>
                    <a:cubicBezTo>
                      <a:pt x="3276" y="424"/>
                      <a:pt x="2682" y="1"/>
                      <a:pt x="20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3" name="Google Shape;2443;p111"/>
              <p:cNvSpPr/>
              <p:nvPr/>
            </p:nvSpPr>
            <p:spPr>
              <a:xfrm>
                <a:off x="2831807" y="1370734"/>
                <a:ext cx="68385" cy="74950"/>
              </a:xfrm>
              <a:custGeom>
                <a:rect b="b" l="l" r="r" t="t"/>
                <a:pathLst>
                  <a:path extrusionOk="0" h="2032" w="1854">
                    <a:moveTo>
                      <a:pt x="529" y="422"/>
                    </a:moveTo>
                    <a:cubicBezTo>
                      <a:pt x="613" y="541"/>
                      <a:pt x="712" y="676"/>
                      <a:pt x="827" y="825"/>
                    </a:cubicBezTo>
                    <a:cubicBezTo>
                      <a:pt x="796" y="842"/>
                      <a:pt x="770" y="856"/>
                      <a:pt x="744" y="873"/>
                    </a:cubicBezTo>
                    <a:cubicBezTo>
                      <a:pt x="630" y="737"/>
                      <a:pt x="525" y="615"/>
                      <a:pt x="433" y="523"/>
                    </a:cubicBezTo>
                    <a:cubicBezTo>
                      <a:pt x="442" y="515"/>
                      <a:pt x="446" y="501"/>
                      <a:pt x="450" y="493"/>
                    </a:cubicBezTo>
                    <a:cubicBezTo>
                      <a:pt x="476" y="467"/>
                      <a:pt x="503" y="445"/>
                      <a:pt x="529" y="422"/>
                    </a:cubicBezTo>
                    <a:close/>
                    <a:moveTo>
                      <a:pt x="363" y="642"/>
                    </a:moveTo>
                    <a:cubicBezTo>
                      <a:pt x="424" y="733"/>
                      <a:pt x="503" y="838"/>
                      <a:pt x="587" y="952"/>
                    </a:cubicBezTo>
                    <a:cubicBezTo>
                      <a:pt x="569" y="956"/>
                      <a:pt x="547" y="969"/>
                      <a:pt x="534" y="973"/>
                    </a:cubicBezTo>
                    <a:cubicBezTo>
                      <a:pt x="512" y="978"/>
                      <a:pt x="494" y="978"/>
                      <a:pt x="476" y="978"/>
                    </a:cubicBezTo>
                    <a:cubicBezTo>
                      <a:pt x="460" y="978"/>
                      <a:pt x="446" y="973"/>
                      <a:pt x="433" y="969"/>
                    </a:cubicBezTo>
                    <a:cubicBezTo>
                      <a:pt x="407" y="961"/>
                      <a:pt x="377" y="939"/>
                      <a:pt x="359" y="908"/>
                    </a:cubicBezTo>
                    <a:cubicBezTo>
                      <a:pt x="315" y="851"/>
                      <a:pt x="302" y="785"/>
                      <a:pt x="329" y="707"/>
                    </a:cubicBezTo>
                    <a:cubicBezTo>
                      <a:pt x="333" y="685"/>
                      <a:pt x="355" y="664"/>
                      <a:pt x="363" y="642"/>
                    </a:cubicBezTo>
                    <a:close/>
                    <a:moveTo>
                      <a:pt x="1286" y="1027"/>
                    </a:moveTo>
                    <a:cubicBezTo>
                      <a:pt x="1295" y="1027"/>
                      <a:pt x="1303" y="1028"/>
                      <a:pt x="1311" y="1031"/>
                    </a:cubicBezTo>
                    <a:cubicBezTo>
                      <a:pt x="1382" y="1039"/>
                      <a:pt x="1456" y="1100"/>
                      <a:pt x="1482" y="1170"/>
                    </a:cubicBezTo>
                    <a:cubicBezTo>
                      <a:pt x="1513" y="1227"/>
                      <a:pt x="1509" y="1310"/>
                      <a:pt x="1486" y="1384"/>
                    </a:cubicBezTo>
                    <a:cubicBezTo>
                      <a:pt x="1408" y="1279"/>
                      <a:pt x="1321" y="1162"/>
                      <a:pt x="1224" y="1035"/>
                    </a:cubicBezTo>
                    <a:cubicBezTo>
                      <a:pt x="1245" y="1032"/>
                      <a:pt x="1266" y="1027"/>
                      <a:pt x="1286" y="1027"/>
                    </a:cubicBezTo>
                    <a:close/>
                    <a:moveTo>
                      <a:pt x="1053" y="1104"/>
                    </a:moveTo>
                    <a:cubicBezTo>
                      <a:pt x="1180" y="1262"/>
                      <a:pt x="1303" y="1406"/>
                      <a:pt x="1408" y="1524"/>
                    </a:cubicBezTo>
                    <a:cubicBezTo>
                      <a:pt x="1386" y="1555"/>
                      <a:pt x="1373" y="1594"/>
                      <a:pt x="1347" y="1620"/>
                    </a:cubicBezTo>
                    <a:cubicBezTo>
                      <a:pt x="1342" y="1624"/>
                      <a:pt x="1338" y="1629"/>
                      <a:pt x="1333" y="1638"/>
                    </a:cubicBezTo>
                    <a:cubicBezTo>
                      <a:pt x="1233" y="1498"/>
                      <a:pt x="1111" y="1332"/>
                      <a:pt x="970" y="1152"/>
                    </a:cubicBezTo>
                    <a:cubicBezTo>
                      <a:pt x="992" y="1140"/>
                      <a:pt x="1015" y="1126"/>
                      <a:pt x="1037" y="1114"/>
                    </a:cubicBezTo>
                    <a:cubicBezTo>
                      <a:pt x="1041" y="1109"/>
                      <a:pt x="1045" y="1109"/>
                      <a:pt x="1053" y="1104"/>
                    </a:cubicBezTo>
                    <a:close/>
                    <a:moveTo>
                      <a:pt x="290" y="1"/>
                    </a:moveTo>
                    <a:cubicBezTo>
                      <a:pt x="288" y="1"/>
                      <a:pt x="286" y="1"/>
                      <a:pt x="285" y="3"/>
                    </a:cubicBezTo>
                    <a:cubicBezTo>
                      <a:pt x="267" y="12"/>
                      <a:pt x="315" y="104"/>
                      <a:pt x="403" y="235"/>
                    </a:cubicBezTo>
                    <a:cubicBezTo>
                      <a:pt x="363" y="261"/>
                      <a:pt x="324" y="275"/>
                      <a:pt x="280" y="305"/>
                    </a:cubicBezTo>
                    <a:cubicBezTo>
                      <a:pt x="272" y="313"/>
                      <a:pt x="258" y="327"/>
                      <a:pt x="250" y="340"/>
                    </a:cubicBezTo>
                    <a:cubicBezTo>
                      <a:pt x="217" y="311"/>
                      <a:pt x="194" y="294"/>
                      <a:pt x="179" y="294"/>
                    </a:cubicBezTo>
                    <a:cubicBezTo>
                      <a:pt x="176" y="294"/>
                      <a:pt x="173" y="295"/>
                      <a:pt x="171" y="297"/>
                    </a:cubicBezTo>
                    <a:cubicBezTo>
                      <a:pt x="162" y="305"/>
                      <a:pt x="175" y="335"/>
                      <a:pt x="202" y="388"/>
                    </a:cubicBezTo>
                    <a:cubicBezTo>
                      <a:pt x="145" y="445"/>
                      <a:pt x="88" y="511"/>
                      <a:pt x="49" y="602"/>
                    </a:cubicBezTo>
                    <a:cubicBezTo>
                      <a:pt x="22" y="672"/>
                      <a:pt x="0" y="747"/>
                      <a:pt x="4" y="838"/>
                    </a:cubicBezTo>
                    <a:cubicBezTo>
                      <a:pt x="10" y="926"/>
                      <a:pt x="36" y="1013"/>
                      <a:pt x="79" y="1092"/>
                    </a:cubicBezTo>
                    <a:cubicBezTo>
                      <a:pt x="131" y="1166"/>
                      <a:pt x="202" y="1235"/>
                      <a:pt x="298" y="1279"/>
                    </a:cubicBezTo>
                    <a:cubicBezTo>
                      <a:pt x="341" y="1301"/>
                      <a:pt x="394" y="1314"/>
                      <a:pt x="446" y="1323"/>
                    </a:cubicBezTo>
                    <a:cubicBezTo>
                      <a:pt x="466" y="1325"/>
                      <a:pt x="487" y="1326"/>
                      <a:pt x="508" y="1326"/>
                    </a:cubicBezTo>
                    <a:cubicBezTo>
                      <a:pt x="537" y="1326"/>
                      <a:pt x="567" y="1324"/>
                      <a:pt x="595" y="1319"/>
                    </a:cubicBezTo>
                    <a:cubicBezTo>
                      <a:pt x="678" y="1301"/>
                      <a:pt x="748" y="1271"/>
                      <a:pt x="809" y="1241"/>
                    </a:cubicBezTo>
                    <a:cubicBezTo>
                      <a:pt x="962" y="1428"/>
                      <a:pt x="1106" y="1598"/>
                      <a:pt x="1228" y="1729"/>
                    </a:cubicBezTo>
                    <a:cubicBezTo>
                      <a:pt x="1150" y="1791"/>
                      <a:pt x="1075" y="1848"/>
                      <a:pt x="1023" y="1887"/>
                    </a:cubicBezTo>
                    <a:cubicBezTo>
                      <a:pt x="932" y="1949"/>
                      <a:pt x="883" y="1987"/>
                      <a:pt x="892" y="2009"/>
                    </a:cubicBezTo>
                    <a:cubicBezTo>
                      <a:pt x="897" y="2024"/>
                      <a:pt x="918" y="2031"/>
                      <a:pt x="954" y="2031"/>
                    </a:cubicBezTo>
                    <a:cubicBezTo>
                      <a:pt x="984" y="2031"/>
                      <a:pt x="1025" y="2026"/>
                      <a:pt x="1075" y="2014"/>
                    </a:cubicBezTo>
                    <a:cubicBezTo>
                      <a:pt x="1154" y="1996"/>
                      <a:pt x="1263" y="1953"/>
                      <a:pt x="1377" y="1891"/>
                    </a:cubicBezTo>
                    <a:cubicBezTo>
                      <a:pt x="1461" y="1972"/>
                      <a:pt x="1516" y="2015"/>
                      <a:pt x="1538" y="2015"/>
                    </a:cubicBezTo>
                    <a:cubicBezTo>
                      <a:pt x="1540" y="2015"/>
                      <a:pt x="1542" y="2014"/>
                      <a:pt x="1543" y="2014"/>
                    </a:cubicBezTo>
                    <a:cubicBezTo>
                      <a:pt x="1557" y="2001"/>
                      <a:pt x="1525" y="1939"/>
                      <a:pt x="1464" y="1838"/>
                    </a:cubicBezTo>
                    <a:cubicBezTo>
                      <a:pt x="1486" y="1826"/>
                      <a:pt x="1499" y="1822"/>
                      <a:pt x="1521" y="1808"/>
                    </a:cubicBezTo>
                    <a:cubicBezTo>
                      <a:pt x="1547" y="1786"/>
                      <a:pt x="1569" y="1756"/>
                      <a:pt x="1596" y="1729"/>
                    </a:cubicBezTo>
                    <a:cubicBezTo>
                      <a:pt x="1695" y="1833"/>
                      <a:pt x="1762" y="1893"/>
                      <a:pt x="1786" y="1893"/>
                    </a:cubicBezTo>
                    <a:cubicBezTo>
                      <a:pt x="1789" y="1893"/>
                      <a:pt x="1791" y="1892"/>
                      <a:pt x="1793" y="1891"/>
                    </a:cubicBezTo>
                    <a:cubicBezTo>
                      <a:pt x="1810" y="1878"/>
                      <a:pt x="1761" y="1786"/>
                      <a:pt x="1670" y="1646"/>
                    </a:cubicBezTo>
                    <a:cubicBezTo>
                      <a:pt x="1700" y="1608"/>
                      <a:pt x="1727" y="1568"/>
                      <a:pt x="1753" y="1520"/>
                    </a:cubicBezTo>
                    <a:cubicBezTo>
                      <a:pt x="1814" y="1398"/>
                      <a:pt x="1854" y="1231"/>
                      <a:pt x="1793" y="1052"/>
                    </a:cubicBezTo>
                    <a:cubicBezTo>
                      <a:pt x="1731" y="882"/>
                      <a:pt x="1587" y="737"/>
                      <a:pt x="1390" y="690"/>
                    </a:cubicBezTo>
                    <a:cubicBezTo>
                      <a:pt x="1338" y="676"/>
                      <a:pt x="1285" y="672"/>
                      <a:pt x="1237" y="672"/>
                    </a:cubicBezTo>
                    <a:cubicBezTo>
                      <a:pt x="1184" y="676"/>
                      <a:pt x="1137" y="685"/>
                      <a:pt x="1093" y="698"/>
                    </a:cubicBezTo>
                    <a:cubicBezTo>
                      <a:pt x="1053" y="711"/>
                      <a:pt x="1023" y="729"/>
                      <a:pt x="988" y="747"/>
                    </a:cubicBezTo>
                    <a:cubicBezTo>
                      <a:pt x="861" y="589"/>
                      <a:pt x="739" y="449"/>
                      <a:pt x="639" y="331"/>
                    </a:cubicBezTo>
                    <a:cubicBezTo>
                      <a:pt x="691" y="291"/>
                      <a:pt x="739" y="257"/>
                      <a:pt x="783" y="231"/>
                    </a:cubicBezTo>
                    <a:cubicBezTo>
                      <a:pt x="870" y="166"/>
                      <a:pt x="914" y="121"/>
                      <a:pt x="905" y="99"/>
                    </a:cubicBezTo>
                    <a:cubicBezTo>
                      <a:pt x="901" y="88"/>
                      <a:pt x="883" y="83"/>
                      <a:pt x="853" y="83"/>
                    </a:cubicBezTo>
                    <a:cubicBezTo>
                      <a:pt x="823" y="83"/>
                      <a:pt x="781" y="88"/>
                      <a:pt x="726" y="99"/>
                    </a:cubicBezTo>
                    <a:cubicBezTo>
                      <a:pt x="669" y="113"/>
                      <a:pt x="603" y="134"/>
                      <a:pt x="529" y="166"/>
                    </a:cubicBezTo>
                    <a:cubicBezTo>
                      <a:pt x="521" y="170"/>
                      <a:pt x="508" y="178"/>
                      <a:pt x="498" y="182"/>
                    </a:cubicBezTo>
                    <a:cubicBezTo>
                      <a:pt x="392" y="72"/>
                      <a:pt x="314" y="1"/>
                      <a:pt x="29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4" name="Google Shape;2444;p111"/>
              <p:cNvSpPr/>
              <p:nvPr/>
            </p:nvSpPr>
            <p:spPr>
              <a:xfrm>
                <a:off x="2700128" y="1258825"/>
                <a:ext cx="302900" cy="276785"/>
              </a:xfrm>
              <a:custGeom>
                <a:rect b="b" l="l" r="r" t="t"/>
                <a:pathLst>
                  <a:path extrusionOk="0" h="7504" w="8212">
                    <a:moveTo>
                      <a:pt x="6123" y="179"/>
                    </a:moveTo>
                    <a:lnTo>
                      <a:pt x="8090" y="2504"/>
                    </a:lnTo>
                    <a:cubicBezTo>
                      <a:pt x="7251" y="4309"/>
                      <a:pt x="5573" y="5340"/>
                      <a:pt x="4379" y="5673"/>
                    </a:cubicBezTo>
                    <a:cubicBezTo>
                      <a:pt x="3318" y="5974"/>
                      <a:pt x="2159" y="7106"/>
                      <a:pt x="1923" y="7347"/>
                    </a:cubicBezTo>
                    <a:lnTo>
                      <a:pt x="123" y="5144"/>
                    </a:lnTo>
                    <a:cubicBezTo>
                      <a:pt x="660" y="3859"/>
                      <a:pt x="2636" y="3046"/>
                      <a:pt x="3942" y="2508"/>
                    </a:cubicBezTo>
                    <a:cubicBezTo>
                      <a:pt x="4173" y="2413"/>
                      <a:pt x="4393" y="2321"/>
                      <a:pt x="4580" y="2238"/>
                    </a:cubicBezTo>
                    <a:cubicBezTo>
                      <a:pt x="4803" y="2141"/>
                      <a:pt x="4996" y="2014"/>
                      <a:pt x="5157" y="1875"/>
                    </a:cubicBezTo>
                    <a:cubicBezTo>
                      <a:pt x="5742" y="1377"/>
                      <a:pt x="5983" y="709"/>
                      <a:pt x="6053" y="477"/>
                    </a:cubicBezTo>
                    <a:cubicBezTo>
                      <a:pt x="6065" y="437"/>
                      <a:pt x="6105" y="302"/>
                      <a:pt x="6123" y="179"/>
                    </a:cubicBezTo>
                    <a:close/>
                    <a:moveTo>
                      <a:pt x="6105" y="1"/>
                    </a:moveTo>
                    <a:lnTo>
                      <a:pt x="6018" y="57"/>
                    </a:lnTo>
                    <a:cubicBezTo>
                      <a:pt x="6061" y="175"/>
                      <a:pt x="5769" y="1595"/>
                      <a:pt x="4536" y="2141"/>
                    </a:cubicBezTo>
                    <a:cubicBezTo>
                      <a:pt x="4353" y="2224"/>
                      <a:pt x="4135" y="2316"/>
                      <a:pt x="3903" y="2408"/>
                    </a:cubicBezTo>
                    <a:cubicBezTo>
                      <a:pt x="2977" y="2793"/>
                      <a:pt x="1718" y="3309"/>
                      <a:pt x="857" y="4043"/>
                    </a:cubicBezTo>
                    <a:cubicBezTo>
                      <a:pt x="476" y="4362"/>
                      <a:pt x="175" y="4725"/>
                      <a:pt x="14" y="5135"/>
                    </a:cubicBezTo>
                    <a:lnTo>
                      <a:pt x="0" y="5166"/>
                    </a:lnTo>
                    <a:lnTo>
                      <a:pt x="1914" y="7504"/>
                    </a:lnTo>
                    <a:lnTo>
                      <a:pt x="1958" y="7460"/>
                    </a:lnTo>
                    <a:cubicBezTo>
                      <a:pt x="1971" y="7447"/>
                      <a:pt x="3273" y="6096"/>
                      <a:pt x="4409" y="5778"/>
                    </a:cubicBezTo>
                    <a:cubicBezTo>
                      <a:pt x="5629" y="5432"/>
                      <a:pt x="7350" y="4374"/>
                      <a:pt x="8199" y="2518"/>
                    </a:cubicBezTo>
                    <a:lnTo>
                      <a:pt x="8211" y="2486"/>
                    </a:lnTo>
                    <a:lnTo>
                      <a:pt x="61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45" name="Google Shape;2445;p111"/>
          <p:cNvGrpSpPr/>
          <p:nvPr/>
        </p:nvGrpSpPr>
        <p:grpSpPr>
          <a:xfrm>
            <a:off x="6550142" y="1845431"/>
            <a:ext cx="1681677" cy="2863419"/>
            <a:chOff x="6550142" y="1845431"/>
            <a:chExt cx="1681677" cy="2863419"/>
          </a:xfrm>
        </p:grpSpPr>
        <p:grpSp>
          <p:nvGrpSpPr>
            <p:cNvPr id="2446" name="Google Shape;2446;p111"/>
            <p:cNvGrpSpPr/>
            <p:nvPr/>
          </p:nvGrpSpPr>
          <p:grpSpPr>
            <a:xfrm>
              <a:off x="7797287" y="4091587"/>
              <a:ext cx="208476" cy="304372"/>
              <a:chOff x="7797287" y="4091587"/>
              <a:chExt cx="208476" cy="304372"/>
            </a:xfrm>
          </p:grpSpPr>
          <p:sp>
            <p:nvSpPr>
              <p:cNvPr id="2447" name="Google Shape;2447;p111"/>
              <p:cNvSpPr/>
              <p:nvPr/>
            </p:nvSpPr>
            <p:spPr>
              <a:xfrm>
                <a:off x="7797287" y="4091587"/>
                <a:ext cx="208476" cy="304372"/>
              </a:xfrm>
              <a:custGeom>
                <a:rect b="b" l="l" r="r" t="t"/>
                <a:pathLst>
                  <a:path extrusionOk="0" h="6975" w="4778">
                    <a:moveTo>
                      <a:pt x="2377" y="0"/>
                    </a:moveTo>
                    <a:lnTo>
                      <a:pt x="0" y="3065"/>
                    </a:lnTo>
                    <a:lnTo>
                      <a:pt x="1627" y="4347"/>
                    </a:lnTo>
                    <a:cubicBezTo>
                      <a:pt x="1627" y="4347"/>
                      <a:pt x="396" y="6975"/>
                      <a:pt x="757" y="6975"/>
                    </a:cubicBezTo>
                    <a:cubicBezTo>
                      <a:pt x="785" y="6975"/>
                      <a:pt x="823" y="6959"/>
                      <a:pt x="873" y="6923"/>
                    </a:cubicBezTo>
                    <a:cubicBezTo>
                      <a:pt x="1483" y="6493"/>
                      <a:pt x="4035" y="2932"/>
                      <a:pt x="4645" y="2049"/>
                    </a:cubicBezTo>
                    <a:lnTo>
                      <a:pt x="4778" y="1849"/>
                    </a:lnTo>
                    <a:lnTo>
                      <a:pt x="2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111"/>
              <p:cNvSpPr/>
              <p:nvPr/>
            </p:nvSpPr>
            <p:spPr>
              <a:xfrm>
                <a:off x="7825168" y="4169389"/>
                <a:ext cx="177322" cy="222464"/>
              </a:xfrm>
              <a:custGeom>
                <a:rect b="b" l="l" r="r" t="t"/>
                <a:pathLst>
                  <a:path extrusionOk="0" h="5098" w="4064">
                    <a:moveTo>
                      <a:pt x="4033" y="1"/>
                    </a:moveTo>
                    <a:cubicBezTo>
                      <a:pt x="3989" y="1"/>
                      <a:pt x="3076" y="1113"/>
                      <a:pt x="1978" y="2506"/>
                    </a:cubicBezTo>
                    <a:cubicBezTo>
                      <a:pt x="872" y="3913"/>
                      <a:pt x="0" y="5072"/>
                      <a:pt x="29" y="5097"/>
                    </a:cubicBezTo>
                    <a:cubicBezTo>
                      <a:pt x="29" y="5098"/>
                      <a:pt x="29" y="5098"/>
                      <a:pt x="30" y="5098"/>
                    </a:cubicBezTo>
                    <a:cubicBezTo>
                      <a:pt x="75" y="5098"/>
                      <a:pt x="987" y="3982"/>
                      <a:pt x="2086" y="2589"/>
                    </a:cubicBezTo>
                    <a:cubicBezTo>
                      <a:pt x="3191" y="1182"/>
                      <a:pt x="4064" y="23"/>
                      <a:pt x="4035" y="1"/>
                    </a:cubicBezTo>
                    <a:cubicBezTo>
                      <a:pt x="4034" y="1"/>
                      <a:pt x="4034" y="1"/>
                      <a:pt x="40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111"/>
              <p:cNvSpPr/>
              <p:nvPr/>
            </p:nvSpPr>
            <p:spPr>
              <a:xfrm>
                <a:off x="7860073" y="4291263"/>
                <a:ext cx="21205" cy="5891"/>
              </a:xfrm>
              <a:custGeom>
                <a:rect b="b" l="l" r="r" t="t"/>
                <a:pathLst>
                  <a:path extrusionOk="0" h="135" w="486">
                    <a:moveTo>
                      <a:pt x="241" y="0"/>
                    </a:moveTo>
                    <a:cubicBezTo>
                      <a:pt x="105" y="0"/>
                      <a:pt x="1" y="47"/>
                      <a:pt x="4" y="83"/>
                    </a:cubicBezTo>
                    <a:cubicBezTo>
                      <a:pt x="12" y="119"/>
                      <a:pt x="115" y="134"/>
                      <a:pt x="241" y="134"/>
                    </a:cubicBezTo>
                    <a:cubicBezTo>
                      <a:pt x="253" y="134"/>
                      <a:pt x="265" y="134"/>
                      <a:pt x="276" y="134"/>
                    </a:cubicBezTo>
                    <a:cubicBezTo>
                      <a:pt x="386" y="134"/>
                      <a:pt x="472" y="119"/>
                      <a:pt x="478" y="86"/>
                    </a:cubicBezTo>
                    <a:cubicBezTo>
                      <a:pt x="486" y="51"/>
                      <a:pt x="378" y="4"/>
                      <a:pt x="2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111"/>
              <p:cNvSpPr/>
              <p:nvPr/>
            </p:nvSpPr>
            <p:spPr>
              <a:xfrm>
                <a:off x="7856321" y="4301779"/>
                <a:ext cx="23082" cy="6546"/>
              </a:xfrm>
              <a:custGeom>
                <a:rect b="b" l="l" r="r" t="t"/>
                <a:pathLst>
                  <a:path extrusionOk="0" h="150" w="529">
                    <a:moveTo>
                      <a:pt x="176" y="0"/>
                    </a:moveTo>
                    <a:cubicBezTo>
                      <a:pt x="74" y="0"/>
                      <a:pt x="1" y="26"/>
                      <a:pt x="1" y="54"/>
                    </a:cubicBezTo>
                    <a:cubicBezTo>
                      <a:pt x="1" y="90"/>
                      <a:pt x="115" y="118"/>
                      <a:pt x="252" y="136"/>
                    </a:cubicBezTo>
                    <a:cubicBezTo>
                      <a:pt x="316" y="145"/>
                      <a:pt x="376" y="150"/>
                      <a:pt x="422" y="150"/>
                    </a:cubicBezTo>
                    <a:cubicBezTo>
                      <a:pt x="476" y="150"/>
                      <a:pt x="512" y="143"/>
                      <a:pt x="517" y="125"/>
                    </a:cubicBezTo>
                    <a:cubicBezTo>
                      <a:pt x="529" y="90"/>
                      <a:pt x="421" y="25"/>
                      <a:pt x="270" y="7"/>
                    </a:cubicBezTo>
                    <a:cubicBezTo>
                      <a:pt x="237" y="2"/>
                      <a:pt x="205" y="0"/>
                      <a:pt x="1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1" name="Google Shape;2451;p111"/>
              <p:cNvSpPr/>
              <p:nvPr/>
            </p:nvSpPr>
            <p:spPr>
              <a:xfrm>
                <a:off x="7960774" y="4152939"/>
                <a:ext cx="16799" cy="56161"/>
              </a:xfrm>
              <a:custGeom>
                <a:rect b="b" l="l" r="r" t="t"/>
                <a:pathLst>
                  <a:path extrusionOk="0" h="1287" w="385">
                    <a:moveTo>
                      <a:pt x="361" y="1"/>
                    </a:moveTo>
                    <a:cubicBezTo>
                      <a:pt x="336" y="1"/>
                      <a:pt x="265" y="32"/>
                      <a:pt x="187" y="116"/>
                    </a:cubicBezTo>
                    <a:cubicBezTo>
                      <a:pt x="98" y="216"/>
                      <a:pt x="15" y="396"/>
                      <a:pt x="8" y="604"/>
                    </a:cubicBezTo>
                    <a:cubicBezTo>
                      <a:pt x="0" y="809"/>
                      <a:pt x="51" y="985"/>
                      <a:pt x="94" y="1103"/>
                    </a:cubicBezTo>
                    <a:cubicBezTo>
                      <a:pt x="136" y="1216"/>
                      <a:pt x="173" y="1287"/>
                      <a:pt x="192" y="1287"/>
                    </a:cubicBezTo>
                    <a:cubicBezTo>
                      <a:pt x="193" y="1287"/>
                      <a:pt x="193" y="1286"/>
                      <a:pt x="194" y="1286"/>
                    </a:cubicBezTo>
                    <a:cubicBezTo>
                      <a:pt x="212" y="1283"/>
                      <a:pt x="205" y="1203"/>
                      <a:pt x="184" y="1078"/>
                    </a:cubicBezTo>
                    <a:cubicBezTo>
                      <a:pt x="166" y="956"/>
                      <a:pt x="133" y="787"/>
                      <a:pt x="141" y="607"/>
                    </a:cubicBezTo>
                    <a:cubicBezTo>
                      <a:pt x="148" y="428"/>
                      <a:pt x="202" y="274"/>
                      <a:pt x="262" y="173"/>
                    </a:cubicBezTo>
                    <a:cubicBezTo>
                      <a:pt x="324" y="73"/>
                      <a:pt x="385" y="22"/>
                      <a:pt x="370" y="4"/>
                    </a:cubicBezTo>
                    <a:cubicBezTo>
                      <a:pt x="369" y="2"/>
                      <a:pt x="366" y="1"/>
                      <a:pt x="3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2" name="Google Shape;2452;p111"/>
              <p:cNvSpPr/>
              <p:nvPr/>
            </p:nvSpPr>
            <p:spPr>
              <a:xfrm>
                <a:off x="7866661" y="4275249"/>
                <a:ext cx="16319" cy="10560"/>
              </a:xfrm>
              <a:custGeom>
                <a:rect b="b" l="l" r="r" t="t"/>
                <a:pathLst>
                  <a:path extrusionOk="0" h="242" w="374">
                    <a:moveTo>
                      <a:pt x="324" y="1"/>
                    </a:moveTo>
                    <a:cubicBezTo>
                      <a:pt x="286" y="1"/>
                      <a:pt x="221" y="31"/>
                      <a:pt x="155" y="73"/>
                    </a:cubicBezTo>
                    <a:cubicBezTo>
                      <a:pt x="68" y="127"/>
                      <a:pt x="0" y="188"/>
                      <a:pt x="15" y="221"/>
                    </a:cubicBezTo>
                    <a:cubicBezTo>
                      <a:pt x="19" y="234"/>
                      <a:pt x="37" y="242"/>
                      <a:pt x="63" y="242"/>
                    </a:cubicBezTo>
                    <a:cubicBezTo>
                      <a:pt x="104" y="242"/>
                      <a:pt x="166" y="224"/>
                      <a:pt x="227" y="184"/>
                    </a:cubicBezTo>
                    <a:cubicBezTo>
                      <a:pt x="323" y="123"/>
                      <a:pt x="373" y="34"/>
                      <a:pt x="348" y="9"/>
                    </a:cubicBezTo>
                    <a:cubicBezTo>
                      <a:pt x="343" y="3"/>
                      <a:pt x="334" y="1"/>
                      <a:pt x="3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111"/>
              <p:cNvSpPr/>
              <p:nvPr/>
            </p:nvSpPr>
            <p:spPr>
              <a:xfrm>
                <a:off x="7860858" y="4261460"/>
                <a:ext cx="15228" cy="16233"/>
              </a:xfrm>
              <a:custGeom>
                <a:rect b="b" l="l" r="r" t="t"/>
                <a:pathLst>
                  <a:path extrusionOk="0" h="372" w="349">
                    <a:moveTo>
                      <a:pt x="305" y="1"/>
                    </a:moveTo>
                    <a:cubicBezTo>
                      <a:pt x="265" y="1"/>
                      <a:pt x="188" y="61"/>
                      <a:pt x="123" y="145"/>
                    </a:cubicBezTo>
                    <a:cubicBezTo>
                      <a:pt x="44" y="242"/>
                      <a:pt x="1" y="339"/>
                      <a:pt x="26" y="364"/>
                    </a:cubicBezTo>
                    <a:cubicBezTo>
                      <a:pt x="30" y="369"/>
                      <a:pt x="36" y="371"/>
                      <a:pt x="44" y="371"/>
                    </a:cubicBezTo>
                    <a:cubicBezTo>
                      <a:pt x="82" y="371"/>
                      <a:pt x="154" y="312"/>
                      <a:pt x="223" y="227"/>
                    </a:cubicBezTo>
                    <a:cubicBezTo>
                      <a:pt x="306" y="127"/>
                      <a:pt x="349" y="27"/>
                      <a:pt x="320" y="5"/>
                    </a:cubicBezTo>
                    <a:cubicBezTo>
                      <a:pt x="316" y="2"/>
                      <a:pt x="311" y="1"/>
                      <a:pt x="3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54" name="Google Shape;2454;p111"/>
            <p:cNvSpPr/>
            <p:nvPr/>
          </p:nvSpPr>
          <p:spPr>
            <a:xfrm>
              <a:off x="7159727" y="3080485"/>
              <a:ext cx="797733" cy="1212448"/>
            </a:xfrm>
            <a:custGeom>
              <a:rect b="b" l="l" r="r" t="t"/>
              <a:pathLst>
                <a:path extrusionOk="0" h="27312" w="17970">
                  <a:moveTo>
                    <a:pt x="4857" y="1"/>
                  </a:moveTo>
                  <a:cubicBezTo>
                    <a:pt x="4857" y="1"/>
                    <a:pt x="0" y="12911"/>
                    <a:pt x="654" y="15323"/>
                  </a:cubicBezTo>
                  <a:cubicBezTo>
                    <a:pt x="1311" y="17735"/>
                    <a:pt x="14411" y="27311"/>
                    <a:pt x="14411" y="27311"/>
                  </a:cubicBezTo>
                  <a:lnTo>
                    <a:pt x="17969" y="22189"/>
                  </a:lnTo>
                  <a:cubicBezTo>
                    <a:pt x="17969" y="22189"/>
                    <a:pt x="7750" y="14103"/>
                    <a:pt x="7718" y="13654"/>
                  </a:cubicBezTo>
                  <a:cubicBezTo>
                    <a:pt x="7685" y="13209"/>
                    <a:pt x="11774" y="2484"/>
                    <a:pt x="11774" y="2484"/>
                  </a:cubicBezTo>
                  <a:lnTo>
                    <a:pt x="48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111"/>
            <p:cNvSpPr/>
            <p:nvPr/>
          </p:nvSpPr>
          <p:spPr>
            <a:xfrm>
              <a:off x="7298184" y="3457766"/>
              <a:ext cx="491469" cy="660338"/>
            </a:xfrm>
            <a:custGeom>
              <a:rect b="b" l="l" r="r" t="t"/>
              <a:pathLst>
                <a:path extrusionOk="0" h="14875" w="11071">
                  <a:moveTo>
                    <a:pt x="1494" y="0"/>
                  </a:moveTo>
                  <a:lnTo>
                    <a:pt x="1494" y="0"/>
                  </a:lnTo>
                  <a:cubicBezTo>
                    <a:pt x="1490" y="0"/>
                    <a:pt x="1487" y="19"/>
                    <a:pt x="1476" y="51"/>
                  </a:cubicBezTo>
                  <a:cubicBezTo>
                    <a:pt x="1465" y="91"/>
                    <a:pt x="1450" y="141"/>
                    <a:pt x="1433" y="199"/>
                  </a:cubicBezTo>
                  <a:cubicBezTo>
                    <a:pt x="1394" y="338"/>
                    <a:pt x="1343" y="529"/>
                    <a:pt x="1275" y="769"/>
                  </a:cubicBezTo>
                  <a:cubicBezTo>
                    <a:pt x="1127" y="1268"/>
                    <a:pt x="923" y="1978"/>
                    <a:pt x="668" y="2851"/>
                  </a:cubicBezTo>
                  <a:cubicBezTo>
                    <a:pt x="542" y="3289"/>
                    <a:pt x="403" y="3774"/>
                    <a:pt x="263" y="4294"/>
                  </a:cubicBezTo>
                  <a:cubicBezTo>
                    <a:pt x="194" y="4556"/>
                    <a:pt x="123" y="4825"/>
                    <a:pt x="65" y="5109"/>
                  </a:cubicBezTo>
                  <a:cubicBezTo>
                    <a:pt x="8" y="5389"/>
                    <a:pt x="1" y="5722"/>
                    <a:pt x="158" y="6006"/>
                  </a:cubicBezTo>
                  <a:cubicBezTo>
                    <a:pt x="306" y="6286"/>
                    <a:pt x="550" y="6501"/>
                    <a:pt x="783" y="6713"/>
                  </a:cubicBezTo>
                  <a:cubicBezTo>
                    <a:pt x="1020" y="6925"/>
                    <a:pt x="1261" y="7140"/>
                    <a:pt x="1505" y="7359"/>
                  </a:cubicBezTo>
                  <a:cubicBezTo>
                    <a:pt x="2000" y="7796"/>
                    <a:pt x="2513" y="8249"/>
                    <a:pt x="3044" y="8701"/>
                  </a:cubicBezTo>
                  <a:cubicBezTo>
                    <a:pt x="5169" y="10521"/>
                    <a:pt x="7172" y="12075"/>
                    <a:pt x="8648" y="13163"/>
                  </a:cubicBezTo>
                  <a:cubicBezTo>
                    <a:pt x="9383" y="13708"/>
                    <a:pt x="9990" y="14136"/>
                    <a:pt x="10409" y="14430"/>
                  </a:cubicBezTo>
                  <a:cubicBezTo>
                    <a:pt x="10614" y="14570"/>
                    <a:pt x="10775" y="14681"/>
                    <a:pt x="10894" y="14764"/>
                  </a:cubicBezTo>
                  <a:cubicBezTo>
                    <a:pt x="10944" y="14800"/>
                    <a:pt x="10987" y="14825"/>
                    <a:pt x="11024" y="14850"/>
                  </a:cubicBezTo>
                  <a:cubicBezTo>
                    <a:pt x="11052" y="14868"/>
                    <a:pt x="11067" y="14875"/>
                    <a:pt x="11070" y="14875"/>
                  </a:cubicBezTo>
                  <a:cubicBezTo>
                    <a:pt x="11070" y="14871"/>
                    <a:pt x="11055" y="14860"/>
                    <a:pt x="11030" y="14839"/>
                  </a:cubicBezTo>
                  <a:cubicBezTo>
                    <a:pt x="10999" y="14814"/>
                    <a:pt x="10959" y="14782"/>
                    <a:pt x="10909" y="14746"/>
                  </a:cubicBezTo>
                  <a:cubicBezTo>
                    <a:pt x="10794" y="14660"/>
                    <a:pt x="10636" y="14542"/>
                    <a:pt x="10435" y="14394"/>
                  </a:cubicBezTo>
                  <a:cubicBezTo>
                    <a:pt x="10015" y="14081"/>
                    <a:pt x="9423" y="13640"/>
                    <a:pt x="8698" y="13094"/>
                  </a:cubicBezTo>
                  <a:cubicBezTo>
                    <a:pt x="7237" y="11989"/>
                    <a:pt x="5245" y="10428"/>
                    <a:pt x="3123" y="8611"/>
                  </a:cubicBezTo>
                  <a:cubicBezTo>
                    <a:pt x="2592" y="8159"/>
                    <a:pt x="2079" y="7710"/>
                    <a:pt x="1584" y="7273"/>
                  </a:cubicBezTo>
                  <a:cubicBezTo>
                    <a:pt x="1336" y="7054"/>
                    <a:pt x="1096" y="6839"/>
                    <a:pt x="859" y="6630"/>
                  </a:cubicBezTo>
                  <a:cubicBezTo>
                    <a:pt x="622" y="6418"/>
                    <a:pt x="392" y="6211"/>
                    <a:pt x="256" y="5956"/>
                  </a:cubicBezTo>
                  <a:cubicBezTo>
                    <a:pt x="112" y="5697"/>
                    <a:pt x="115" y="5403"/>
                    <a:pt x="169" y="5126"/>
                  </a:cubicBezTo>
                  <a:cubicBezTo>
                    <a:pt x="223" y="4850"/>
                    <a:pt x="292" y="4577"/>
                    <a:pt x="360" y="4319"/>
                  </a:cubicBezTo>
                  <a:cubicBezTo>
                    <a:pt x="493" y="3799"/>
                    <a:pt x="629" y="3314"/>
                    <a:pt x="751" y="2873"/>
                  </a:cubicBezTo>
                  <a:cubicBezTo>
                    <a:pt x="995" y="1990"/>
                    <a:pt x="1192" y="1275"/>
                    <a:pt x="1321" y="780"/>
                  </a:cubicBezTo>
                  <a:cubicBezTo>
                    <a:pt x="1382" y="532"/>
                    <a:pt x="1429" y="338"/>
                    <a:pt x="1458" y="206"/>
                  </a:cubicBezTo>
                  <a:cubicBezTo>
                    <a:pt x="1469" y="144"/>
                    <a:pt x="1480" y="94"/>
                    <a:pt x="1487" y="55"/>
                  </a:cubicBezTo>
                  <a:cubicBezTo>
                    <a:pt x="1494" y="19"/>
                    <a:pt x="1494" y="5"/>
                    <a:pt x="14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111"/>
            <p:cNvSpPr/>
            <p:nvPr/>
          </p:nvSpPr>
          <p:spPr>
            <a:xfrm>
              <a:off x="7735751" y="4005732"/>
              <a:ext cx="140413" cy="181521"/>
            </a:xfrm>
            <a:custGeom>
              <a:rect b="b" l="l" r="r" t="t"/>
              <a:pathLst>
                <a:path extrusionOk="0" h="4089" w="3163">
                  <a:moveTo>
                    <a:pt x="3136" y="1"/>
                  </a:moveTo>
                  <a:cubicBezTo>
                    <a:pt x="3094" y="1"/>
                    <a:pt x="2386" y="891"/>
                    <a:pt x="1533" y="2011"/>
                  </a:cubicBezTo>
                  <a:cubicBezTo>
                    <a:pt x="675" y="3137"/>
                    <a:pt x="0" y="4071"/>
                    <a:pt x="25" y="4088"/>
                  </a:cubicBezTo>
                  <a:cubicBezTo>
                    <a:pt x="25" y="4089"/>
                    <a:pt x="26" y="4089"/>
                    <a:pt x="26" y="4089"/>
                  </a:cubicBezTo>
                  <a:cubicBezTo>
                    <a:pt x="67" y="4089"/>
                    <a:pt x="778" y="3196"/>
                    <a:pt x="1629" y="2082"/>
                  </a:cubicBezTo>
                  <a:cubicBezTo>
                    <a:pt x="2487" y="952"/>
                    <a:pt x="3163" y="22"/>
                    <a:pt x="3137" y="1"/>
                  </a:cubicBezTo>
                  <a:cubicBezTo>
                    <a:pt x="3136" y="1"/>
                    <a:pt x="3136" y="1"/>
                    <a:pt x="3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111"/>
            <p:cNvSpPr/>
            <p:nvPr/>
          </p:nvSpPr>
          <p:spPr>
            <a:xfrm>
              <a:off x="7651629" y="1990812"/>
              <a:ext cx="448853" cy="494399"/>
            </a:xfrm>
            <a:custGeom>
              <a:rect b="b" l="l" r="r" t="t"/>
              <a:pathLst>
                <a:path extrusionOk="0" h="11137" w="10111">
                  <a:moveTo>
                    <a:pt x="2358" y="0"/>
                  </a:moveTo>
                  <a:lnTo>
                    <a:pt x="97" y="5757"/>
                  </a:lnTo>
                  <a:cubicBezTo>
                    <a:pt x="126" y="6131"/>
                    <a:pt x="0" y="6486"/>
                    <a:pt x="327" y="6665"/>
                  </a:cubicBezTo>
                  <a:cubicBezTo>
                    <a:pt x="387" y="6698"/>
                    <a:pt x="446" y="6711"/>
                    <a:pt x="505" y="6711"/>
                  </a:cubicBezTo>
                  <a:cubicBezTo>
                    <a:pt x="587" y="6711"/>
                    <a:pt x="667" y="6687"/>
                    <a:pt x="746" y="6662"/>
                  </a:cubicBezTo>
                  <a:cubicBezTo>
                    <a:pt x="825" y="6639"/>
                    <a:pt x="902" y="6616"/>
                    <a:pt x="975" y="6616"/>
                  </a:cubicBezTo>
                  <a:cubicBezTo>
                    <a:pt x="1066" y="6616"/>
                    <a:pt x="1150" y="6651"/>
                    <a:pt x="1228" y="6766"/>
                  </a:cubicBezTo>
                  <a:cubicBezTo>
                    <a:pt x="1410" y="7042"/>
                    <a:pt x="1597" y="7243"/>
                    <a:pt x="1690" y="7563"/>
                  </a:cubicBezTo>
                  <a:cubicBezTo>
                    <a:pt x="1787" y="7893"/>
                    <a:pt x="2117" y="8091"/>
                    <a:pt x="2437" y="8209"/>
                  </a:cubicBezTo>
                  <a:cubicBezTo>
                    <a:pt x="2757" y="8331"/>
                    <a:pt x="3105" y="8409"/>
                    <a:pt x="3363" y="8636"/>
                  </a:cubicBezTo>
                  <a:cubicBezTo>
                    <a:pt x="3858" y="9063"/>
                    <a:pt x="3833" y="9839"/>
                    <a:pt x="4170" y="10399"/>
                  </a:cubicBezTo>
                  <a:cubicBezTo>
                    <a:pt x="4422" y="10818"/>
                    <a:pt x="4889" y="11101"/>
                    <a:pt x="5381" y="11134"/>
                  </a:cubicBezTo>
                  <a:cubicBezTo>
                    <a:pt x="5408" y="11136"/>
                    <a:pt x="5436" y="11137"/>
                    <a:pt x="5464" y="11137"/>
                  </a:cubicBezTo>
                  <a:cubicBezTo>
                    <a:pt x="5925" y="11137"/>
                    <a:pt x="6384" y="10918"/>
                    <a:pt x="6668" y="10556"/>
                  </a:cubicBezTo>
                  <a:cubicBezTo>
                    <a:pt x="6802" y="10387"/>
                    <a:pt x="6902" y="10187"/>
                    <a:pt x="7074" y="10057"/>
                  </a:cubicBezTo>
                  <a:cubicBezTo>
                    <a:pt x="7225" y="9948"/>
                    <a:pt x="7395" y="9911"/>
                    <a:pt x="7575" y="9911"/>
                  </a:cubicBezTo>
                  <a:cubicBezTo>
                    <a:pt x="7755" y="9911"/>
                    <a:pt x="7945" y="9948"/>
                    <a:pt x="8137" y="9986"/>
                  </a:cubicBezTo>
                  <a:cubicBezTo>
                    <a:pt x="8334" y="10024"/>
                    <a:pt x="8530" y="10060"/>
                    <a:pt x="8721" y="10060"/>
                  </a:cubicBezTo>
                  <a:cubicBezTo>
                    <a:pt x="8764" y="10060"/>
                    <a:pt x="8806" y="10058"/>
                    <a:pt x="8848" y="10054"/>
                  </a:cubicBezTo>
                  <a:cubicBezTo>
                    <a:pt x="9300" y="10003"/>
                    <a:pt x="9691" y="9670"/>
                    <a:pt x="9888" y="9257"/>
                  </a:cubicBezTo>
                  <a:cubicBezTo>
                    <a:pt x="10086" y="8848"/>
                    <a:pt x="10111" y="8371"/>
                    <a:pt x="10054" y="7918"/>
                  </a:cubicBezTo>
                  <a:cubicBezTo>
                    <a:pt x="9985" y="7354"/>
                    <a:pt x="9734" y="6741"/>
                    <a:pt x="9203" y="6536"/>
                  </a:cubicBezTo>
                  <a:cubicBezTo>
                    <a:pt x="8880" y="6411"/>
                    <a:pt x="8492" y="6454"/>
                    <a:pt x="8205" y="6256"/>
                  </a:cubicBezTo>
                  <a:cubicBezTo>
                    <a:pt x="7702" y="5901"/>
                    <a:pt x="7853" y="5040"/>
                    <a:pt x="7383" y="4634"/>
                  </a:cubicBezTo>
                  <a:cubicBezTo>
                    <a:pt x="6859" y="4185"/>
                    <a:pt x="5901" y="4598"/>
                    <a:pt x="5434" y="4088"/>
                  </a:cubicBezTo>
                  <a:cubicBezTo>
                    <a:pt x="5111" y="3736"/>
                    <a:pt x="5230" y="3155"/>
                    <a:pt x="4978" y="2753"/>
                  </a:cubicBezTo>
                  <a:cubicBezTo>
                    <a:pt x="4741" y="2384"/>
                    <a:pt x="4271" y="2268"/>
                    <a:pt x="3880" y="2068"/>
                  </a:cubicBezTo>
                  <a:cubicBezTo>
                    <a:pt x="3022" y="1619"/>
                    <a:pt x="2792" y="868"/>
                    <a:pt x="23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111"/>
            <p:cNvSpPr/>
            <p:nvPr/>
          </p:nvSpPr>
          <p:spPr>
            <a:xfrm>
              <a:off x="6618017" y="2485065"/>
              <a:ext cx="889892" cy="414004"/>
            </a:xfrm>
            <a:custGeom>
              <a:rect b="b" l="l" r="r" t="t"/>
              <a:pathLst>
                <a:path extrusionOk="0" h="9326" w="20046">
                  <a:moveTo>
                    <a:pt x="15721" y="0"/>
                  </a:moveTo>
                  <a:cubicBezTo>
                    <a:pt x="15721" y="0"/>
                    <a:pt x="13865" y="5348"/>
                    <a:pt x="13295" y="5399"/>
                  </a:cubicBezTo>
                  <a:cubicBezTo>
                    <a:pt x="12923" y="5433"/>
                    <a:pt x="12548" y="5448"/>
                    <a:pt x="12175" y="5448"/>
                  </a:cubicBezTo>
                  <a:cubicBezTo>
                    <a:pt x="9379" y="5448"/>
                    <a:pt x="6634" y="4592"/>
                    <a:pt x="5592" y="4228"/>
                  </a:cubicBezTo>
                  <a:cubicBezTo>
                    <a:pt x="5470" y="4095"/>
                    <a:pt x="5333" y="3934"/>
                    <a:pt x="5179" y="3733"/>
                  </a:cubicBezTo>
                  <a:cubicBezTo>
                    <a:pt x="5050" y="3564"/>
                    <a:pt x="4949" y="3374"/>
                    <a:pt x="4885" y="3169"/>
                  </a:cubicBezTo>
                  <a:cubicBezTo>
                    <a:pt x="4803" y="2922"/>
                    <a:pt x="4709" y="2588"/>
                    <a:pt x="4717" y="2391"/>
                  </a:cubicBezTo>
                  <a:cubicBezTo>
                    <a:pt x="4721" y="2224"/>
                    <a:pt x="4588" y="2112"/>
                    <a:pt x="4458" y="2112"/>
                  </a:cubicBezTo>
                  <a:cubicBezTo>
                    <a:pt x="4395" y="2112"/>
                    <a:pt x="4334" y="2138"/>
                    <a:pt x="4289" y="2197"/>
                  </a:cubicBezTo>
                  <a:cubicBezTo>
                    <a:pt x="4152" y="2373"/>
                    <a:pt x="4121" y="3047"/>
                    <a:pt x="4429" y="3772"/>
                  </a:cubicBezTo>
                  <a:cubicBezTo>
                    <a:pt x="4543" y="4038"/>
                    <a:pt x="4469" y="4130"/>
                    <a:pt x="4310" y="4130"/>
                  </a:cubicBezTo>
                  <a:cubicBezTo>
                    <a:pt x="4032" y="4130"/>
                    <a:pt x="3492" y="3849"/>
                    <a:pt x="3234" y="3719"/>
                  </a:cubicBezTo>
                  <a:cubicBezTo>
                    <a:pt x="2856" y="3526"/>
                    <a:pt x="1700" y="3012"/>
                    <a:pt x="1427" y="3012"/>
                  </a:cubicBezTo>
                  <a:cubicBezTo>
                    <a:pt x="1409" y="3012"/>
                    <a:pt x="1395" y="3014"/>
                    <a:pt x="1385" y="3019"/>
                  </a:cubicBezTo>
                  <a:cubicBezTo>
                    <a:pt x="1152" y="3130"/>
                    <a:pt x="1224" y="3403"/>
                    <a:pt x="1633" y="3597"/>
                  </a:cubicBezTo>
                  <a:cubicBezTo>
                    <a:pt x="2050" y="3794"/>
                    <a:pt x="3231" y="4458"/>
                    <a:pt x="3112" y="4667"/>
                  </a:cubicBezTo>
                  <a:cubicBezTo>
                    <a:pt x="3102" y="4684"/>
                    <a:pt x="3077" y="4693"/>
                    <a:pt x="3040" y="4693"/>
                  </a:cubicBezTo>
                  <a:cubicBezTo>
                    <a:pt x="2654" y="4693"/>
                    <a:pt x="948" y="3809"/>
                    <a:pt x="948" y="3809"/>
                  </a:cubicBezTo>
                  <a:cubicBezTo>
                    <a:pt x="948" y="3809"/>
                    <a:pt x="742" y="3656"/>
                    <a:pt x="572" y="3656"/>
                  </a:cubicBezTo>
                  <a:cubicBezTo>
                    <a:pt x="504" y="3656"/>
                    <a:pt x="443" y="3680"/>
                    <a:pt x="402" y="3747"/>
                  </a:cubicBezTo>
                  <a:cubicBezTo>
                    <a:pt x="143" y="4175"/>
                    <a:pt x="2405" y="5144"/>
                    <a:pt x="2620" y="5230"/>
                  </a:cubicBezTo>
                  <a:cubicBezTo>
                    <a:pt x="2750" y="5283"/>
                    <a:pt x="2680" y="5463"/>
                    <a:pt x="2556" y="5463"/>
                  </a:cubicBezTo>
                  <a:cubicBezTo>
                    <a:pt x="2537" y="5463"/>
                    <a:pt x="2516" y="5459"/>
                    <a:pt x="2494" y="5449"/>
                  </a:cubicBezTo>
                  <a:cubicBezTo>
                    <a:pt x="2358" y="5386"/>
                    <a:pt x="1065" y="4668"/>
                    <a:pt x="471" y="4668"/>
                  </a:cubicBezTo>
                  <a:cubicBezTo>
                    <a:pt x="347" y="4668"/>
                    <a:pt x="254" y="4699"/>
                    <a:pt x="208" y="4774"/>
                  </a:cubicBezTo>
                  <a:cubicBezTo>
                    <a:pt x="0" y="5104"/>
                    <a:pt x="2057" y="5588"/>
                    <a:pt x="2322" y="6016"/>
                  </a:cubicBezTo>
                  <a:cubicBezTo>
                    <a:pt x="2373" y="6097"/>
                    <a:pt x="2350" y="6129"/>
                    <a:pt x="2278" y="6129"/>
                  </a:cubicBezTo>
                  <a:cubicBezTo>
                    <a:pt x="2153" y="6129"/>
                    <a:pt x="1878" y="6033"/>
                    <a:pt x="1586" y="5937"/>
                  </a:cubicBezTo>
                  <a:cubicBezTo>
                    <a:pt x="1296" y="5841"/>
                    <a:pt x="990" y="5747"/>
                    <a:pt x="798" y="5747"/>
                  </a:cubicBezTo>
                  <a:cubicBezTo>
                    <a:pt x="710" y="5747"/>
                    <a:pt x="645" y="5766"/>
                    <a:pt x="617" y="5815"/>
                  </a:cubicBezTo>
                  <a:cubicBezTo>
                    <a:pt x="549" y="5937"/>
                    <a:pt x="513" y="6037"/>
                    <a:pt x="1619" y="6436"/>
                  </a:cubicBezTo>
                  <a:cubicBezTo>
                    <a:pt x="2157" y="6630"/>
                    <a:pt x="3170" y="6867"/>
                    <a:pt x="4084" y="7064"/>
                  </a:cubicBezTo>
                  <a:lnTo>
                    <a:pt x="4081" y="7074"/>
                  </a:lnTo>
                  <a:cubicBezTo>
                    <a:pt x="4081" y="7074"/>
                    <a:pt x="9114" y="9325"/>
                    <a:pt x="13120" y="9325"/>
                  </a:cubicBezTo>
                  <a:cubicBezTo>
                    <a:pt x="15050" y="9325"/>
                    <a:pt x="16741" y="8803"/>
                    <a:pt x="17516" y="7254"/>
                  </a:cubicBezTo>
                  <a:cubicBezTo>
                    <a:pt x="20046" y="2200"/>
                    <a:pt x="19921" y="1407"/>
                    <a:pt x="19921" y="1407"/>
                  </a:cubicBezTo>
                  <a:lnTo>
                    <a:pt x="15721" y="0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111"/>
            <p:cNvSpPr/>
            <p:nvPr/>
          </p:nvSpPr>
          <p:spPr>
            <a:xfrm>
              <a:off x="7208025" y="2350914"/>
              <a:ext cx="626556" cy="727859"/>
            </a:xfrm>
            <a:custGeom>
              <a:rect b="b" l="l" r="r" t="t"/>
              <a:pathLst>
                <a:path extrusionOk="0" h="16396" w="14114">
                  <a:moveTo>
                    <a:pt x="10782" y="0"/>
                  </a:moveTo>
                  <a:lnTo>
                    <a:pt x="6142" y="147"/>
                  </a:lnTo>
                  <a:cubicBezTo>
                    <a:pt x="6142" y="147"/>
                    <a:pt x="2983" y="405"/>
                    <a:pt x="1174" y="4637"/>
                  </a:cubicBezTo>
                  <a:lnTo>
                    <a:pt x="0" y="7516"/>
                  </a:lnTo>
                  <a:lnTo>
                    <a:pt x="3561" y="9293"/>
                  </a:lnTo>
                  <a:lnTo>
                    <a:pt x="3568" y="9526"/>
                  </a:lnTo>
                  <a:lnTo>
                    <a:pt x="3783" y="16396"/>
                  </a:lnTo>
                  <a:lnTo>
                    <a:pt x="14074" y="14731"/>
                  </a:lnTo>
                  <a:cubicBezTo>
                    <a:pt x="14113" y="13187"/>
                    <a:pt x="12538" y="10391"/>
                    <a:pt x="12886" y="8994"/>
                  </a:cubicBezTo>
                  <a:lnTo>
                    <a:pt x="14074" y="4210"/>
                  </a:lnTo>
                  <a:lnTo>
                    <a:pt x="12617" y="36"/>
                  </a:lnTo>
                  <a:lnTo>
                    <a:pt x="107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111"/>
            <p:cNvSpPr/>
            <p:nvPr/>
          </p:nvSpPr>
          <p:spPr>
            <a:xfrm>
              <a:off x="7325751" y="2515473"/>
              <a:ext cx="65701" cy="245801"/>
            </a:xfrm>
            <a:custGeom>
              <a:rect b="b" l="l" r="r" t="t"/>
              <a:pathLst>
                <a:path extrusionOk="0" h="5537" w="1480">
                  <a:moveTo>
                    <a:pt x="1465" y="1"/>
                  </a:moveTo>
                  <a:cubicBezTo>
                    <a:pt x="1450" y="1"/>
                    <a:pt x="1410" y="226"/>
                    <a:pt x="1351" y="607"/>
                  </a:cubicBezTo>
                  <a:cubicBezTo>
                    <a:pt x="1294" y="986"/>
                    <a:pt x="1216" y="1517"/>
                    <a:pt x="1135" y="2136"/>
                  </a:cubicBezTo>
                  <a:lnTo>
                    <a:pt x="1135" y="2136"/>
                  </a:lnTo>
                  <a:cubicBezTo>
                    <a:pt x="871" y="2283"/>
                    <a:pt x="626" y="2497"/>
                    <a:pt x="431" y="2771"/>
                  </a:cubicBezTo>
                  <a:cubicBezTo>
                    <a:pt x="170" y="3137"/>
                    <a:pt x="47" y="3565"/>
                    <a:pt x="33" y="3945"/>
                  </a:cubicBezTo>
                  <a:cubicBezTo>
                    <a:pt x="1" y="4333"/>
                    <a:pt x="112" y="4688"/>
                    <a:pt x="274" y="4929"/>
                  </a:cubicBezTo>
                  <a:cubicBezTo>
                    <a:pt x="431" y="5176"/>
                    <a:pt x="618" y="5327"/>
                    <a:pt x="751" y="5420"/>
                  </a:cubicBezTo>
                  <a:cubicBezTo>
                    <a:pt x="872" y="5503"/>
                    <a:pt x="952" y="5536"/>
                    <a:pt x="967" y="5536"/>
                  </a:cubicBezTo>
                  <a:cubicBezTo>
                    <a:pt x="969" y="5536"/>
                    <a:pt x="970" y="5536"/>
                    <a:pt x="970" y="5536"/>
                  </a:cubicBezTo>
                  <a:cubicBezTo>
                    <a:pt x="973" y="5528"/>
                    <a:pt x="898" y="5481"/>
                    <a:pt x="776" y="5381"/>
                  </a:cubicBezTo>
                  <a:cubicBezTo>
                    <a:pt x="657" y="5281"/>
                    <a:pt x="489" y="5126"/>
                    <a:pt x="345" y="4886"/>
                  </a:cubicBezTo>
                  <a:cubicBezTo>
                    <a:pt x="201" y="4649"/>
                    <a:pt x="105" y="4322"/>
                    <a:pt x="140" y="3952"/>
                  </a:cubicBezTo>
                  <a:cubicBezTo>
                    <a:pt x="162" y="3586"/>
                    <a:pt x="281" y="3185"/>
                    <a:pt x="528" y="2844"/>
                  </a:cubicBezTo>
                  <a:cubicBezTo>
                    <a:pt x="715" y="2574"/>
                    <a:pt x="963" y="2359"/>
                    <a:pt x="1210" y="2223"/>
                  </a:cubicBezTo>
                  <a:lnTo>
                    <a:pt x="1239" y="2208"/>
                  </a:lnTo>
                  <a:lnTo>
                    <a:pt x="1243" y="2179"/>
                  </a:lnTo>
                  <a:cubicBezTo>
                    <a:pt x="1318" y="1548"/>
                    <a:pt x="1382" y="1002"/>
                    <a:pt x="1422" y="618"/>
                  </a:cubicBezTo>
                  <a:cubicBezTo>
                    <a:pt x="1462" y="230"/>
                    <a:pt x="1480" y="1"/>
                    <a:pt x="1465" y="1"/>
                  </a:cubicBezTo>
                  <a:cubicBezTo>
                    <a:pt x="1465" y="1"/>
                    <a:pt x="1465" y="1"/>
                    <a:pt x="146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111"/>
            <p:cNvSpPr/>
            <p:nvPr/>
          </p:nvSpPr>
          <p:spPr>
            <a:xfrm>
              <a:off x="7369432" y="2524040"/>
              <a:ext cx="18023" cy="31519"/>
            </a:xfrm>
            <a:custGeom>
              <a:rect b="b" l="l" r="r" t="t"/>
              <a:pathLst>
                <a:path extrusionOk="0" h="710" w="406">
                  <a:moveTo>
                    <a:pt x="33" y="1"/>
                  </a:moveTo>
                  <a:cubicBezTo>
                    <a:pt x="32" y="1"/>
                    <a:pt x="30" y="1"/>
                    <a:pt x="29" y="2"/>
                  </a:cubicBezTo>
                  <a:cubicBezTo>
                    <a:pt x="0" y="15"/>
                    <a:pt x="54" y="184"/>
                    <a:pt x="147" y="382"/>
                  </a:cubicBezTo>
                  <a:cubicBezTo>
                    <a:pt x="240" y="567"/>
                    <a:pt x="336" y="710"/>
                    <a:pt x="369" y="710"/>
                  </a:cubicBezTo>
                  <a:cubicBezTo>
                    <a:pt x="371" y="710"/>
                    <a:pt x="372" y="710"/>
                    <a:pt x="373" y="709"/>
                  </a:cubicBezTo>
                  <a:cubicBezTo>
                    <a:pt x="405" y="694"/>
                    <a:pt x="352" y="522"/>
                    <a:pt x="255" y="328"/>
                  </a:cubicBezTo>
                  <a:cubicBezTo>
                    <a:pt x="163" y="143"/>
                    <a:pt x="67" y="1"/>
                    <a:pt x="3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111"/>
            <p:cNvSpPr/>
            <p:nvPr/>
          </p:nvSpPr>
          <p:spPr>
            <a:xfrm>
              <a:off x="7447961" y="1936167"/>
              <a:ext cx="247177" cy="496353"/>
            </a:xfrm>
            <a:custGeom>
              <a:rect b="b" l="l" r="r" t="t"/>
              <a:pathLst>
                <a:path extrusionOk="0" h="11181" w="5568">
                  <a:moveTo>
                    <a:pt x="2696" y="0"/>
                  </a:moveTo>
                  <a:lnTo>
                    <a:pt x="87" y="1274"/>
                  </a:lnTo>
                  <a:cubicBezTo>
                    <a:pt x="87" y="1274"/>
                    <a:pt x="1" y="4551"/>
                    <a:pt x="87" y="5972"/>
                  </a:cubicBezTo>
                  <a:cubicBezTo>
                    <a:pt x="173" y="7394"/>
                    <a:pt x="1608" y="7545"/>
                    <a:pt x="1608" y="7545"/>
                  </a:cubicBezTo>
                  <a:cubicBezTo>
                    <a:pt x="1608" y="7545"/>
                    <a:pt x="1573" y="8378"/>
                    <a:pt x="1540" y="9253"/>
                  </a:cubicBezTo>
                  <a:cubicBezTo>
                    <a:pt x="1501" y="10306"/>
                    <a:pt x="2345" y="11181"/>
                    <a:pt x="3395" y="11181"/>
                  </a:cubicBezTo>
                  <a:cubicBezTo>
                    <a:pt x="3402" y="11181"/>
                    <a:pt x="3408" y="11181"/>
                    <a:pt x="3414" y="11181"/>
                  </a:cubicBezTo>
                  <a:cubicBezTo>
                    <a:pt x="4401" y="11170"/>
                    <a:pt x="5209" y="10391"/>
                    <a:pt x="5252" y="9404"/>
                  </a:cubicBezTo>
                  <a:lnTo>
                    <a:pt x="5567" y="2175"/>
                  </a:lnTo>
                  <a:lnTo>
                    <a:pt x="2696" y="0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111"/>
            <p:cNvSpPr/>
            <p:nvPr/>
          </p:nvSpPr>
          <p:spPr>
            <a:xfrm>
              <a:off x="7464386" y="2090693"/>
              <a:ext cx="16292" cy="16114"/>
            </a:xfrm>
            <a:custGeom>
              <a:rect b="b" l="l" r="r" t="t"/>
              <a:pathLst>
                <a:path extrusionOk="0" h="363" w="367">
                  <a:moveTo>
                    <a:pt x="183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4"/>
                    <a:pt x="83" y="363"/>
                    <a:pt x="183" y="363"/>
                  </a:cubicBezTo>
                  <a:cubicBezTo>
                    <a:pt x="284" y="363"/>
                    <a:pt x="367" y="284"/>
                    <a:pt x="367" y="184"/>
                  </a:cubicBezTo>
                  <a:cubicBezTo>
                    <a:pt x="367" y="83"/>
                    <a:pt x="284" y="0"/>
                    <a:pt x="18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111"/>
            <p:cNvSpPr/>
            <p:nvPr/>
          </p:nvSpPr>
          <p:spPr>
            <a:xfrm>
              <a:off x="7456085" y="2080128"/>
              <a:ext cx="32895" cy="9988"/>
            </a:xfrm>
            <a:custGeom>
              <a:rect b="b" l="l" r="r" t="t"/>
              <a:pathLst>
                <a:path extrusionOk="0" h="225" w="741">
                  <a:moveTo>
                    <a:pt x="387" y="1"/>
                  </a:moveTo>
                  <a:cubicBezTo>
                    <a:pt x="378" y="1"/>
                    <a:pt x="369" y="1"/>
                    <a:pt x="360" y="1"/>
                  </a:cubicBezTo>
                  <a:cubicBezTo>
                    <a:pt x="237" y="9"/>
                    <a:pt x="137" y="62"/>
                    <a:pt x="80" y="113"/>
                  </a:cubicBezTo>
                  <a:cubicBezTo>
                    <a:pt x="19" y="167"/>
                    <a:pt x="1" y="213"/>
                    <a:pt x="12" y="221"/>
                  </a:cubicBezTo>
                  <a:cubicBezTo>
                    <a:pt x="14" y="223"/>
                    <a:pt x="18" y="224"/>
                    <a:pt x="22" y="224"/>
                  </a:cubicBezTo>
                  <a:cubicBezTo>
                    <a:pt x="63" y="224"/>
                    <a:pt x="189" y="130"/>
                    <a:pt x="367" y="120"/>
                  </a:cubicBezTo>
                  <a:cubicBezTo>
                    <a:pt x="377" y="120"/>
                    <a:pt x="388" y="119"/>
                    <a:pt x="398" y="119"/>
                  </a:cubicBezTo>
                  <a:cubicBezTo>
                    <a:pt x="552" y="119"/>
                    <a:pt x="672" y="183"/>
                    <a:pt x="715" y="183"/>
                  </a:cubicBezTo>
                  <a:cubicBezTo>
                    <a:pt x="722" y="183"/>
                    <a:pt x="727" y="182"/>
                    <a:pt x="729" y="178"/>
                  </a:cubicBezTo>
                  <a:cubicBezTo>
                    <a:pt x="740" y="167"/>
                    <a:pt x="715" y="124"/>
                    <a:pt x="650" y="81"/>
                  </a:cubicBezTo>
                  <a:cubicBezTo>
                    <a:pt x="590" y="38"/>
                    <a:pt x="498" y="1"/>
                    <a:pt x="3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111"/>
            <p:cNvSpPr/>
            <p:nvPr/>
          </p:nvSpPr>
          <p:spPr>
            <a:xfrm>
              <a:off x="7557919" y="2090693"/>
              <a:ext cx="16292" cy="16114"/>
            </a:xfrm>
            <a:custGeom>
              <a:rect b="b" l="l" r="r" t="t"/>
              <a:pathLst>
                <a:path extrusionOk="0" h="363" w="367">
                  <a:moveTo>
                    <a:pt x="183" y="0"/>
                  </a:moveTo>
                  <a:cubicBezTo>
                    <a:pt x="83" y="0"/>
                    <a:pt x="1" y="83"/>
                    <a:pt x="1" y="184"/>
                  </a:cubicBezTo>
                  <a:cubicBezTo>
                    <a:pt x="1" y="284"/>
                    <a:pt x="83" y="363"/>
                    <a:pt x="183" y="363"/>
                  </a:cubicBezTo>
                  <a:cubicBezTo>
                    <a:pt x="284" y="363"/>
                    <a:pt x="367" y="284"/>
                    <a:pt x="367" y="184"/>
                  </a:cubicBezTo>
                  <a:cubicBezTo>
                    <a:pt x="367" y="83"/>
                    <a:pt x="284" y="0"/>
                    <a:pt x="18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11"/>
            <p:cNvSpPr/>
            <p:nvPr/>
          </p:nvSpPr>
          <p:spPr>
            <a:xfrm>
              <a:off x="7552503" y="2080128"/>
              <a:ext cx="32673" cy="9988"/>
            </a:xfrm>
            <a:custGeom>
              <a:rect b="b" l="l" r="r" t="t"/>
              <a:pathLst>
                <a:path extrusionOk="0" h="225" w="736">
                  <a:moveTo>
                    <a:pt x="384" y="1"/>
                  </a:moveTo>
                  <a:cubicBezTo>
                    <a:pt x="374" y="1"/>
                    <a:pt x="365" y="1"/>
                    <a:pt x="356" y="1"/>
                  </a:cubicBezTo>
                  <a:cubicBezTo>
                    <a:pt x="237" y="9"/>
                    <a:pt x="133" y="62"/>
                    <a:pt x="76" y="113"/>
                  </a:cubicBezTo>
                  <a:cubicBezTo>
                    <a:pt x="18" y="167"/>
                    <a:pt x="0" y="213"/>
                    <a:pt x="11" y="221"/>
                  </a:cubicBezTo>
                  <a:cubicBezTo>
                    <a:pt x="14" y="223"/>
                    <a:pt x="17" y="224"/>
                    <a:pt x="22" y="224"/>
                  </a:cubicBezTo>
                  <a:cubicBezTo>
                    <a:pt x="63" y="224"/>
                    <a:pt x="188" y="130"/>
                    <a:pt x="366" y="120"/>
                  </a:cubicBezTo>
                  <a:cubicBezTo>
                    <a:pt x="377" y="120"/>
                    <a:pt x="387" y="119"/>
                    <a:pt x="398" y="119"/>
                  </a:cubicBezTo>
                  <a:cubicBezTo>
                    <a:pt x="552" y="119"/>
                    <a:pt x="672" y="183"/>
                    <a:pt x="715" y="183"/>
                  </a:cubicBezTo>
                  <a:cubicBezTo>
                    <a:pt x="721" y="183"/>
                    <a:pt x="726" y="182"/>
                    <a:pt x="729" y="178"/>
                  </a:cubicBezTo>
                  <a:cubicBezTo>
                    <a:pt x="736" y="167"/>
                    <a:pt x="714" y="124"/>
                    <a:pt x="650" y="81"/>
                  </a:cubicBezTo>
                  <a:cubicBezTo>
                    <a:pt x="590" y="38"/>
                    <a:pt x="494" y="1"/>
                    <a:pt x="3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11"/>
            <p:cNvSpPr/>
            <p:nvPr/>
          </p:nvSpPr>
          <p:spPr>
            <a:xfrm>
              <a:off x="7508378" y="2171618"/>
              <a:ext cx="47500" cy="24593"/>
            </a:xfrm>
            <a:custGeom>
              <a:rect b="b" l="l" r="r" t="t"/>
              <a:pathLst>
                <a:path extrusionOk="0" h="554" w="1070">
                  <a:moveTo>
                    <a:pt x="944" y="1"/>
                  </a:moveTo>
                  <a:lnTo>
                    <a:pt x="944" y="1"/>
                  </a:lnTo>
                  <a:cubicBezTo>
                    <a:pt x="700" y="123"/>
                    <a:pt x="269" y="295"/>
                    <a:pt x="0" y="327"/>
                  </a:cubicBezTo>
                  <a:cubicBezTo>
                    <a:pt x="0" y="327"/>
                    <a:pt x="158" y="554"/>
                    <a:pt x="434" y="554"/>
                  </a:cubicBezTo>
                  <a:cubicBezTo>
                    <a:pt x="498" y="554"/>
                    <a:pt x="569" y="541"/>
                    <a:pt x="646" y="511"/>
                  </a:cubicBezTo>
                  <a:cubicBezTo>
                    <a:pt x="1070" y="345"/>
                    <a:pt x="944" y="1"/>
                    <a:pt x="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11"/>
            <p:cNvSpPr/>
            <p:nvPr/>
          </p:nvSpPr>
          <p:spPr>
            <a:xfrm>
              <a:off x="7519165" y="2242866"/>
              <a:ext cx="83724" cy="43815"/>
            </a:xfrm>
            <a:custGeom>
              <a:rect b="b" l="l" r="r" t="t"/>
              <a:pathLst>
                <a:path extrusionOk="0" h="987" w="1886">
                  <a:moveTo>
                    <a:pt x="1886" y="1"/>
                  </a:moveTo>
                  <a:lnTo>
                    <a:pt x="1886" y="1"/>
                  </a:lnTo>
                  <a:cubicBezTo>
                    <a:pt x="991" y="625"/>
                    <a:pt x="65" y="636"/>
                    <a:pt x="4" y="636"/>
                  </a:cubicBezTo>
                  <a:cubicBezTo>
                    <a:pt x="2" y="636"/>
                    <a:pt x="1" y="636"/>
                    <a:pt x="1" y="636"/>
                  </a:cubicBezTo>
                  <a:lnTo>
                    <a:pt x="1" y="636"/>
                  </a:lnTo>
                  <a:lnTo>
                    <a:pt x="34" y="984"/>
                  </a:lnTo>
                  <a:cubicBezTo>
                    <a:pt x="74" y="985"/>
                    <a:pt x="114" y="986"/>
                    <a:pt x="153" y="986"/>
                  </a:cubicBezTo>
                  <a:cubicBezTo>
                    <a:pt x="1482" y="986"/>
                    <a:pt x="1886" y="1"/>
                    <a:pt x="1886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11"/>
            <p:cNvSpPr/>
            <p:nvPr/>
          </p:nvSpPr>
          <p:spPr>
            <a:xfrm>
              <a:off x="7423013" y="1893729"/>
              <a:ext cx="464789" cy="393184"/>
            </a:xfrm>
            <a:custGeom>
              <a:rect b="b" l="l" r="r" t="t"/>
              <a:pathLst>
                <a:path extrusionOk="0" h="8857" w="10470">
                  <a:moveTo>
                    <a:pt x="3577" y="0"/>
                  </a:moveTo>
                  <a:cubicBezTo>
                    <a:pt x="3013" y="0"/>
                    <a:pt x="2240" y="152"/>
                    <a:pt x="1244" y="1185"/>
                  </a:cubicBezTo>
                  <a:cubicBezTo>
                    <a:pt x="1012" y="1433"/>
                    <a:pt x="839" y="1681"/>
                    <a:pt x="714" y="1925"/>
                  </a:cubicBezTo>
                  <a:cubicBezTo>
                    <a:pt x="348" y="2381"/>
                    <a:pt x="157" y="2883"/>
                    <a:pt x="86" y="3264"/>
                  </a:cubicBezTo>
                  <a:cubicBezTo>
                    <a:pt x="0" y="3692"/>
                    <a:pt x="34" y="3968"/>
                    <a:pt x="49" y="3968"/>
                  </a:cubicBezTo>
                  <a:cubicBezTo>
                    <a:pt x="49" y="3968"/>
                    <a:pt x="49" y="3968"/>
                    <a:pt x="49" y="3968"/>
                  </a:cubicBezTo>
                  <a:cubicBezTo>
                    <a:pt x="50" y="3968"/>
                    <a:pt x="50" y="3968"/>
                    <a:pt x="50" y="3968"/>
                  </a:cubicBezTo>
                  <a:cubicBezTo>
                    <a:pt x="78" y="3968"/>
                    <a:pt x="82" y="3696"/>
                    <a:pt x="193" y="3289"/>
                  </a:cubicBezTo>
                  <a:cubicBezTo>
                    <a:pt x="247" y="3080"/>
                    <a:pt x="333" y="2840"/>
                    <a:pt x="466" y="2589"/>
                  </a:cubicBezTo>
                  <a:lnTo>
                    <a:pt x="466" y="2589"/>
                  </a:lnTo>
                  <a:cubicBezTo>
                    <a:pt x="258" y="3508"/>
                    <a:pt x="609" y="4226"/>
                    <a:pt x="609" y="4226"/>
                  </a:cubicBezTo>
                  <a:lnTo>
                    <a:pt x="1115" y="4086"/>
                  </a:lnTo>
                  <a:lnTo>
                    <a:pt x="2924" y="3472"/>
                  </a:lnTo>
                  <a:cubicBezTo>
                    <a:pt x="2760" y="2912"/>
                    <a:pt x="3003" y="2216"/>
                    <a:pt x="3139" y="1889"/>
                  </a:cubicBezTo>
                  <a:lnTo>
                    <a:pt x="3154" y="1879"/>
                  </a:lnTo>
                  <a:cubicBezTo>
                    <a:pt x="3567" y="4003"/>
                    <a:pt x="5545" y="4200"/>
                    <a:pt x="5545" y="4200"/>
                  </a:cubicBezTo>
                  <a:lnTo>
                    <a:pt x="5879" y="8856"/>
                  </a:lnTo>
                  <a:cubicBezTo>
                    <a:pt x="8287" y="8343"/>
                    <a:pt x="8230" y="5123"/>
                    <a:pt x="8215" y="4466"/>
                  </a:cubicBezTo>
                  <a:lnTo>
                    <a:pt x="8215" y="4466"/>
                  </a:lnTo>
                  <a:cubicBezTo>
                    <a:pt x="8326" y="4836"/>
                    <a:pt x="8467" y="5260"/>
                    <a:pt x="8646" y="5704"/>
                  </a:cubicBezTo>
                  <a:cubicBezTo>
                    <a:pt x="8778" y="6035"/>
                    <a:pt x="8908" y="6354"/>
                    <a:pt x="9083" y="6620"/>
                  </a:cubicBezTo>
                  <a:cubicBezTo>
                    <a:pt x="9256" y="6889"/>
                    <a:pt x="9486" y="7086"/>
                    <a:pt x="9708" y="7183"/>
                  </a:cubicBezTo>
                  <a:cubicBezTo>
                    <a:pt x="9866" y="7254"/>
                    <a:pt x="10013" y="7278"/>
                    <a:pt x="10133" y="7278"/>
                  </a:cubicBezTo>
                  <a:cubicBezTo>
                    <a:pt x="10185" y="7278"/>
                    <a:pt x="10232" y="7274"/>
                    <a:pt x="10272" y="7266"/>
                  </a:cubicBezTo>
                  <a:cubicBezTo>
                    <a:pt x="10405" y="7241"/>
                    <a:pt x="10469" y="7198"/>
                    <a:pt x="10466" y="7190"/>
                  </a:cubicBezTo>
                  <a:cubicBezTo>
                    <a:pt x="10465" y="7189"/>
                    <a:pt x="10463" y="7188"/>
                    <a:pt x="10458" y="7188"/>
                  </a:cubicBezTo>
                  <a:cubicBezTo>
                    <a:pt x="10436" y="7188"/>
                    <a:pt x="10369" y="7207"/>
                    <a:pt x="10264" y="7215"/>
                  </a:cubicBezTo>
                  <a:cubicBezTo>
                    <a:pt x="10249" y="7216"/>
                    <a:pt x="10233" y="7217"/>
                    <a:pt x="10217" y="7217"/>
                  </a:cubicBezTo>
                  <a:cubicBezTo>
                    <a:pt x="10094" y="7217"/>
                    <a:pt x="9928" y="7189"/>
                    <a:pt x="9751" y="7097"/>
                  </a:cubicBezTo>
                  <a:cubicBezTo>
                    <a:pt x="9547" y="7000"/>
                    <a:pt x="9346" y="6810"/>
                    <a:pt x="9188" y="6555"/>
                  </a:cubicBezTo>
                  <a:cubicBezTo>
                    <a:pt x="9026" y="6300"/>
                    <a:pt x="8901" y="5984"/>
                    <a:pt x="8768" y="5654"/>
                  </a:cubicBezTo>
                  <a:cubicBezTo>
                    <a:pt x="8502" y="4994"/>
                    <a:pt x="8301" y="4380"/>
                    <a:pt x="8168" y="3935"/>
                  </a:cubicBezTo>
                  <a:cubicBezTo>
                    <a:pt x="8147" y="3863"/>
                    <a:pt x="8125" y="3799"/>
                    <a:pt x="8107" y="3738"/>
                  </a:cubicBezTo>
                  <a:cubicBezTo>
                    <a:pt x="8097" y="3658"/>
                    <a:pt x="8082" y="3594"/>
                    <a:pt x="8071" y="3544"/>
                  </a:cubicBezTo>
                  <a:cubicBezTo>
                    <a:pt x="7296" y="579"/>
                    <a:pt x="4690" y="27"/>
                    <a:pt x="4173" y="27"/>
                  </a:cubicBezTo>
                  <a:cubicBezTo>
                    <a:pt x="4010" y="27"/>
                    <a:pt x="3812" y="0"/>
                    <a:pt x="35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11"/>
            <p:cNvSpPr/>
            <p:nvPr/>
          </p:nvSpPr>
          <p:spPr>
            <a:xfrm>
              <a:off x="7701481" y="2109870"/>
              <a:ext cx="54026" cy="55757"/>
            </a:xfrm>
            <a:custGeom>
              <a:rect b="b" l="l" r="r" t="t"/>
              <a:pathLst>
                <a:path extrusionOk="0" h="1256" w="1217">
                  <a:moveTo>
                    <a:pt x="644" y="1"/>
                  </a:moveTo>
                  <a:cubicBezTo>
                    <a:pt x="628" y="1"/>
                    <a:pt x="612" y="2"/>
                    <a:pt x="596" y="3"/>
                  </a:cubicBezTo>
                  <a:cubicBezTo>
                    <a:pt x="360" y="28"/>
                    <a:pt x="169" y="225"/>
                    <a:pt x="83" y="444"/>
                  </a:cubicBezTo>
                  <a:cubicBezTo>
                    <a:pt x="0" y="667"/>
                    <a:pt x="0" y="911"/>
                    <a:pt x="7" y="1148"/>
                  </a:cubicBezTo>
                  <a:lnTo>
                    <a:pt x="32" y="1176"/>
                  </a:lnTo>
                  <a:cubicBezTo>
                    <a:pt x="153" y="1228"/>
                    <a:pt x="286" y="1256"/>
                    <a:pt x="417" y="1256"/>
                  </a:cubicBezTo>
                  <a:cubicBezTo>
                    <a:pt x="559" y="1256"/>
                    <a:pt x="699" y="1224"/>
                    <a:pt x="822" y="1155"/>
                  </a:cubicBezTo>
                  <a:cubicBezTo>
                    <a:pt x="1059" y="1019"/>
                    <a:pt x="1217" y="739"/>
                    <a:pt x="1174" y="469"/>
                  </a:cubicBezTo>
                  <a:cubicBezTo>
                    <a:pt x="1133" y="216"/>
                    <a:pt x="896" y="1"/>
                    <a:pt x="64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11"/>
            <p:cNvSpPr/>
            <p:nvPr/>
          </p:nvSpPr>
          <p:spPr>
            <a:xfrm>
              <a:off x="7719682" y="2123143"/>
              <a:ext cx="23395" cy="31696"/>
            </a:xfrm>
            <a:custGeom>
              <a:rect b="b" l="l" r="r" t="t"/>
              <a:pathLst>
                <a:path extrusionOk="0" h="714" w="527">
                  <a:moveTo>
                    <a:pt x="260" y="0"/>
                  </a:moveTo>
                  <a:cubicBezTo>
                    <a:pt x="232" y="0"/>
                    <a:pt x="207" y="4"/>
                    <a:pt x="186" y="9"/>
                  </a:cubicBezTo>
                  <a:cubicBezTo>
                    <a:pt x="57" y="44"/>
                    <a:pt x="6" y="99"/>
                    <a:pt x="10" y="113"/>
                  </a:cubicBezTo>
                  <a:cubicBezTo>
                    <a:pt x="12" y="117"/>
                    <a:pt x="17" y="119"/>
                    <a:pt x="24" y="119"/>
                  </a:cubicBezTo>
                  <a:cubicBezTo>
                    <a:pt x="51" y="119"/>
                    <a:pt x="113" y="100"/>
                    <a:pt x="197" y="92"/>
                  </a:cubicBezTo>
                  <a:cubicBezTo>
                    <a:pt x="203" y="91"/>
                    <a:pt x="210" y="91"/>
                    <a:pt x="217" y="91"/>
                  </a:cubicBezTo>
                  <a:cubicBezTo>
                    <a:pt x="263" y="91"/>
                    <a:pt x="317" y="104"/>
                    <a:pt x="351" y="138"/>
                  </a:cubicBezTo>
                  <a:cubicBezTo>
                    <a:pt x="391" y="174"/>
                    <a:pt x="409" y="250"/>
                    <a:pt x="402" y="329"/>
                  </a:cubicBezTo>
                  <a:cubicBezTo>
                    <a:pt x="394" y="490"/>
                    <a:pt x="290" y="604"/>
                    <a:pt x="190" y="630"/>
                  </a:cubicBezTo>
                  <a:cubicBezTo>
                    <a:pt x="157" y="640"/>
                    <a:pt x="127" y="642"/>
                    <a:pt x="102" y="642"/>
                  </a:cubicBezTo>
                  <a:cubicBezTo>
                    <a:pt x="66" y="642"/>
                    <a:pt x="40" y="637"/>
                    <a:pt x="25" y="637"/>
                  </a:cubicBezTo>
                  <a:cubicBezTo>
                    <a:pt x="19" y="637"/>
                    <a:pt x="16" y="638"/>
                    <a:pt x="14" y="641"/>
                  </a:cubicBezTo>
                  <a:cubicBezTo>
                    <a:pt x="1" y="651"/>
                    <a:pt x="53" y="714"/>
                    <a:pt x="172" y="714"/>
                  </a:cubicBezTo>
                  <a:cubicBezTo>
                    <a:pt x="183" y="714"/>
                    <a:pt x="195" y="713"/>
                    <a:pt x="208" y="712"/>
                  </a:cubicBezTo>
                  <a:cubicBezTo>
                    <a:pt x="273" y="705"/>
                    <a:pt x="354" y="669"/>
                    <a:pt x="416" y="601"/>
                  </a:cubicBezTo>
                  <a:cubicBezTo>
                    <a:pt x="477" y="533"/>
                    <a:pt x="516" y="436"/>
                    <a:pt x="520" y="336"/>
                  </a:cubicBezTo>
                  <a:cubicBezTo>
                    <a:pt x="527" y="238"/>
                    <a:pt x="505" y="124"/>
                    <a:pt x="423" y="56"/>
                  </a:cubicBezTo>
                  <a:cubicBezTo>
                    <a:pt x="369" y="14"/>
                    <a:pt x="311" y="0"/>
                    <a:pt x="26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72" name="Google Shape;2472;p111"/>
            <p:cNvGrpSpPr/>
            <p:nvPr/>
          </p:nvGrpSpPr>
          <p:grpSpPr>
            <a:xfrm>
              <a:off x="7477481" y="4567060"/>
              <a:ext cx="319804" cy="141790"/>
              <a:chOff x="7477481" y="4567060"/>
              <a:chExt cx="319804" cy="141790"/>
            </a:xfrm>
          </p:grpSpPr>
          <p:sp>
            <p:nvSpPr>
              <p:cNvPr id="2473" name="Google Shape;2473;p111"/>
              <p:cNvSpPr/>
              <p:nvPr/>
            </p:nvSpPr>
            <p:spPr>
              <a:xfrm>
                <a:off x="7477481" y="4567060"/>
                <a:ext cx="319804" cy="141790"/>
              </a:xfrm>
              <a:custGeom>
                <a:rect b="b" l="l" r="r" t="t"/>
                <a:pathLst>
                  <a:path extrusionOk="0" h="3194" w="7204">
                    <a:moveTo>
                      <a:pt x="7171" y="1"/>
                    </a:moveTo>
                    <a:lnTo>
                      <a:pt x="3291" y="26"/>
                    </a:lnTo>
                    <a:lnTo>
                      <a:pt x="3291" y="2097"/>
                    </a:lnTo>
                    <a:cubicBezTo>
                      <a:pt x="3291" y="2097"/>
                      <a:pt x="0" y="2862"/>
                      <a:pt x="800" y="3099"/>
                    </a:cubicBezTo>
                    <a:cubicBezTo>
                      <a:pt x="1038" y="3168"/>
                      <a:pt x="1676" y="3194"/>
                      <a:pt x="2463" y="3194"/>
                    </a:cubicBezTo>
                    <a:cubicBezTo>
                      <a:pt x="4052" y="3194"/>
                      <a:pt x="6247" y="3091"/>
                      <a:pt x="6963" y="3048"/>
                    </a:cubicBezTo>
                    <a:lnTo>
                      <a:pt x="7203" y="3030"/>
                    </a:lnTo>
                    <a:lnTo>
                      <a:pt x="717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111"/>
              <p:cNvSpPr/>
              <p:nvPr/>
            </p:nvSpPr>
            <p:spPr>
              <a:xfrm>
                <a:off x="7508822" y="4693131"/>
                <a:ext cx="287797" cy="5904"/>
              </a:xfrm>
              <a:custGeom>
                <a:rect b="b" l="l" r="r" t="t"/>
                <a:pathLst>
                  <a:path extrusionOk="0" h="133" w="6483">
                    <a:moveTo>
                      <a:pt x="3242" y="0"/>
                    </a:moveTo>
                    <a:cubicBezTo>
                      <a:pt x="1455" y="0"/>
                      <a:pt x="0" y="32"/>
                      <a:pt x="0" y="68"/>
                    </a:cubicBezTo>
                    <a:cubicBezTo>
                      <a:pt x="0" y="104"/>
                      <a:pt x="1455" y="133"/>
                      <a:pt x="3242" y="133"/>
                    </a:cubicBezTo>
                    <a:cubicBezTo>
                      <a:pt x="5033" y="133"/>
                      <a:pt x="6483" y="104"/>
                      <a:pt x="6483" y="68"/>
                    </a:cubicBezTo>
                    <a:cubicBezTo>
                      <a:pt x="6483" y="32"/>
                      <a:pt x="5033" y="0"/>
                      <a:pt x="3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111"/>
              <p:cNvSpPr/>
              <p:nvPr/>
            </p:nvSpPr>
            <p:spPr>
              <a:xfrm>
                <a:off x="7606528" y="4661924"/>
                <a:ext cx="15493" cy="17180"/>
              </a:xfrm>
              <a:custGeom>
                <a:rect b="b" l="l" r="r" t="t"/>
                <a:pathLst>
                  <a:path extrusionOk="0" h="387" w="349">
                    <a:moveTo>
                      <a:pt x="46" y="0"/>
                    </a:moveTo>
                    <a:cubicBezTo>
                      <a:pt x="39" y="0"/>
                      <a:pt x="33" y="2"/>
                      <a:pt x="29" y="6"/>
                    </a:cubicBezTo>
                    <a:cubicBezTo>
                      <a:pt x="0" y="36"/>
                      <a:pt x="54" y="125"/>
                      <a:pt x="133" y="225"/>
                    </a:cubicBezTo>
                    <a:cubicBezTo>
                      <a:pt x="201" y="316"/>
                      <a:pt x="269" y="386"/>
                      <a:pt x="305" y="386"/>
                    </a:cubicBezTo>
                    <a:cubicBezTo>
                      <a:pt x="309" y="386"/>
                      <a:pt x="312" y="385"/>
                      <a:pt x="316" y="384"/>
                    </a:cubicBezTo>
                    <a:cubicBezTo>
                      <a:pt x="348" y="365"/>
                      <a:pt x="319" y="254"/>
                      <a:pt x="237" y="147"/>
                    </a:cubicBezTo>
                    <a:cubicBezTo>
                      <a:pt x="168" y="53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111"/>
              <p:cNvSpPr/>
              <p:nvPr/>
            </p:nvSpPr>
            <p:spPr>
              <a:xfrm>
                <a:off x="7596451" y="4664721"/>
                <a:ext cx="14561" cy="20332"/>
              </a:xfrm>
              <a:custGeom>
                <a:rect b="b" l="l" r="r" t="t"/>
                <a:pathLst>
                  <a:path extrusionOk="0" h="458" w="328">
                    <a:moveTo>
                      <a:pt x="42" y="1"/>
                    </a:moveTo>
                    <a:cubicBezTo>
                      <a:pt x="37" y="1"/>
                      <a:pt x="33" y="2"/>
                      <a:pt x="29" y="4"/>
                    </a:cubicBezTo>
                    <a:cubicBezTo>
                      <a:pt x="1" y="29"/>
                      <a:pt x="51" y="137"/>
                      <a:pt x="120" y="256"/>
                    </a:cubicBezTo>
                    <a:cubicBezTo>
                      <a:pt x="187" y="368"/>
                      <a:pt x="252" y="458"/>
                      <a:pt x="289" y="458"/>
                    </a:cubicBezTo>
                    <a:cubicBezTo>
                      <a:pt x="291" y="458"/>
                      <a:pt x="293" y="457"/>
                      <a:pt x="295" y="457"/>
                    </a:cubicBezTo>
                    <a:cubicBezTo>
                      <a:pt x="327" y="442"/>
                      <a:pt x="314" y="317"/>
                      <a:pt x="234" y="188"/>
                    </a:cubicBezTo>
                    <a:cubicBezTo>
                      <a:pt x="167" y="73"/>
                      <a:pt x="81" y="1"/>
                      <a:pt x="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111"/>
              <p:cNvSpPr/>
              <p:nvPr/>
            </p:nvSpPr>
            <p:spPr>
              <a:xfrm>
                <a:off x="7619268" y="4660814"/>
                <a:ext cx="17535" cy="8213"/>
              </a:xfrm>
              <a:custGeom>
                <a:rect b="b" l="l" r="r" t="t"/>
                <a:pathLst>
                  <a:path extrusionOk="0" h="185" w="395">
                    <a:moveTo>
                      <a:pt x="64" y="0"/>
                    </a:moveTo>
                    <a:cubicBezTo>
                      <a:pt x="41" y="0"/>
                      <a:pt x="25" y="5"/>
                      <a:pt x="18" y="17"/>
                    </a:cubicBezTo>
                    <a:cubicBezTo>
                      <a:pt x="0" y="49"/>
                      <a:pt x="65" y="121"/>
                      <a:pt x="176" y="160"/>
                    </a:cubicBezTo>
                    <a:cubicBezTo>
                      <a:pt x="223" y="177"/>
                      <a:pt x="267" y="184"/>
                      <a:pt x="303" y="184"/>
                    </a:cubicBezTo>
                    <a:cubicBezTo>
                      <a:pt x="353" y="184"/>
                      <a:pt x="387" y="171"/>
                      <a:pt x="391" y="150"/>
                    </a:cubicBezTo>
                    <a:cubicBezTo>
                      <a:pt x="395" y="114"/>
                      <a:pt x="320" y="71"/>
                      <a:pt x="219" y="35"/>
                    </a:cubicBezTo>
                    <a:cubicBezTo>
                      <a:pt x="159" y="15"/>
                      <a:pt x="102" y="0"/>
                      <a:pt x="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111"/>
              <p:cNvSpPr/>
              <p:nvPr/>
            </p:nvSpPr>
            <p:spPr>
              <a:xfrm>
                <a:off x="7622597" y="4649894"/>
                <a:ext cx="20909" cy="5993"/>
              </a:xfrm>
              <a:custGeom>
                <a:rect b="b" l="l" r="r" t="t"/>
                <a:pathLst>
                  <a:path extrusionOk="0" h="135" w="471">
                    <a:moveTo>
                      <a:pt x="217" y="0"/>
                    </a:moveTo>
                    <a:cubicBezTo>
                      <a:pt x="101" y="0"/>
                      <a:pt x="8" y="28"/>
                      <a:pt x="5" y="62"/>
                    </a:cubicBezTo>
                    <a:cubicBezTo>
                      <a:pt x="0" y="101"/>
                      <a:pt x="104" y="130"/>
                      <a:pt x="234" y="134"/>
                    </a:cubicBezTo>
                    <a:cubicBezTo>
                      <a:pt x="366" y="134"/>
                      <a:pt x="471" y="105"/>
                      <a:pt x="467" y="70"/>
                    </a:cubicBezTo>
                    <a:cubicBezTo>
                      <a:pt x="464" y="33"/>
                      <a:pt x="359" y="1"/>
                      <a:pt x="237" y="1"/>
                    </a:cubicBezTo>
                    <a:cubicBezTo>
                      <a:pt x="230" y="1"/>
                      <a:pt x="22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79" name="Google Shape;2479;p111"/>
            <p:cNvSpPr/>
            <p:nvPr/>
          </p:nvSpPr>
          <p:spPr>
            <a:xfrm>
              <a:off x="7375336" y="2989184"/>
              <a:ext cx="469273" cy="1653798"/>
            </a:xfrm>
            <a:custGeom>
              <a:rect b="b" l="l" r="r" t="t"/>
              <a:pathLst>
                <a:path extrusionOk="0" h="37254" w="10571">
                  <a:moveTo>
                    <a:pt x="3840" y="36981"/>
                  </a:moveTo>
                  <a:lnTo>
                    <a:pt x="3840" y="36981"/>
                  </a:lnTo>
                  <a:cubicBezTo>
                    <a:pt x="3843" y="36985"/>
                    <a:pt x="3845" y="36988"/>
                    <a:pt x="3847" y="36988"/>
                  </a:cubicBezTo>
                  <a:cubicBezTo>
                    <a:pt x="3849" y="36988"/>
                    <a:pt x="3850" y="36985"/>
                    <a:pt x="3852" y="36981"/>
                  </a:cubicBezTo>
                  <a:lnTo>
                    <a:pt x="3852" y="36981"/>
                  </a:lnTo>
                  <a:lnTo>
                    <a:pt x="3840" y="36981"/>
                  </a:lnTo>
                  <a:close/>
                  <a:moveTo>
                    <a:pt x="9939" y="0"/>
                  </a:moveTo>
                  <a:lnTo>
                    <a:pt x="2129" y="1303"/>
                  </a:lnTo>
                  <a:lnTo>
                    <a:pt x="0" y="1659"/>
                  </a:lnTo>
                  <a:lnTo>
                    <a:pt x="1224" y="3166"/>
                  </a:lnTo>
                  <a:cubicBezTo>
                    <a:pt x="1576" y="10251"/>
                    <a:pt x="1493" y="17118"/>
                    <a:pt x="1816" y="20538"/>
                  </a:cubicBezTo>
                  <a:cubicBezTo>
                    <a:pt x="1865" y="21047"/>
                    <a:pt x="3960" y="36625"/>
                    <a:pt x="3852" y="36981"/>
                  </a:cubicBezTo>
                  <a:lnTo>
                    <a:pt x="3852" y="36981"/>
                  </a:lnTo>
                  <a:lnTo>
                    <a:pt x="10305" y="37254"/>
                  </a:lnTo>
                  <a:lnTo>
                    <a:pt x="8374" y="20875"/>
                  </a:lnTo>
                  <a:lnTo>
                    <a:pt x="9289" y="6335"/>
                  </a:lnTo>
                  <a:cubicBezTo>
                    <a:pt x="10280" y="4616"/>
                    <a:pt x="10571" y="2581"/>
                    <a:pt x="10100" y="653"/>
                  </a:cubicBezTo>
                  <a:lnTo>
                    <a:pt x="99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11"/>
            <p:cNvSpPr/>
            <p:nvPr/>
          </p:nvSpPr>
          <p:spPr>
            <a:xfrm>
              <a:off x="6550142" y="2360237"/>
              <a:ext cx="1681677" cy="1309978"/>
            </a:xfrm>
            <a:custGeom>
              <a:rect b="b" l="l" r="r" t="t"/>
              <a:pathLst>
                <a:path extrusionOk="0" h="29509" w="37882">
                  <a:moveTo>
                    <a:pt x="7056" y="1"/>
                  </a:moveTo>
                  <a:cubicBezTo>
                    <a:pt x="6312" y="1"/>
                    <a:pt x="5628" y="489"/>
                    <a:pt x="5409" y="1240"/>
                  </a:cubicBezTo>
                  <a:lnTo>
                    <a:pt x="266" y="18885"/>
                  </a:lnTo>
                  <a:cubicBezTo>
                    <a:pt x="0" y="19797"/>
                    <a:pt x="524" y="20748"/>
                    <a:pt x="1435" y="21013"/>
                  </a:cubicBezTo>
                  <a:lnTo>
                    <a:pt x="30344" y="29441"/>
                  </a:lnTo>
                  <a:cubicBezTo>
                    <a:pt x="30504" y="29487"/>
                    <a:pt x="30665" y="29509"/>
                    <a:pt x="30823" y="29509"/>
                  </a:cubicBezTo>
                  <a:cubicBezTo>
                    <a:pt x="31568" y="29509"/>
                    <a:pt x="32253" y="29023"/>
                    <a:pt x="32472" y="28271"/>
                  </a:cubicBezTo>
                  <a:lnTo>
                    <a:pt x="37616" y="10626"/>
                  </a:lnTo>
                  <a:cubicBezTo>
                    <a:pt x="37882" y="9714"/>
                    <a:pt x="37357" y="8763"/>
                    <a:pt x="36449" y="8498"/>
                  </a:cubicBezTo>
                  <a:lnTo>
                    <a:pt x="7538" y="70"/>
                  </a:lnTo>
                  <a:cubicBezTo>
                    <a:pt x="7377" y="23"/>
                    <a:pt x="7215" y="1"/>
                    <a:pt x="7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11"/>
            <p:cNvSpPr/>
            <p:nvPr/>
          </p:nvSpPr>
          <p:spPr>
            <a:xfrm>
              <a:off x="6558887" y="2360281"/>
              <a:ext cx="1664142" cy="1309978"/>
            </a:xfrm>
            <a:custGeom>
              <a:rect b="b" l="l" r="r" t="t"/>
              <a:pathLst>
                <a:path extrusionOk="0" h="29509" w="37487">
                  <a:moveTo>
                    <a:pt x="6859" y="0"/>
                  </a:moveTo>
                  <a:cubicBezTo>
                    <a:pt x="6117" y="0"/>
                    <a:pt x="5431" y="489"/>
                    <a:pt x="5212" y="1239"/>
                  </a:cubicBezTo>
                  <a:lnTo>
                    <a:pt x="3776" y="6167"/>
                  </a:lnTo>
                  <a:lnTo>
                    <a:pt x="3604" y="6752"/>
                  </a:lnTo>
                  <a:lnTo>
                    <a:pt x="3475" y="7198"/>
                  </a:lnTo>
                  <a:lnTo>
                    <a:pt x="3314" y="7758"/>
                  </a:lnTo>
                  <a:lnTo>
                    <a:pt x="3249" y="7969"/>
                  </a:lnTo>
                  <a:lnTo>
                    <a:pt x="3105" y="8460"/>
                  </a:lnTo>
                  <a:lnTo>
                    <a:pt x="3016" y="8780"/>
                  </a:lnTo>
                  <a:lnTo>
                    <a:pt x="2886" y="9222"/>
                  </a:lnTo>
                  <a:lnTo>
                    <a:pt x="69" y="18884"/>
                  </a:lnTo>
                  <a:cubicBezTo>
                    <a:pt x="22" y="19046"/>
                    <a:pt x="1" y="19207"/>
                    <a:pt x="1" y="19365"/>
                  </a:cubicBezTo>
                  <a:cubicBezTo>
                    <a:pt x="1" y="20108"/>
                    <a:pt x="488" y="20794"/>
                    <a:pt x="1238" y="21012"/>
                  </a:cubicBezTo>
                  <a:lnTo>
                    <a:pt x="30147" y="29440"/>
                  </a:lnTo>
                  <a:cubicBezTo>
                    <a:pt x="30308" y="29487"/>
                    <a:pt x="30470" y="29509"/>
                    <a:pt x="30628" y="29509"/>
                  </a:cubicBezTo>
                  <a:cubicBezTo>
                    <a:pt x="31371" y="29509"/>
                    <a:pt x="32056" y="29020"/>
                    <a:pt x="32275" y="28270"/>
                  </a:cubicBezTo>
                  <a:lnTo>
                    <a:pt x="37419" y="10625"/>
                  </a:lnTo>
                  <a:cubicBezTo>
                    <a:pt x="37465" y="10463"/>
                    <a:pt x="37487" y="10302"/>
                    <a:pt x="37487" y="10144"/>
                  </a:cubicBezTo>
                  <a:cubicBezTo>
                    <a:pt x="37487" y="9401"/>
                    <a:pt x="37003" y="8715"/>
                    <a:pt x="36252" y="8497"/>
                  </a:cubicBezTo>
                  <a:lnTo>
                    <a:pt x="29971" y="6666"/>
                  </a:lnTo>
                  <a:cubicBezTo>
                    <a:pt x="29734" y="7775"/>
                    <a:pt x="29429" y="8748"/>
                    <a:pt x="29142" y="9530"/>
                  </a:cubicBezTo>
                  <a:cubicBezTo>
                    <a:pt x="29264" y="9512"/>
                    <a:pt x="29386" y="9502"/>
                    <a:pt x="29512" y="9502"/>
                  </a:cubicBezTo>
                  <a:cubicBezTo>
                    <a:pt x="29727" y="9502"/>
                    <a:pt x="29942" y="9530"/>
                    <a:pt x="30161" y="9595"/>
                  </a:cubicBezTo>
                  <a:cubicBezTo>
                    <a:pt x="31389" y="9950"/>
                    <a:pt x="32092" y="11235"/>
                    <a:pt x="31733" y="12466"/>
                  </a:cubicBezTo>
                  <a:cubicBezTo>
                    <a:pt x="31439" y="13475"/>
                    <a:pt x="30517" y="14132"/>
                    <a:pt x="29512" y="14132"/>
                  </a:cubicBezTo>
                  <a:cubicBezTo>
                    <a:pt x="29300" y="14132"/>
                    <a:pt x="29081" y="14103"/>
                    <a:pt x="28865" y="14038"/>
                  </a:cubicBezTo>
                  <a:cubicBezTo>
                    <a:pt x="28115" y="13823"/>
                    <a:pt x="27563" y="13260"/>
                    <a:pt x="27326" y="12577"/>
                  </a:cubicBezTo>
                  <a:cubicBezTo>
                    <a:pt x="26493" y="13637"/>
                    <a:pt x="25061" y="14013"/>
                    <a:pt x="23442" y="14013"/>
                  </a:cubicBezTo>
                  <a:cubicBezTo>
                    <a:pt x="19440" y="14013"/>
                    <a:pt x="14300" y="11709"/>
                    <a:pt x="14300" y="11709"/>
                  </a:cubicBezTo>
                  <a:lnTo>
                    <a:pt x="14304" y="11699"/>
                  </a:lnTo>
                  <a:cubicBezTo>
                    <a:pt x="13385" y="11500"/>
                    <a:pt x="12372" y="11264"/>
                    <a:pt x="11838" y="11070"/>
                  </a:cubicBezTo>
                  <a:cubicBezTo>
                    <a:pt x="10732" y="10672"/>
                    <a:pt x="10765" y="10571"/>
                    <a:pt x="10833" y="10450"/>
                  </a:cubicBezTo>
                  <a:cubicBezTo>
                    <a:pt x="10861" y="10402"/>
                    <a:pt x="10926" y="10381"/>
                    <a:pt x="11012" y="10381"/>
                  </a:cubicBezTo>
                  <a:cubicBezTo>
                    <a:pt x="11206" y="10381"/>
                    <a:pt x="11514" y="10478"/>
                    <a:pt x="11806" y="10571"/>
                  </a:cubicBezTo>
                  <a:cubicBezTo>
                    <a:pt x="12096" y="10668"/>
                    <a:pt x="12369" y="10761"/>
                    <a:pt x="12495" y="10761"/>
                  </a:cubicBezTo>
                  <a:cubicBezTo>
                    <a:pt x="12566" y="10761"/>
                    <a:pt x="12591" y="10733"/>
                    <a:pt x="12541" y="10650"/>
                  </a:cubicBezTo>
                  <a:cubicBezTo>
                    <a:pt x="12276" y="10223"/>
                    <a:pt x="10219" y="9739"/>
                    <a:pt x="10424" y="9408"/>
                  </a:cubicBezTo>
                  <a:cubicBezTo>
                    <a:pt x="10470" y="9333"/>
                    <a:pt x="10563" y="9300"/>
                    <a:pt x="10686" y="9300"/>
                  </a:cubicBezTo>
                  <a:cubicBezTo>
                    <a:pt x="11282" y="9300"/>
                    <a:pt x="12574" y="10022"/>
                    <a:pt x="12710" y="10083"/>
                  </a:cubicBezTo>
                  <a:cubicBezTo>
                    <a:pt x="12732" y="10094"/>
                    <a:pt x="12753" y="10097"/>
                    <a:pt x="12771" y="10097"/>
                  </a:cubicBezTo>
                  <a:cubicBezTo>
                    <a:pt x="12897" y="10097"/>
                    <a:pt x="12969" y="9918"/>
                    <a:pt x="12839" y="9864"/>
                  </a:cubicBezTo>
                  <a:cubicBezTo>
                    <a:pt x="12621" y="9778"/>
                    <a:pt x="10359" y="8808"/>
                    <a:pt x="10621" y="8382"/>
                  </a:cubicBezTo>
                  <a:cubicBezTo>
                    <a:pt x="10661" y="8313"/>
                    <a:pt x="10722" y="8288"/>
                    <a:pt x="10790" y="8288"/>
                  </a:cubicBezTo>
                  <a:cubicBezTo>
                    <a:pt x="10959" y="8288"/>
                    <a:pt x="11166" y="8442"/>
                    <a:pt x="11166" y="8442"/>
                  </a:cubicBezTo>
                  <a:cubicBezTo>
                    <a:pt x="11166" y="8442"/>
                    <a:pt x="12868" y="9325"/>
                    <a:pt x="13255" y="9325"/>
                  </a:cubicBezTo>
                  <a:cubicBezTo>
                    <a:pt x="13292" y="9325"/>
                    <a:pt x="13317" y="9318"/>
                    <a:pt x="13328" y="9300"/>
                  </a:cubicBezTo>
                  <a:cubicBezTo>
                    <a:pt x="13446" y="9093"/>
                    <a:pt x="12265" y="8429"/>
                    <a:pt x="11852" y="8231"/>
                  </a:cubicBezTo>
                  <a:cubicBezTo>
                    <a:pt x="11443" y="8037"/>
                    <a:pt x="11368" y="7764"/>
                    <a:pt x="11605" y="7653"/>
                  </a:cubicBezTo>
                  <a:cubicBezTo>
                    <a:pt x="11615" y="7650"/>
                    <a:pt x="11626" y="7646"/>
                    <a:pt x="11644" y="7646"/>
                  </a:cubicBezTo>
                  <a:cubicBezTo>
                    <a:pt x="11917" y="7646"/>
                    <a:pt x="13073" y="8162"/>
                    <a:pt x="13453" y="8353"/>
                  </a:cubicBezTo>
                  <a:cubicBezTo>
                    <a:pt x="13711" y="8482"/>
                    <a:pt x="14250" y="8762"/>
                    <a:pt x="14529" y="8762"/>
                  </a:cubicBezTo>
                  <a:cubicBezTo>
                    <a:pt x="14688" y="8762"/>
                    <a:pt x="14759" y="8672"/>
                    <a:pt x="14648" y="8407"/>
                  </a:cubicBezTo>
                  <a:cubicBezTo>
                    <a:pt x="14336" y="7682"/>
                    <a:pt x="14372" y="7007"/>
                    <a:pt x="14508" y="6831"/>
                  </a:cubicBezTo>
                  <a:cubicBezTo>
                    <a:pt x="14551" y="6774"/>
                    <a:pt x="14612" y="6749"/>
                    <a:pt x="14673" y="6749"/>
                  </a:cubicBezTo>
                  <a:cubicBezTo>
                    <a:pt x="14803" y="6749"/>
                    <a:pt x="14935" y="6860"/>
                    <a:pt x="14932" y="7025"/>
                  </a:cubicBezTo>
                  <a:cubicBezTo>
                    <a:pt x="14928" y="7223"/>
                    <a:pt x="15021" y="7556"/>
                    <a:pt x="15101" y="7804"/>
                  </a:cubicBezTo>
                  <a:cubicBezTo>
                    <a:pt x="15169" y="8008"/>
                    <a:pt x="15266" y="8199"/>
                    <a:pt x="15399" y="8367"/>
                  </a:cubicBezTo>
                  <a:cubicBezTo>
                    <a:pt x="15549" y="8568"/>
                    <a:pt x="15689" y="8730"/>
                    <a:pt x="15808" y="8863"/>
                  </a:cubicBezTo>
                  <a:cubicBezTo>
                    <a:pt x="16848" y="9229"/>
                    <a:pt x="19595" y="10083"/>
                    <a:pt x="22390" y="10083"/>
                  </a:cubicBezTo>
                  <a:cubicBezTo>
                    <a:pt x="22764" y="10083"/>
                    <a:pt x="23140" y="10069"/>
                    <a:pt x="23514" y="10033"/>
                  </a:cubicBezTo>
                  <a:cubicBezTo>
                    <a:pt x="23632" y="10022"/>
                    <a:pt x="23805" y="9782"/>
                    <a:pt x="24010" y="9405"/>
                  </a:cubicBezTo>
                  <a:lnTo>
                    <a:pt x="23697" y="9244"/>
                  </a:lnTo>
                  <a:cubicBezTo>
                    <a:pt x="24328" y="7958"/>
                    <a:pt x="24871" y="6648"/>
                    <a:pt x="25309" y="5306"/>
                  </a:cubicBezTo>
                  <a:lnTo>
                    <a:pt x="25082" y="5241"/>
                  </a:lnTo>
                  <a:lnTo>
                    <a:pt x="24971" y="5209"/>
                  </a:lnTo>
                  <a:lnTo>
                    <a:pt x="23632" y="4817"/>
                  </a:lnTo>
                  <a:lnTo>
                    <a:pt x="23435" y="4760"/>
                  </a:lnTo>
                  <a:lnTo>
                    <a:pt x="23295" y="4721"/>
                  </a:lnTo>
                  <a:lnTo>
                    <a:pt x="23152" y="4678"/>
                  </a:lnTo>
                  <a:lnTo>
                    <a:pt x="19045" y="3482"/>
                  </a:lnTo>
                  <a:lnTo>
                    <a:pt x="18959" y="3457"/>
                  </a:lnTo>
                  <a:lnTo>
                    <a:pt x="16680" y="2790"/>
                  </a:lnTo>
                  <a:lnTo>
                    <a:pt x="7341" y="69"/>
                  </a:lnTo>
                  <a:cubicBezTo>
                    <a:pt x="7179" y="22"/>
                    <a:pt x="7018" y="0"/>
                    <a:pt x="6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11"/>
            <p:cNvSpPr/>
            <p:nvPr/>
          </p:nvSpPr>
          <p:spPr>
            <a:xfrm>
              <a:off x="7893736" y="2838557"/>
              <a:ext cx="187546" cy="168257"/>
            </a:xfrm>
            <a:custGeom>
              <a:rect b="b" l="l" r="r" t="t"/>
              <a:pathLst>
                <a:path extrusionOk="0" h="4632" w="5163">
                  <a:moveTo>
                    <a:pt x="2581" y="0"/>
                  </a:moveTo>
                  <a:cubicBezTo>
                    <a:pt x="1578" y="0"/>
                    <a:pt x="652" y="659"/>
                    <a:pt x="360" y="1670"/>
                  </a:cubicBezTo>
                  <a:cubicBezTo>
                    <a:pt x="1" y="2897"/>
                    <a:pt x="708" y="4182"/>
                    <a:pt x="1935" y="4537"/>
                  </a:cubicBezTo>
                  <a:cubicBezTo>
                    <a:pt x="2153" y="4601"/>
                    <a:pt x="2372" y="4631"/>
                    <a:pt x="2587" y="4631"/>
                  </a:cubicBezTo>
                  <a:cubicBezTo>
                    <a:pt x="3589" y="4631"/>
                    <a:pt x="4511" y="3976"/>
                    <a:pt x="4803" y="2965"/>
                  </a:cubicBezTo>
                  <a:cubicBezTo>
                    <a:pt x="5162" y="1734"/>
                    <a:pt x="4459" y="449"/>
                    <a:pt x="3231" y="94"/>
                  </a:cubicBezTo>
                  <a:cubicBezTo>
                    <a:pt x="3015" y="31"/>
                    <a:pt x="2796" y="0"/>
                    <a:pt x="25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11"/>
            <p:cNvSpPr/>
            <p:nvPr/>
          </p:nvSpPr>
          <p:spPr>
            <a:xfrm>
              <a:off x="6733701" y="2965600"/>
              <a:ext cx="31385" cy="87231"/>
            </a:xfrm>
            <a:custGeom>
              <a:rect b="b" l="l" r="r" t="t"/>
              <a:pathLst>
                <a:path extrusionOk="0" h="1965" w="707">
                  <a:moveTo>
                    <a:pt x="100" y="1"/>
                  </a:moveTo>
                  <a:lnTo>
                    <a:pt x="54" y="162"/>
                  </a:lnTo>
                  <a:lnTo>
                    <a:pt x="474" y="284"/>
                  </a:lnTo>
                  <a:lnTo>
                    <a:pt x="0" y="1910"/>
                  </a:lnTo>
                  <a:lnTo>
                    <a:pt x="183" y="1964"/>
                  </a:lnTo>
                  <a:lnTo>
                    <a:pt x="707" y="177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111"/>
            <p:cNvSpPr/>
            <p:nvPr/>
          </p:nvSpPr>
          <p:spPr>
            <a:xfrm>
              <a:off x="6767749" y="2985798"/>
              <a:ext cx="73070" cy="90738"/>
            </a:xfrm>
            <a:custGeom>
              <a:rect b="b" l="l" r="r" t="t"/>
              <a:pathLst>
                <a:path extrusionOk="0" h="2044" w="1646">
                  <a:moveTo>
                    <a:pt x="810" y="0"/>
                  </a:moveTo>
                  <a:cubicBezTo>
                    <a:pt x="655" y="0"/>
                    <a:pt x="515" y="40"/>
                    <a:pt x="400" y="116"/>
                  </a:cubicBezTo>
                  <a:lnTo>
                    <a:pt x="496" y="267"/>
                  </a:lnTo>
                  <a:cubicBezTo>
                    <a:pt x="593" y="203"/>
                    <a:pt x="697" y="173"/>
                    <a:pt x="811" y="173"/>
                  </a:cubicBezTo>
                  <a:cubicBezTo>
                    <a:pt x="884" y="173"/>
                    <a:pt x="961" y="186"/>
                    <a:pt x="1042" y="209"/>
                  </a:cubicBezTo>
                  <a:cubicBezTo>
                    <a:pt x="1314" y="288"/>
                    <a:pt x="1426" y="457"/>
                    <a:pt x="1365" y="666"/>
                  </a:cubicBezTo>
                  <a:cubicBezTo>
                    <a:pt x="1329" y="787"/>
                    <a:pt x="1253" y="898"/>
                    <a:pt x="995" y="1039"/>
                  </a:cubicBezTo>
                  <a:lnTo>
                    <a:pt x="40" y="1549"/>
                  </a:lnTo>
                  <a:lnTo>
                    <a:pt x="1" y="1678"/>
                  </a:lnTo>
                  <a:lnTo>
                    <a:pt x="1258" y="2044"/>
                  </a:lnTo>
                  <a:lnTo>
                    <a:pt x="1304" y="1882"/>
                  </a:lnTo>
                  <a:lnTo>
                    <a:pt x="320" y="1595"/>
                  </a:lnTo>
                  <a:lnTo>
                    <a:pt x="1102" y="1175"/>
                  </a:lnTo>
                  <a:cubicBezTo>
                    <a:pt x="1412" y="1010"/>
                    <a:pt x="1508" y="870"/>
                    <a:pt x="1559" y="701"/>
                  </a:cubicBezTo>
                  <a:cubicBezTo>
                    <a:pt x="1645" y="403"/>
                    <a:pt x="1469" y="152"/>
                    <a:pt x="1107" y="45"/>
                  </a:cubicBezTo>
                  <a:cubicBezTo>
                    <a:pt x="1004" y="15"/>
                    <a:pt x="904" y="0"/>
                    <a:pt x="8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111"/>
            <p:cNvSpPr/>
            <p:nvPr/>
          </p:nvSpPr>
          <p:spPr>
            <a:xfrm>
              <a:off x="6844236" y="3013721"/>
              <a:ext cx="71117" cy="82570"/>
            </a:xfrm>
            <a:custGeom>
              <a:rect b="b" l="l" r="r" t="t"/>
              <a:pathLst>
                <a:path extrusionOk="0" h="1860" w="1602">
                  <a:moveTo>
                    <a:pt x="1332" y="1"/>
                  </a:moveTo>
                  <a:lnTo>
                    <a:pt x="40" y="908"/>
                  </a:lnTo>
                  <a:lnTo>
                    <a:pt x="1" y="1041"/>
                  </a:lnTo>
                  <a:lnTo>
                    <a:pt x="1009" y="1336"/>
                  </a:lnTo>
                  <a:lnTo>
                    <a:pt x="873" y="1806"/>
                  </a:lnTo>
                  <a:lnTo>
                    <a:pt x="1056" y="1859"/>
                  </a:lnTo>
                  <a:lnTo>
                    <a:pt x="1196" y="1389"/>
                  </a:lnTo>
                  <a:lnTo>
                    <a:pt x="1551" y="1493"/>
                  </a:lnTo>
                  <a:lnTo>
                    <a:pt x="1602" y="1332"/>
                  </a:lnTo>
                  <a:lnTo>
                    <a:pt x="1243" y="1228"/>
                  </a:lnTo>
                  <a:lnTo>
                    <a:pt x="1361" y="812"/>
                  </a:lnTo>
                  <a:lnTo>
                    <a:pt x="1185" y="761"/>
                  </a:lnTo>
                  <a:lnTo>
                    <a:pt x="1064" y="1174"/>
                  </a:lnTo>
                  <a:lnTo>
                    <a:pt x="288" y="948"/>
                  </a:lnTo>
                  <a:lnTo>
                    <a:pt x="1537" y="62"/>
                  </a:lnTo>
                  <a:lnTo>
                    <a:pt x="13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11"/>
            <p:cNvSpPr/>
            <p:nvPr/>
          </p:nvSpPr>
          <p:spPr>
            <a:xfrm>
              <a:off x="6966002" y="3049100"/>
              <a:ext cx="70939" cy="82570"/>
            </a:xfrm>
            <a:custGeom>
              <a:rect b="b" l="l" r="r" t="t"/>
              <a:pathLst>
                <a:path extrusionOk="0" h="1860" w="1598">
                  <a:moveTo>
                    <a:pt x="1331" y="0"/>
                  </a:moveTo>
                  <a:lnTo>
                    <a:pt x="36" y="912"/>
                  </a:lnTo>
                  <a:lnTo>
                    <a:pt x="0" y="1044"/>
                  </a:lnTo>
                  <a:lnTo>
                    <a:pt x="1008" y="1339"/>
                  </a:lnTo>
                  <a:lnTo>
                    <a:pt x="872" y="1809"/>
                  </a:lnTo>
                  <a:lnTo>
                    <a:pt x="1056" y="1859"/>
                  </a:lnTo>
                  <a:lnTo>
                    <a:pt x="1192" y="1393"/>
                  </a:lnTo>
                  <a:lnTo>
                    <a:pt x="1551" y="1497"/>
                  </a:lnTo>
                  <a:lnTo>
                    <a:pt x="1597" y="1332"/>
                  </a:lnTo>
                  <a:lnTo>
                    <a:pt x="1238" y="1228"/>
                  </a:lnTo>
                  <a:lnTo>
                    <a:pt x="1361" y="815"/>
                  </a:lnTo>
                  <a:lnTo>
                    <a:pt x="1181" y="761"/>
                  </a:lnTo>
                  <a:lnTo>
                    <a:pt x="1059" y="1178"/>
                  </a:lnTo>
                  <a:lnTo>
                    <a:pt x="284" y="948"/>
                  </a:lnTo>
                  <a:lnTo>
                    <a:pt x="1536" y="61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11"/>
            <p:cNvSpPr/>
            <p:nvPr/>
          </p:nvSpPr>
          <p:spPr>
            <a:xfrm>
              <a:off x="7043598" y="3063261"/>
              <a:ext cx="73514" cy="87498"/>
            </a:xfrm>
            <a:custGeom>
              <a:rect b="b" l="l" r="r" t="t"/>
              <a:pathLst>
                <a:path extrusionOk="0" h="1971" w="1656">
                  <a:moveTo>
                    <a:pt x="675" y="1"/>
                  </a:moveTo>
                  <a:lnTo>
                    <a:pt x="323" y="873"/>
                  </a:lnTo>
                  <a:lnTo>
                    <a:pt x="703" y="980"/>
                  </a:lnTo>
                  <a:cubicBezTo>
                    <a:pt x="1155" y="1113"/>
                    <a:pt x="1260" y="1300"/>
                    <a:pt x="1192" y="1530"/>
                  </a:cubicBezTo>
                  <a:cubicBezTo>
                    <a:pt x="1143" y="1693"/>
                    <a:pt x="1015" y="1792"/>
                    <a:pt x="825" y="1792"/>
                  </a:cubicBezTo>
                  <a:cubicBezTo>
                    <a:pt x="763" y="1792"/>
                    <a:pt x="695" y="1781"/>
                    <a:pt x="621" y="1759"/>
                  </a:cubicBezTo>
                  <a:cubicBezTo>
                    <a:pt x="391" y="1691"/>
                    <a:pt x="212" y="1544"/>
                    <a:pt x="133" y="1393"/>
                  </a:cubicBezTo>
                  <a:lnTo>
                    <a:pt x="0" y="1512"/>
                  </a:lnTo>
                  <a:cubicBezTo>
                    <a:pt x="97" y="1691"/>
                    <a:pt x="316" y="1853"/>
                    <a:pt x="574" y="1928"/>
                  </a:cubicBezTo>
                  <a:cubicBezTo>
                    <a:pt x="673" y="1957"/>
                    <a:pt x="763" y="1971"/>
                    <a:pt x="846" y="1971"/>
                  </a:cubicBezTo>
                  <a:cubicBezTo>
                    <a:pt x="1127" y="1971"/>
                    <a:pt x="1313" y="1812"/>
                    <a:pt x="1382" y="1576"/>
                  </a:cubicBezTo>
                  <a:cubicBezTo>
                    <a:pt x="1472" y="1260"/>
                    <a:pt x="1328" y="988"/>
                    <a:pt x="789" y="830"/>
                  </a:cubicBezTo>
                  <a:lnTo>
                    <a:pt x="560" y="765"/>
                  </a:lnTo>
                  <a:lnTo>
                    <a:pt x="789" y="213"/>
                  </a:lnTo>
                  <a:lnTo>
                    <a:pt x="1604" y="450"/>
                  </a:lnTo>
                  <a:lnTo>
                    <a:pt x="1655" y="288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11"/>
            <p:cNvSpPr/>
            <p:nvPr/>
          </p:nvSpPr>
          <p:spPr>
            <a:xfrm>
              <a:off x="7120884" y="3090695"/>
              <a:ext cx="73159" cy="83014"/>
            </a:xfrm>
            <a:custGeom>
              <a:rect b="b" l="l" r="r" t="t"/>
              <a:pathLst>
                <a:path extrusionOk="0" h="1870" w="1648">
                  <a:moveTo>
                    <a:pt x="720" y="876"/>
                  </a:moveTo>
                  <a:cubicBezTo>
                    <a:pt x="774" y="876"/>
                    <a:pt x="831" y="884"/>
                    <a:pt x="890" y="901"/>
                  </a:cubicBezTo>
                  <a:cubicBezTo>
                    <a:pt x="1163" y="980"/>
                    <a:pt x="1296" y="1181"/>
                    <a:pt x="1228" y="1418"/>
                  </a:cubicBezTo>
                  <a:cubicBezTo>
                    <a:pt x="1171" y="1602"/>
                    <a:pt x="1024" y="1704"/>
                    <a:pt x="839" y="1704"/>
                  </a:cubicBezTo>
                  <a:cubicBezTo>
                    <a:pt x="787" y="1704"/>
                    <a:pt x="732" y="1696"/>
                    <a:pt x="675" y="1680"/>
                  </a:cubicBezTo>
                  <a:cubicBezTo>
                    <a:pt x="366" y="1586"/>
                    <a:pt x="259" y="1353"/>
                    <a:pt x="315" y="1156"/>
                  </a:cubicBezTo>
                  <a:cubicBezTo>
                    <a:pt x="366" y="984"/>
                    <a:pt x="521" y="876"/>
                    <a:pt x="720" y="876"/>
                  </a:cubicBezTo>
                  <a:close/>
                  <a:moveTo>
                    <a:pt x="977" y="1"/>
                  </a:moveTo>
                  <a:cubicBezTo>
                    <a:pt x="611" y="1"/>
                    <a:pt x="306" y="240"/>
                    <a:pt x="165" y="728"/>
                  </a:cubicBezTo>
                  <a:cubicBezTo>
                    <a:pt x="0" y="1292"/>
                    <a:pt x="161" y="1698"/>
                    <a:pt x="638" y="1838"/>
                  </a:cubicBezTo>
                  <a:cubicBezTo>
                    <a:pt x="713" y="1859"/>
                    <a:pt x="786" y="1870"/>
                    <a:pt x="855" y="1870"/>
                  </a:cubicBezTo>
                  <a:cubicBezTo>
                    <a:pt x="1114" y="1870"/>
                    <a:pt x="1330" y="1727"/>
                    <a:pt x="1407" y="1464"/>
                  </a:cubicBezTo>
                  <a:cubicBezTo>
                    <a:pt x="1503" y="1138"/>
                    <a:pt x="1317" y="858"/>
                    <a:pt x="962" y="753"/>
                  </a:cubicBezTo>
                  <a:cubicBezTo>
                    <a:pt x="887" y="732"/>
                    <a:pt x="814" y="721"/>
                    <a:pt x="743" y="721"/>
                  </a:cubicBezTo>
                  <a:cubicBezTo>
                    <a:pt x="578" y="721"/>
                    <a:pt x="430" y="780"/>
                    <a:pt x="327" y="901"/>
                  </a:cubicBezTo>
                  <a:cubicBezTo>
                    <a:pt x="337" y="844"/>
                    <a:pt x="348" y="793"/>
                    <a:pt x="362" y="753"/>
                  </a:cubicBezTo>
                  <a:cubicBezTo>
                    <a:pt x="475" y="361"/>
                    <a:pt x="704" y="171"/>
                    <a:pt x="990" y="171"/>
                  </a:cubicBezTo>
                  <a:cubicBezTo>
                    <a:pt x="1060" y="171"/>
                    <a:pt x="1134" y="182"/>
                    <a:pt x="1210" y="205"/>
                  </a:cubicBezTo>
                  <a:cubicBezTo>
                    <a:pt x="1342" y="244"/>
                    <a:pt x="1457" y="301"/>
                    <a:pt x="1529" y="387"/>
                  </a:cubicBezTo>
                  <a:lnTo>
                    <a:pt x="1647" y="262"/>
                  </a:lnTo>
                  <a:cubicBezTo>
                    <a:pt x="1554" y="162"/>
                    <a:pt x="1414" y="90"/>
                    <a:pt x="1253" y="43"/>
                  </a:cubicBezTo>
                  <a:cubicBezTo>
                    <a:pt x="1158" y="15"/>
                    <a:pt x="1066" y="1"/>
                    <a:pt x="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11"/>
            <p:cNvSpPr/>
            <p:nvPr/>
          </p:nvSpPr>
          <p:spPr>
            <a:xfrm>
              <a:off x="7230487" y="3115865"/>
              <a:ext cx="74757" cy="89406"/>
            </a:xfrm>
            <a:custGeom>
              <a:rect b="b" l="l" r="r" t="t"/>
              <a:pathLst>
                <a:path extrusionOk="0" h="2014" w="1684">
                  <a:moveTo>
                    <a:pt x="532" y="0"/>
                  </a:moveTo>
                  <a:lnTo>
                    <a:pt x="485" y="165"/>
                  </a:lnTo>
                  <a:lnTo>
                    <a:pt x="1400" y="431"/>
                  </a:lnTo>
                  <a:lnTo>
                    <a:pt x="722" y="908"/>
                  </a:lnTo>
                  <a:lnTo>
                    <a:pt x="682" y="1044"/>
                  </a:lnTo>
                  <a:lnTo>
                    <a:pt x="812" y="1081"/>
                  </a:lnTo>
                  <a:cubicBezTo>
                    <a:pt x="1145" y="1177"/>
                    <a:pt x="1253" y="1361"/>
                    <a:pt x="1192" y="1576"/>
                  </a:cubicBezTo>
                  <a:cubicBezTo>
                    <a:pt x="1144" y="1742"/>
                    <a:pt x="1017" y="1834"/>
                    <a:pt x="832" y="1834"/>
                  </a:cubicBezTo>
                  <a:cubicBezTo>
                    <a:pt x="769" y="1834"/>
                    <a:pt x="700" y="1823"/>
                    <a:pt x="625" y="1802"/>
                  </a:cubicBezTo>
                  <a:cubicBezTo>
                    <a:pt x="395" y="1734"/>
                    <a:pt x="212" y="1586"/>
                    <a:pt x="133" y="1436"/>
                  </a:cubicBezTo>
                  <a:lnTo>
                    <a:pt x="0" y="1554"/>
                  </a:lnTo>
                  <a:cubicBezTo>
                    <a:pt x="97" y="1734"/>
                    <a:pt x="320" y="1896"/>
                    <a:pt x="578" y="1971"/>
                  </a:cubicBezTo>
                  <a:cubicBezTo>
                    <a:pt x="677" y="1999"/>
                    <a:pt x="769" y="2013"/>
                    <a:pt x="852" y="2013"/>
                  </a:cubicBezTo>
                  <a:cubicBezTo>
                    <a:pt x="1129" y="2013"/>
                    <a:pt x="1312" y="1862"/>
                    <a:pt x="1378" y="1634"/>
                  </a:cubicBezTo>
                  <a:cubicBezTo>
                    <a:pt x="1464" y="1346"/>
                    <a:pt x="1332" y="1088"/>
                    <a:pt x="951" y="955"/>
                  </a:cubicBezTo>
                  <a:lnTo>
                    <a:pt x="1645" y="466"/>
                  </a:lnTo>
                  <a:lnTo>
                    <a:pt x="1683" y="337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11"/>
            <p:cNvSpPr/>
            <p:nvPr/>
          </p:nvSpPr>
          <p:spPr>
            <a:xfrm>
              <a:off x="7309015" y="3145607"/>
              <a:ext cx="73203" cy="82925"/>
            </a:xfrm>
            <a:custGeom>
              <a:rect b="b" l="l" r="r" t="t"/>
              <a:pathLst>
                <a:path extrusionOk="0" h="1868" w="1649">
                  <a:moveTo>
                    <a:pt x="720" y="874"/>
                  </a:moveTo>
                  <a:cubicBezTo>
                    <a:pt x="774" y="874"/>
                    <a:pt x="832" y="882"/>
                    <a:pt x="891" y="899"/>
                  </a:cubicBezTo>
                  <a:cubicBezTo>
                    <a:pt x="1163" y="977"/>
                    <a:pt x="1297" y="1182"/>
                    <a:pt x="1225" y="1416"/>
                  </a:cubicBezTo>
                  <a:cubicBezTo>
                    <a:pt x="1171" y="1601"/>
                    <a:pt x="1024" y="1702"/>
                    <a:pt x="840" y="1702"/>
                  </a:cubicBezTo>
                  <a:cubicBezTo>
                    <a:pt x="788" y="1702"/>
                    <a:pt x="733" y="1694"/>
                    <a:pt x="676" y="1678"/>
                  </a:cubicBezTo>
                  <a:cubicBezTo>
                    <a:pt x="367" y="1588"/>
                    <a:pt x="259" y="1351"/>
                    <a:pt x="317" y="1158"/>
                  </a:cubicBezTo>
                  <a:cubicBezTo>
                    <a:pt x="367" y="982"/>
                    <a:pt x="522" y="874"/>
                    <a:pt x="720" y="874"/>
                  </a:cubicBezTo>
                  <a:close/>
                  <a:moveTo>
                    <a:pt x="980" y="0"/>
                  </a:moveTo>
                  <a:cubicBezTo>
                    <a:pt x="613" y="0"/>
                    <a:pt x="307" y="237"/>
                    <a:pt x="166" y="727"/>
                  </a:cubicBezTo>
                  <a:cubicBezTo>
                    <a:pt x="0" y="1290"/>
                    <a:pt x="162" y="1696"/>
                    <a:pt x="640" y="1835"/>
                  </a:cubicBezTo>
                  <a:cubicBezTo>
                    <a:pt x="714" y="1857"/>
                    <a:pt x="787" y="1868"/>
                    <a:pt x="858" y="1868"/>
                  </a:cubicBezTo>
                  <a:cubicBezTo>
                    <a:pt x="1114" y="1868"/>
                    <a:pt x="1332" y="1727"/>
                    <a:pt x="1408" y="1462"/>
                  </a:cubicBezTo>
                  <a:cubicBezTo>
                    <a:pt x="1504" y="1136"/>
                    <a:pt x="1318" y="856"/>
                    <a:pt x="963" y="752"/>
                  </a:cubicBezTo>
                  <a:cubicBezTo>
                    <a:pt x="888" y="730"/>
                    <a:pt x="815" y="719"/>
                    <a:pt x="744" y="719"/>
                  </a:cubicBezTo>
                  <a:cubicBezTo>
                    <a:pt x="579" y="719"/>
                    <a:pt x="430" y="779"/>
                    <a:pt x="328" y="899"/>
                  </a:cubicBezTo>
                  <a:cubicBezTo>
                    <a:pt x="338" y="845"/>
                    <a:pt x="349" y="791"/>
                    <a:pt x="363" y="752"/>
                  </a:cubicBezTo>
                  <a:cubicBezTo>
                    <a:pt x="477" y="360"/>
                    <a:pt x="707" y="170"/>
                    <a:pt x="996" y="170"/>
                  </a:cubicBezTo>
                  <a:cubicBezTo>
                    <a:pt x="1064" y="170"/>
                    <a:pt x="1136" y="181"/>
                    <a:pt x="1211" y="202"/>
                  </a:cubicBezTo>
                  <a:cubicBezTo>
                    <a:pt x="1343" y="242"/>
                    <a:pt x="1458" y="300"/>
                    <a:pt x="1529" y="389"/>
                  </a:cubicBezTo>
                  <a:lnTo>
                    <a:pt x="1648" y="260"/>
                  </a:lnTo>
                  <a:cubicBezTo>
                    <a:pt x="1555" y="159"/>
                    <a:pt x="1415" y="88"/>
                    <a:pt x="1254" y="41"/>
                  </a:cubicBezTo>
                  <a:cubicBezTo>
                    <a:pt x="1160" y="14"/>
                    <a:pt x="1068" y="0"/>
                    <a:pt x="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11"/>
            <p:cNvSpPr/>
            <p:nvPr/>
          </p:nvSpPr>
          <p:spPr>
            <a:xfrm>
              <a:off x="7395535" y="3159191"/>
              <a:ext cx="65213" cy="86743"/>
            </a:xfrm>
            <a:custGeom>
              <a:rect b="b" l="l" r="r" t="t"/>
              <a:pathLst>
                <a:path extrusionOk="0" h="1954" w="1469">
                  <a:moveTo>
                    <a:pt x="159" y="0"/>
                  </a:moveTo>
                  <a:lnTo>
                    <a:pt x="11" y="499"/>
                  </a:lnTo>
                  <a:lnTo>
                    <a:pt x="195" y="550"/>
                  </a:lnTo>
                  <a:lnTo>
                    <a:pt x="291" y="216"/>
                  </a:lnTo>
                  <a:lnTo>
                    <a:pt x="1210" y="485"/>
                  </a:lnTo>
                  <a:lnTo>
                    <a:pt x="1" y="1896"/>
                  </a:lnTo>
                  <a:lnTo>
                    <a:pt x="202" y="1953"/>
                  </a:lnTo>
                  <a:lnTo>
                    <a:pt x="1433" y="514"/>
                  </a:lnTo>
                  <a:lnTo>
                    <a:pt x="1469" y="381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11"/>
            <p:cNvSpPr/>
            <p:nvPr/>
          </p:nvSpPr>
          <p:spPr>
            <a:xfrm>
              <a:off x="7508999" y="3192173"/>
              <a:ext cx="65390" cy="86699"/>
            </a:xfrm>
            <a:custGeom>
              <a:rect b="b" l="l" r="r" t="t"/>
              <a:pathLst>
                <a:path extrusionOk="0" h="1953" w="1473">
                  <a:moveTo>
                    <a:pt x="158" y="1"/>
                  </a:moveTo>
                  <a:lnTo>
                    <a:pt x="11" y="500"/>
                  </a:lnTo>
                  <a:lnTo>
                    <a:pt x="195" y="553"/>
                  </a:lnTo>
                  <a:lnTo>
                    <a:pt x="291" y="220"/>
                  </a:lnTo>
                  <a:lnTo>
                    <a:pt x="1210" y="485"/>
                  </a:lnTo>
                  <a:lnTo>
                    <a:pt x="1" y="1896"/>
                  </a:lnTo>
                  <a:lnTo>
                    <a:pt x="201" y="1953"/>
                  </a:lnTo>
                  <a:lnTo>
                    <a:pt x="1432" y="513"/>
                  </a:lnTo>
                  <a:lnTo>
                    <a:pt x="1472" y="38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11"/>
            <p:cNvSpPr/>
            <p:nvPr/>
          </p:nvSpPr>
          <p:spPr>
            <a:xfrm>
              <a:off x="7570215" y="3220406"/>
              <a:ext cx="77110" cy="84790"/>
            </a:xfrm>
            <a:custGeom>
              <a:rect b="b" l="l" r="r" t="t"/>
              <a:pathLst>
                <a:path extrusionOk="0" h="1910" w="1737">
                  <a:moveTo>
                    <a:pt x="913" y="169"/>
                  </a:moveTo>
                  <a:cubicBezTo>
                    <a:pt x="975" y="169"/>
                    <a:pt x="1043" y="179"/>
                    <a:pt x="1116" y="200"/>
                  </a:cubicBezTo>
                  <a:cubicBezTo>
                    <a:pt x="1382" y="276"/>
                    <a:pt x="1525" y="452"/>
                    <a:pt x="1464" y="653"/>
                  </a:cubicBezTo>
                  <a:cubicBezTo>
                    <a:pt x="1425" y="795"/>
                    <a:pt x="1303" y="874"/>
                    <a:pt x="1132" y="874"/>
                  </a:cubicBezTo>
                  <a:cubicBezTo>
                    <a:pt x="1070" y="874"/>
                    <a:pt x="1002" y="864"/>
                    <a:pt x="930" y="843"/>
                  </a:cubicBezTo>
                  <a:cubicBezTo>
                    <a:pt x="650" y="760"/>
                    <a:pt x="524" y="588"/>
                    <a:pt x="581" y="391"/>
                  </a:cubicBezTo>
                  <a:cubicBezTo>
                    <a:pt x="623" y="246"/>
                    <a:pt x="744" y="169"/>
                    <a:pt x="913" y="169"/>
                  </a:cubicBezTo>
                  <a:close/>
                  <a:moveTo>
                    <a:pt x="651" y="951"/>
                  </a:moveTo>
                  <a:cubicBezTo>
                    <a:pt x="722" y="951"/>
                    <a:pt x="801" y="963"/>
                    <a:pt x="886" y="987"/>
                  </a:cubicBezTo>
                  <a:cubicBezTo>
                    <a:pt x="1202" y="1080"/>
                    <a:pt x="1349" y="1274"/>
                    <a:pt x="1288" y="1493"/>
                  </a:cubicBezTo>
                  <a:cubicBezTo>
                    <a:pt x="1241" y="1655"/>
                    <a:pt x="1107" y="1743"/>
                    <a:pt x="915" y="1743"/>
                  </a:cubicBezTo>
                  <a:cubicBezTo>
                    <a:pt x="843" y="1743"/>
                    <a:pt x="762" y="1730"/>
                    <a:pt x="675" y="1704"/>
                  </a:cubicBezTo>
                  <a:cubicBezTo>
                    <a:pt x="358" y="1615"/>
                    <a:pt x="211" y="1421"/>
                    <a:pt x="276" y="1199"/>
                  </a:cubicBezTo>
                  <a:cubicBezTo>
                    <a:pt x="323" y="1039"/>
                    <a:pt x="457" y="951"/>
                    <a:pt x="651" y="951"/>
                  </a:cubicBezTo>
                  <a:close/>
                  <a:moveTo>
                    <a:pt x="886" y="0"/>
                  </a:moveTo>
                  <a:cubicBezTo>
                    <a:pt x="642" y="0"/>
                    <a:pt x="460" y="117"/>
                    <a:pt x="398" y="334"/>
                  </a:cubicBezTo>
                  <a:cubicBezTo>
                    <a:pt x="345" y="520"/>
                    <a:pt x="401" y="685"/>
                    <a:pt x="563" y="808"/>
                  </a:cubicBezTo>
                  <a:cubicBezTo>
                    <a:pt x="319" y="818"/>
                    <a:pt x="154" y="933"/>
                    <a:pt x="90" y="1148"/>
                  </a:cubicBezTo>
                  <a:cubicBezTo>
                    <a:pt x="0" y="1464"/>
                    <a:pt x="201" y="1737"/>
                    <a:pt x="631" y="1863"/>
                  </a:cubicBezTo>
                  <a:cubicBezTo>
                    <a:pt x="742" y="1894"/>
                    <a:pt x="846" y="1910"/>
                    <a:pt x="941" y="1910"/>
                  </a:cubicBezTo>
                  <a:cubicBezTo>
                    <a:pt x="1211" y="1910"/>
                    <a:pt x="1406" y="1784"/>
                    <a:pt x="1475" y="1550"/>
                  </a:cubicBezTo>
                  <a:cubicBezTo>
                    <a:pt x="1536" y="1338"/>
                    <a:pt x="1457" y="1148"/>
                    <a:pt x="1253" y="1008"/>
                  </a:cubicBezTo>
                  <a:cubicBezTo>
                    <a:pt x="1457" y="990"/>
                    <a:pt x="1601" y="886"/>
                    <a:pt x="1654" y="700"/>
                  </a:cubicBezTo>
                  <a:cubicBezTo>
                    <a:pt x="1737" y="409"/>
                    <a:pt x="1539" y="154"/>
                    <a:pt x="1159" y="43"/>
                  </a:cubicBezTo>
                  <a:cubicBezTo>
                    <a:pt x="1062" y="14"/>
                    <a:pt x="971" y="0"/>
                    <a:pt x="8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11"/>
            <p:cNvSpPr/>
            <p:nvPr/>
          </p:nvSpPr>
          <p:spPr>
            <a:xfrm>
              <a:off x="7652206" y="3242824"/>
              <a:ext cx="73203" cy="82970"/>
            </a:xfrm>
            <a:custGeom>
              <a:rect b="b" l="l" r="r" t="t"/>
              <a:pathLst>
                <a:path extrusionOk="0" h="1869" w="1649">
                  <a:moveTo>
                    <a:pt x="811" y="166"/>
                  </a:moveTo>
                  <a:cubicBezTo>
                    <a:pt x="863" y="166"/>
                    <a:pt x="918" y="174"/>
                    <a:pt x="974" y="191"/>
                  </a:cubicBezTo>
                  <a:cubicBezTo>
                    <a:pt x="1283" y="281"/>
                    <a:pt x="1394" y="514"/>
                    <a:pt x="1336" y="712"/>
                  </a:cubicBezTo>
                  <a:cubicBezTo>
                    <a:pt x="1285" y="887"/>
                    <a:pt x="1128" y="995"/>
                    <a:pt x="930" y="995"/>
                  </a:cubicBezTo>
                  <a:cubicBezTo>
                    <a:pt x="877" y="995"/>
                    <a:pt x="820" y="987"/>
                    <a:pt x="762" y="970"/>
                  </a:cubicBezTo>
                  <a:cubicBezTo>
                    <a:pt x="486" y="888"/>
                    <a:pt x="357" y="686"/>
                    <a:pt x="425" y="453"/>
                  </a:cubicBezTo>
                  <a:cubicBezTo>
                    <a:pt x="478" y="268"/>
                    <a:pt x="626" y="166"/>
                    <a:pt x="811" y="166"/>
                  </a:cubicBezTo>
                  <a:close/>
                  <a:moveTo>
                    <a:pt x="793" y="1"/>
                  </a:moveTo>
                  <a:cubicBezTo>
                    <a:pt x="535" y="1"/>
                    <a:pt x="318" y="141"/>
                    <a:pt x="242" y="403"/>
                  </a:cubicBezTo>
                  <a:cubicBezTo>
                    <a:pt x="145" y="733"/>
                    <a:pt x="332" y="1013"/>
                    <a:pt x="687" y="1117"/>
                  </a:cubicBezTo>
                  <a:cubicBezTo>
                    <a:pt x="760" y="1138"/>
                    <a:pt x="833" y="1149"/>
                    <a:pt x="903" y="1149"/>
                  </a:cubicBezTo>
                  <a:cubicBezTo>
                    <a:pt x="1070" y="1149"/>
                    <a:pt x="1221" y="1089"/>
                    <a:pt x="1322" y="970"/>
                  </a:cubicBezTo>
                  <a:lnTo>
                    <a:pt x="1322" y="970"/>
                  </a:lnTo>
                  <a:cubicBezTo>
                    <a:pt x="1314" y="1024"/>
                    <a:pt x="1301" y="1078"/>
                    <a:pt x="1290" y="1117"/>
                  </a:cubicBezTo>
                  <a:cubicBezTo>
                    <a:pt x="1174" y="1509"/>
                    <a:pt x="943" y="1699"/>
                    <a:pt x="656" y="1699"/>
                  </a:cubicBezTo>
                  <a:cubicBezTo>
                    <a:pt x="588" y="1699"/>
                    <a:pt x="517" y="1688"/>
                    <a:pt x="443" y="1666"/>
                  </a:cubicBezTo>
                  <a:cubicBezTo>
                    <a:pt x="310" y="1627"/>
                    <a:pt x="191" y="1569"/>
                    <a:pt x="120" y="1479"/>
                  </a:cubicBezTo>
                  <a:lnTo>
                    <a:pt x="1" y="1605"/>
                  </a:lnTo>
                  <a:cubicBezTo>
                    <a:pt x="95" y="1709"/>
                    <a:pt x="238" y="1781"/>
                    <a:pt x="396" y="1827"/>
                  </a:cubicBezTo>
                  <a:cubicBezTo>
                    <a:pt x="491" y="1855"/>
                    <a:pt x="583" y="1868"/>
                    <a:pt x="671" y="1868"/>
                  </a:cubicBezTo>
                  <a:cubicBezTo>
                    <a:pt x="1039" y="1868"/>
                    <a:pt x="1342" y="1631"/>
                    <a:pt x="1483" y="1143"/>
                  </a:cubicBezTo>
                  <a:cubicBezTo>
                    <a:pt x="1649" y="575"/>
                    <a:pt x="1487" y="174"/>
                    <a:pt x="1013" y="33"/>
                  </a:cubicBezTo>
                  <a:cubicBezTo>
                    <a:pt x="938" y="11"/>
                    <a:pt x="864" y="1"/>
                    <a:pt x="7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11"/>
            <p:cNvSpPr/>
            <p:nvPr/>
          </p:nvSpPr>
          <p:spPr>
            <a:xfrm>
              <a:off x="7302801" y="3283309"/>
              <a:ext cx="645822" cy="219787"/>
            </a:xfrm>
            <a:custGeom>
              <a:rect b="b" l="l" r="r" t="t"/>
              <a:pathLst>
                <a:path extrusionOk="0" h="4951" w="14548">
                  <a:moveTo>
                    <a:pt x="227" y="1"/>
                  </a:moveTo>
                  <a:lnTo>
                    <a:pt x="1" y="776"/>
                  </a:lnTo>
                  <a:lnTo>
                    <a:pt x="14322" y="4950"/>
                  </a:lnTo>
                  <a:lnTo>
                    <a:pt x="14548" y="4175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11"/>
            <p:cNvSpPr/>
            <p:nvPr/>
          </p:nvSpPr>
          <p:spPr>
            <a:xfrm>
              <a:off x="7592322" y="3442318"/>
              <a:ext cx="336229" cy="129626"/>
            </a:xfrm>
            <a:custGeom>
              <a:rect b="b" l="l" r="r" t="t"/>
              <a:pathLst>
                <a:path extrusionOk="0" h="2920" w="7574">
                  <a:moveTo>
                    <a:pt x="230" y="0"/>
                  </a:moveTo>
                  <a:lnTo>
                    <a:pt x="1" y="776"/>
                  </a:lnTo>
                  <a:lnTo>
                    <a:pt x="7348" y="2919"/>
                  </a:lnTo>
                  <a:lnTo>
                    <a:pt x="7574" y="2144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111"/>
            <p:cNvSpPr/>
            <p:nvPr/>
          </p:nvSpPr>
          <p:spPr>
            <a:xfrm>
              <a:off x="6742446" y="2703647"/>
              <a:ext cx="312656" cy="253748"/>
            </a:xfrm>
            <a:custGeom>
              <a:rect b="b" l="l" r="r" t="t"/>
              <a:pathLst>
                <a:path extrusionOk="0" h="5716" w="7043">
                  <a:moveTo>
                    <a:pt x="1919" y="0"/>
                  </a:moveTo>
                  <a:cubicBezTo>
                    <a:pt x="1443" y="0"/>
                    <a:pt x="1004" y="311"/>
                    <a:pt x="865" y="790"/>
                  </a:cubicBezTo>
                  <a:lnTo>
                    <a:pt x="173" y="3174"/>
                  </a:lnTo>
                  <a:cubicBezTo>
                    <a:pt x="0" y="3755"/>
                    <a:pt x="334" y="4365"/>
                    <a:pt x="919" y="4534"/>
                  </a:cubicBezTo>
                  <a:lnTo>
                    <a:pt x="4817" y="5672"/>
                  </a:lnTo>
                  <a:cubicBezTo>
                    <a:pt x="4920" y="5701"/>
                    <a:pt x="5023" y="5716"/>
                    <a:pt x="5125" y="5716"/>
                  </a:cubicBezTo>
                  <a:cubicBezTo>
                    <a:pt x="5603" y="5716"/>
                    <a:pt x="6042" y="5404"/>
                    <a:pt x="6181" y="4922"/>
                  </a:cubicBezTo>
                  <a:lnTo>
                    <a:pt x="6874" y="2542"/>
                  </a:lnTo>
                  <a:cubicBezTo>
                    <a:pt x="7043" y="1961"/>
                    <a:pt x="6708" y="1350"/>
                    <a:pt x="6127" y="1181"/>
                  </a:cubicBezTo>
                  <a:lnTo>
                    <a:pt x="2226" y="44"/>
                  </a:lnTo>
                  <a:cubicBezTo>
                    <a:pt x="2123" y="14"/>
                    <a:pt x="2020" y="0"/>
                    <a:pt x="1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111"/>
            <p:cNvSpPr/>
            <p:nvPr/>
          </p:nvSpPr>
          <p:spPr>
            <a:xfrm>
              <a:off x="6752479" y="2753055"/>
              <a:ext cx="197635" cy="124787"/>
            </a:xfrm>
            <a:custGeom>
              <a:rect b="b" l="l" r="r" t="t"/>
              <a:pathLst>
                <a:path extrusionOk="0" h="2811" w="4452">
                  <a:moveTo>
                    <a:pt x="546" y="0"/>
                  </a:moveTo>
                  <a:lnTo>
                    <a:pt x="460" y="288"/>
                  </a:lnTo>
                  <a:lnTo>
                    <a:pt x="3554" y="1188"/>
                  </a:lnTo>
                  <a:cubicBezTo>
                    <a:pt x="3909" y="1289"/>
                    <a:pt x="4117" y="1670"/>
                    <a:pt x="4014" y="2024"/>
                  </a:cubicBezTo>
                  <a:cubicBezTo>
                    <a:pt x="3928" y="2321"/>
                    <a:pt x="3659" y="2511"/>
                    <a:pt x="3366" y="2511"/>
                  </a:cubicBezTo>
                  <a:cubicBezTo>
                    <a:pt x="3304" y="2511"/>
                    <a:pt x="3240" y="2503"/>
                    <a:pt x="3177" y="2484"/>
                  </a:cubicBezTo>
                  <a:lnTo>
                    <a:pt x="83" y="1583"/>
                  </a:lnTo>
                  <a:lnTo>
                    <a:pt x="0" y="1870"/>
                  </a:lnTo>
                  <a:lnTo>
                    <a:pt x="3094" y="2771"/>
                  </a:lnTo>
                  <a:cubicBezTo>
                    <a:pt x="3185" y="2798"/>
                    <a:pt x="3276" y="2811"/>
                    <a:pt x="3366" y="2811"/>
                  </a:cubicBezTo>
                  <a:cubicBezTo>
                    <a:pt x="3787" y="2811"/>
                    <a:pt x="4179" y="2534"/>
                    <a:pt x="4300" y="2111"/>
                  </a:cubicBezTo>
                  <a:cubicBezTo>
                    <a:pt x="4451" y="1594"/>
                    <a:pt x="4153" y="1052"/>
                    <a:pt x="3640" y="901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11"/>
            <p:cNvSpPr/>
            <p:nvPr/>
          </p:nvSpPr>
          <p:spPr>
            <a:xfrm>
              <a:off x="6935194" y="2838464"/>
              <a:ext cx="98063" cy="40220"/>
            </a:xfrm>
            <a:custGeom>
              <a:rect b="b" l="l" r="r" t="t"/>
              <a:pathLst>
                <a:path extrusionOk="0" h="906" w="2209">
                  <a:moveTo>
                    <a:pt x="84" y="1"/>
                  </a:moveTo>
                  <a:lnTo>
                    <a:pt x="1" y="287"/>
                  </a:lnTo>
                  <a:lnTo>
                    <a:pt x="2123" y="905"/>
                  </a:lnTo>
                  <a:lnTo>
                    <a:pt x="2209" y="61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111"/>
            <p:cNvSpPr/>
            <p:nvPr/>
          </p:nvSpPr>
          <p:spPr>
            <a:xfrm>
              <a:off x="6856532" y="2537136"/>
              <a:ext cx="703222" cy="258986"/>
            </a:xfrm>
            <a:custGeom>
              <a:rect b="b" l="l" r="r" t="t"/>
              <a:pathLst>
                <a:path extrusionOk="0" h="5834" w="15841">
                  <a:moveTo>
                    <a:pt x="388" y="0"/>
                  </a:moveTo>
                  <a:lnTo>
                    <a:pt x="0" y="1329"/>
                  </a:lnTo>
                  <a:lnTo>
                    <a:pt x="15456" y="5833"/>
                  </a:lnTo>
                  <a:lnTo>
                    <a:pt x="15840" y="4506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111"/>
            <p:cNvSpPr/>
            <p:nvPr/>
          </p:nvSpPr>
          <p:spPr>
            <a:xfrm>
              <a:off x="7634405" y="1845431"/>
              <a:ext cx="85278" cy="85189"/>
            </a:xfrm>
            <a:custGeom>
              <a:rect b="b" l="l" r="r" t="t"/>
              <a:pathLst>
                <a:path extrusionOk="0" h="1919" w="1921">
                  <a:moveTo>
                    <a:pt x="927" y="1"/>
                  </a:moveTo>
                  <a:cubicBezTo>
                    <a:pt x="727" y="1"/>
                    <a:pt x="526" y="69"/>
                    <a:pt x="373" y="199"/>
                  </a:cubicBezTo>
                  <a:cubicBezTo>
                    <a:pt x="112" y="421"/>
                    <a:pt x="0" y="802"/>
                    <a:pt x="83" y="1136"/>
                  </a:cubicBezTo>
                  <a:cubicBezTo>
                    <a:pt x="161" y="1470"/>
                    <a:pt x="423" y="1753"/>
                    <a:pt x="743" y="1875"/>
                  </a:cubicBezTo>
                  <a:lnTo>
                    <a:pt x="441" y="1893"/>
                  </a:lnTo>
                  <a:cubicBezTo>
                    <a:pt x="584" y="1906"/>
                    <a:pt x="728" y="1919"/>
                    <a:pt x="871" y="1919"/>
                  </a:cubicBezTo>
                  <a:cubicBezTo>
                    <a:pt x="1009" y="1919"/>
                    <a:pt x="1146" y="1907"/>
                    <a:pt x="1278" y="1872"/>
                  </a:cubicBezTo>
                  <a:cubicBezTo>
                    <a:pt x="1548" y="1796"/>
                    <a:pt x="1806" y="1606"/>
                    <a:pt x="1874" y="1333"/>
                  </a:cubicBezTo>
                  <a:cubicBezTo>
                    <a:pt x="1921" y="1150"/>
                    <a:pt x="1877" y="960"/>
                    <a:pt x="1816" y="784"/>
                  </a:cubicBezTo>
                  <a:cubicBezTo>
                    <a:pt x="1723" y="519"/>
                    <a:pt x="1579" y="257"/>
                    <a:pt x="1336" y="109"/>
                  </a:cubicBezTo>
                  <a:cubicBezTo>
                    <a:pt x="1213" y="36"/>
                    <a:pt x="1070" y="1"/>
                    <a:pt x="9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111"/>
            <p:cNvSpPr/>
            <p:nvPr/>
          </p:nvSpPr>
          <p:spPr>
            <a:xfrm>
              <a:off x="7675334" y="1922050"/>
              <a:ext cx="248420" cy="181743"/>
            </a:xfrm>
            <a:custGeom>
              <a:rect b="b" l="l" r="r" t="t"/>
              <a:pathLst>
                <a:path extrusionOk="0" h="4094" w="5596">
                  <a:moveTo>
                    <a:pt x="15" y="1"/>
                  </a:moveTo>
                  <a:cubicBezTo>
                    <a:pt x="11" y="1"/>
                    <a:pt x="9" y="1"/>
                    <a:pt x="8" y="2"/>
                  </a:cubicBezTo>
                  <a:cubicBezTo>
                    <a:pt x="1" y="30"/>
                    <a:pt x="439" y="85"/>
                    <a:pt x="1030" y="433"/>
                  </a:cubicBezTo>
                  <a:cubicBezTo>
                    <a:pt x="1325" y="605"/>
                    <a:pt x="1651" y="857"/>
                    <a:pt x="1950" y="1198"/>
                  </a:cubicBezTo>
                  <a:cubicBezTo>
                    <a:pt x="2244" y="1538"/>
                    <a:pt x="2503" y="1965"/>
                    <a:pt x="2657" y="2468"/>
                  </a:cubicBezTo>
                  <a:cubicBezTo>
                    <a:pt x="2736" y="2712"/>
                    <a:pt x="2851" y="2989"/>
                    <a:pt x="3087" y="3132"/>
                  </a:cubicBezTo>
                  <a:cubicBezTo>
                    <a:pt x="3301" y="3268"/>
                    <a:pt x="3547" y="3304"/>
                    <a:pt x="3770" y="3304"/>
                  </a:cubicBezTo>
                  <a:cubicBezTo>
                    <a:pt x="3783" y="3304"/>
                    <a:pt x="3796" y="3304"/>
                    <a:pt x="3809" y="3304"/>
                  </a:cubicBezTo>
                  <a:cubicBezTo>
                    <a:pt x="4042" y="3297"/>
                    <a:pt x="4257" y="3261"/>
                    <a:pt x="4459" y="3250"/>
                  </a:cubicBezTo>
                  <a:cubicBezTo>
                    <a:pt x="4517" y="3246"/>
                    <a:pt x="4574" y="3244"/>
                    <a:pt x="4630" y="3244"/>
                  </a:cubicBezTo>
                  <a:cubicBezTo>
                    <a:pt x="4764" y="3244"/>
                    <a:pt x="4890" y="3257"/>
                    <a:pt x="5004" y="3290"/>
                  </a:cubicBezTo>
                  <a:cubicBezTo>
                    <a:pt x="5165" y="3333"/>
                    <a:pt x="5299" y="3408"/>
                    <a:pt x="5385" y="3509"/>
                  </a:cubicBezTo>
                  <a:cubicBezTo>
                    <a:pt x="5475" y="3605"/>
                    <a:pt x="5518" y="3713"/>
                    <a:pt x="5539" y="3804"/>
                  </a:cubicBezTo>
                  <a:cubicBezTo>
                    <a:pt x="5574" y="3990"/>
                    <a:pt x="5514" y="4090"/>
                    <a:pt x="5524" y="4094"/>
                  </a:cubicBezTo>
                  <a:cubicBezTo>
                    <a:pt x="5528" y="4094"/>
                    <a:pt x="5546" y="4072"/>
                    <a:pt x="5564" y="4022"/>
                  </a:cubicBezTo>
                  <a:cubicBezTo>
                    <a:pt x="5582" y="3976"/>
                    <a:pt x="5596" y="3897"/>
                    <a:pt x="5586" y="3796"/>
                  </a:cubicBezTo>
                  <a:cubicBezTo>
                    <a:pt x="5571" y="3696"/>
                    <a:pt x="5528" y="3577"/>
                    <a:pt x="5435" y="3466"/>
                  </a:cubicBezTo>
                  <a:cubicBezTo>
                    <a:pt x="5342" y="3351"/>
                    <a:pt x="5198" y="3261"/>
                    <a:pt x="5026" y="3207"/>
                  </a:cubicBezTo>
                  <a:cubicBezTo>
                    <a:pt x="4891" y="3164"/>
                    <a:pt x="4735" y="3146"/>
                    <a:pt x="4574" y="3146"/>
                  </a:cubicBezTo>
                  <a:cubicBezTo>
                    <a:pt x="4533" y="3146"/>
                    <a:pt x="4492" y="3148"/>
                    <a:pt x="4451" y="3150"/>
                  </a:cubicBezTo>
                  <a:cubicBezTo>
                    <a:pt x="4247" y="3161"/>
                    <a:pt x="4032" y="3193"/>
                    <a:pt x="3805" y="3193"/>
                  </a:cubicBezTo>
                  <a:cubicBezTo>
                    <a:pt x="3796" y="3193"/>
                    <a:pt x="3786" y="3193"/>
                    <a:pt x="3777" y="3193"/>
                  </a:cubicBezTo>
                  <a:cubicBezTo>
                    <a:pt x="3566" y="3193"/>
                    <a:pt x="3338" y="3155"/>
                    <a:pt x="3152" y="3035"/>
                  </a:cubicBezTo>
                  <a:cubicBezTo>
                    <a:pt x="2951" y="2913"/>
                    <a:pt x="2851" y="2676"/>
                    <a:pt x="2768" y="2429"/>
                  </a:cubicBezTo>
                  <a:cubicBezTo>
                    <a:pt x="2614" y="1919"/>
                    <a:pt x="2337" y="1470"/>
                    <a:pt x="2032" y="1125"/>
                  </a:cubicBezTo>
                  <a:cubicBezTo>
                    <a:pt x="1720" y="777"/>
                    <a:pt x="1379" y="526"/>
                    <a:pt x="1073" y="358"/>
                  </a:cubicBezTo>
                  <a:cubicBezTo>
                    <a:pt x="765" y="192"/>
                    <a:pt x="496" y="99"/>
                    <a:pt x="306" y="52"/>
                  </a:cubicBezTo>
                  <a:cubicBezTo>
                    <a:pt x="212" y="24"/>
                    <a:pt x="137" y="17"/>
                    <a:pt x="87" y="9"/>
                  </a:cubicBezTo>
                  <a:cubicBezTo>
                    <a:pt x="50" y="4"/>
                    <a:pt x="27" y="1"/>
                    <a:pt x="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111"/>
            <p:cNvSpPr/>
            <p:nvPr/>
          </p:nvSpPr>
          <p:spPr>
            <a:xfrm>
              <a:off x="7703701" y="2155815"/>
              <a:ext cx="40175" cy="34804"/>
            </a:xfrm>
            <a:custGeom>
              <a:rect b="b" l="l" r="r" t="t"/>
              <a:pathLst>
                <a:path extrusionOk="0" h="784" w="905">
                  <a:moveTo>
                    <a:pt x="212" y="0"/>
                  </a:moveTo>
                  <a:cubicBezTo>
                    <a:pt x="190" y="0"/>
                    <a:pt x="84" y="54"/>
                    <a:pt x="30" y="221"/>
                  </a:cubicBezTo>
                  <a:cubicBezTo>
                    <a:pt x="4" y="307"/>
                    <a:pt x="0" y="433"/>
                    <a:pt x="61" y="544"/>
                  </a:cubicBezTo>
                  <a:cubicBezTo>
                    <a:pt x="123" y="655"/>
                    <a:pt x="237" y="751"/>
                    <a:pt x="388" y="777"/>
                  </a:cubicBezTo>
                  <a:cubicBezTo>
                    <a:pt x="411" y="781"/>
                    <a:pt x="435" y="783"/>
                    <a:pt x="458" y="783"/>
                  </a:cubicBezTo>
                  <a:cubicBezTo>
                    <a:pt x="580" y="783"/>
                    <a:pt x="693" y="731"/>
                    <a:pt x="769" y="658"/>
                  </a:cubicBezTo>
                  <a:cubicBezTo>
                    <a:pt x="865" y="572"/>
                    <a:pt x="901" y="454"/>
                    <a:pt x="905" y="364"/>
                  </a:cubicBezTo>
                  <a:cubicBezTo>
                    <a:pt x="905" y="184"/>
                    <a:pt x="815" y="98"/>
                    <a:pt x="799" y="98"/>
                  </a:cubicBezTo>
                  <a:cubicBezTo>
                    <a:pt x="798" y="98"/>
                    <a:pt x="798" y="98"/>
                    <a:pt x="797" y="98"/>
                  </a:cubicBezTo>
                  <a:cubicBezTo>
                    <a:pt x="783" y="105"/>
                    <a:pt x="844" y="203"/>
                    <a:pt x="819" y="357"/>
                  </a:cubicBezTo>
                  <a:cubicBezTo>
                    <a:pt x="808" y="433"/>
                    <a:pt x="772" y="514"/>
                    <a:pt x="697" y="579"/>
                  </a:cubicBezTo>
                  <a:cubicBezTo>
                    <a:pt x="637" y="630"/>
                    <a:pt x="549" y="666"/>
                    <a:pt x="460" y="666"/>
                  </a:cubicBezTo>
                  <a:cubicBezTo>
                    <a:pt x="442" y="666"/>
                    <a:pt x="424" y="665"/>
                    <a:pt x="406" y="662"/>
                  </a:cubicBezTo>
                  <a:cubicBezTo>
                    <a:pt x="298" y="644"/>
                    <a:pt x="209" y="572"/>
                    <a:pt x="159" y="490"/>
                  </a:cubicBezTo>
                  <a:cubicBezTo>
                    <a:pt x="105" y="407"/>
                    <a:pt x="98" y="314"/>
                    <a:pt x="111" y="239"/>
                  </a:cubicBezTo>
                  <a:cubicBezTo>
                    <a:pt x="141" y="84"/>
                    <a:pt x="227" y="16"/>
                    <a:pt x="216" y="2"/>
                  </a:cubicBezTo>
                  <a:cubicBezTo>
                    <a:pt x="215" y="1"/>
                    <a:pt x="214" y="0"/>
                    <a:pt x="2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111"/>
            <p:cNvSpPr/>
            <p:nvPr/>
          </p:nvSpPr>
          <p:spPr>
            <a:xfrm>
              <a:off x="7636447" y="1899588"/>
              <a:ext cx="78442" cy="41596"/>
            </a:xfrm>
            <a:custGeom>
              <a:rect b="b" l="l" r="r" t="t"/>
              <a:pathLst>
                <a:path extrusionOk="0" h="937" w="1767">
                  <a:moveTo>
                    <a:pt x="113" y="0"/>
                  </a:moveTo>
                  <a:cubicBezTo>
                    <a:pt x="43" y="0"/>
                    <a:pt x="3" y="8"/>
                    <a:pt x="4" y="16"/>
                  </a:cubicBezTo>
                  <a:cubicBezTo>
                    <a:pt x="1" y="52"/>
                    <a:pt x="457" y="84"/>
                    <a:pt x="942" y="347"/>
                  </a:cubicBezTo>
                  <a:cubicBezTo>
                    <a:pt x="1415" y="590"/>
                    <a:pt x="1696" y="936"/>
                    <a:pt x="1739" y="936"/>
                  </a:cubicBezTo>
                  <a:cubicBezTo>
                    <a:pt x="1740" y="936"/>
                    <a:pt x="1741" y="936"/>
                    <a:pt x="1742" y="935"/>
                  </a:cubicBezTo>
                  <a:cubicBezTo>
                    <a:pt x="1767" y="921"/>
                    <a:pt x="1512" y="508"/>
                    <a:pt x="995" y="243"/>
                  </a:cubicBezTo>
                  <a:cubicBezTo>
                    <a:pt x="633" y="46"/>
                    <a:pt x="284" y="0"/>
                    <a:pt x="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111"/>
            <p:cNvSpPr/>
            <p:nvPr/>
          </p:nvSpPr>
          <p:spPr>
            <a:xfrm>
              <a:off x="7739702" y="2147691"/>
              <a:ext cx="16470" cy="13185"/>
            </a:xfrm>
            <a:custGeom>
              <a:rect b="b" l="l" r="r" t="t"/>
              <a:pathLst>
                <a:path extrusionOk="0" h="297" w="371">
                  <a:moveTo>
                    <a:pt x="65" y="0"/>
                  </a:moveTo>
                  <a:cubicBezTo>
                    <a:pt x="50" y="0"/>
                    <a:pt x="14" y="27"/>
                    <a:pt x="4" y="94"/>
                  </a:cubicBezTo>
                  <a:cubicBezTo>
                    <a:pt x="1" y="131"/>
                    <a:pt x="8" y="177"/>
                    <a:pt x="40" y="224"/>
                  </a:cubicBezTo>
                  <a:cubicBezTo>
                    <a:pt x="71" y="265"/>
                    <a:pt x="128" y="296"/>
                    <a:pt x="186" y="296"/>
                  </a:cubicBezTo>
                  <a:cubicBezTo>
                    <a:pt x="189" y="296"/>
                    <a:pt x="192" y="296"/>
                    <a:pt x="195" y="296"/>
                  </a:cubicBezTo>
                  <a:cubicBezTo>
                    <a:pt x="256" y="293"/>
                    <a:pt x="320" y="260"/>
                    <a:pt x="345" y="202"/>
                  </a:cubicBezTo>
                  <a:cubicBezTo>
                    <a:pt x="370" y="149"/>
                    <a:pt x="360" y="99"/>
                    <a:pt x="342" y="63"/>
                  </a:cubicBezTo>
                  <a:cubicBezTo>
                    <a:pt x="316" y="17"/>
                    <a:pt x="282" y="2"/>
                    <a:pt x="261" y="2"/>
                  </a:cubicBezTo>
                  <a:cubicBezTo>
                    <a:pt x="249" y="2"/>
                    <a:pt x="241" y="6"/>
                    <a:pt x="241" y="13"/>
                  </a:cubicBezTo>
                  <a:cubicBezTo>
                    <a:pt x="238" y="26"/>
                    <a:pt x="263" y="48"/>
                    <a:pt x="263" y="91"/>
                  </a:cubicBezTo>
                  <a:cubicBezTo>
                    <a:pt x="266" y="138"/>
                    <a:pt x="248" y="174"/>
                    <a:pt x="191" y="177"/>
                  </a:cubicBezTo>
                  <a:cubicBezTo>
                    <a:pt x="189" y="177"/>
                    <a:pt x="187" y="177"/>
                    <a:pt x="185" y="177"/>
                  </a:cubicBezTo>
                  <a:cubicBezTo>
                    <a:pt x="131" y="177"/>
                    <a:pt x="101" y="136"/>
                    <a:pt x="90" y="91"/>
                  </a:cubicBezTo>
                  <a:cubicBezTo>
                    <a:pt x="76" y="48"/>
                    <a:pt x="83" y="13"/>
                    <a:pt x="69" y="1"/>
                  </a:cubicBezTo>
                  <a:cubicBezTo>
                    <a:pt x="68" y="1"/>
                    <a:pt x="66" y="0"/>
                    <a:pt x="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111"/>
            <p:cNvSpPr/>
            <p:nvPr/>
          </p:nvSpPr>
          <p:spPr>
            <a:xfrm>
              <a:off x="7578783" y="3554184"/>
              <a:ext cx="83857" cy="1040693"/>
            </a:xfrm>
            <a:custGeom>
              <a:rect b="b" l="l" r="r" t="t"/>
              <a:pathLst>
                <a:path extrusionOk="0" h="23443" w="1889">
                  <a:moveTo>
                    <a:pt x="4" y="0"/>
                  </a:moveTo>
                  <a:cubicBezTo>
                    <a:pt x="1" y="0"/>
                    <a:pt x="1" y="22"/>
                    <a:pt x="1" y="61"/>
                  </a:cubicBezTo>
                  <a:cubicBezTo>
                    <a:pt x="1" y="108"/>
                    <a:pt x="1" y="166"/>
                    <a:pt x="4" y="237"/>
                  </a:cubicBezTo>
                  <a:cubicBezTo>
                    <a:pt x="8" y="406"/>
                    <a:pt x="15" y="632"/>
                    <a:pt x="22" y="923"/>
                  </a:cubicBezTo>
                  <a:cubicBezTo>
                    <a:pt x="44" y="1519"/>
                    <a:pt x="79" y="2380"/>
                    <a:pt x="134" y="3442"/>
                  </a:cubicBezTo>
                  <a:cubicBezTo>
                    <a:pt x="238" y="5568"/>
                    <a:pt x="420" y="8503"/>
                    <a:pt x="679" y="11741"/>
                  </a:cubicBezTo>
                  <a:cubicBezTo>
                    <a:pt x="941" y="14979"/>
                    <a:pt x="1232" y="17908"/>
                    <a:pt x="1465" y="20022"/>
                  </a:cubicBezTo>
                  <a:cubicBezTo>
                    <a:pt x="1583" y="21080"/>
                    <a:pt x="1684" y="21935"/>
                    <a:pt x="1759" y="22527"/>
                  </a:cubicBezTo>
                  <a:cubicBezTo>
                    <a:pt x="1795" y="22814"/>
                    <a:pt x="1827" y="23040"/>
                    <a:pt x="1849" y="23205"/>
                  </a:cubicBezTo>
                  <a:cubicBezTo>
                    <a:pt x="1860" y="23277"/>
                    <a:pt x="1867" y="23335"/>
                    <a:pt x="1874" y="23381"/>
                  </a:cubicBezTo>
                  <a:cubicBezTo>
                    <a:pt x="1881" y="23421"/>
                    <a:pt x="1885" y="23442"/>
                    <a:pt x="1888" y="23442"/>
                  </a:cubicBezTo>
                  <a:cubicBezTo>
                    <a:pt x="1888" y="23442"/>
                    <a:pt x="1888" y="23421"/>
                    <a:pt x="1885" y="23381"/>
                  </a:cubicBezTo>
                  <a:cubicBezTo>
                    <a:pt x="1881" y="23335"/>
                    <a:pt x="1878" y="23274"/>
                    <a:pt x="1870" y="23202"/>
                  </a:cubicBezTo>
                  <a:cubicBezTo>
                    <a:pt x="1856" y="23037"/>
                    <a:pt x="1835" y="22810"/>
                    <a:pt x="1806" y="22520"/>
                  </a:cubicBezTo>
                  <a:cubicBezTo>
                    <a:pt x="1745" y="21920"/>
                    <a:pt x="1655" y="21066"/>
                    <a:pt x="1547" y="20015"/>
                  </a:cubicBezTo>
                  <a:cubicBezTo>
                    <a:pt x="1336" y="17896"/>
                    <a:pt x="1060" y="14968"/>
                    <a:pt x="798" y="11734"/>
                  </a:cubicBezTo>
                  <a:cubicBezTo>
                    <a:pt x="539" y="8496"/>
                    <a:pt x="345" y="5560"/>
                    <a:pt x="216" y="3439"/>
                  </a:cubicBezTo>
                  <a:cubicBezTo>
                    <a:pt x="155" y="2384"/>
                    <a:pt x="104" y="1526"/>
                    <a:pt x="69" y="923"/>
                  </a:cubicBezTo>
                  <a:cubicBezTo>
                    <a:pt x="51" y="632"/>
                    <a:pt x="36" y="402"/>
                    <a:pt x="26" y="237"/>
                  </a:cubicBezTo>
                  <a:cubicBezTo>
                    <a:pt x="22" y="166"/>
                    <a:pt x="15" y="108"/>
                    <a:pt x="11" y="61"/>
                  </a:cubicBezTo>
                  <a:cubicBezTo>
                    <a:pt x="8" y="18"/>
                    <a:pt x="4" y="0"/>
                    <a:pt x="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111"/>
            <p:cNvSpPr/>
            <p:nvPr/>
          </p:nvSpPr>
          <p:spPr>
            <a:xfrm>
              <a:off x="7541982" y="4593695"/>
              <a:ext cx="280960" cy="6748"/>
            </a:xfrm>
            <a:custGeom>
              <a:rect b="b" l="l" r="r" t="t"/>
              <a:pathLst>
                <a:path extrusionOk="0" h="152" w="6329">
                  <a:moveTo>
                    <a:pt x="926" y="0"/>
                  </a:moveTo>
                  <a:cubicBezTo>
                    <a:pt x="639" y="0"/>
                    <a:pt x="409" y="0"/>
                    <a:pt x="248" y="7"/>
                  </a:cubicBezTo>
                  <a:cubicBezTo>
                    <a:pt x="86" y="11"/>
                    <a:pt x="0" y="18"/>
                    <a:pt x="0" y="25"/>
                  </a:cubicBezTo>
                  <a:cubicBezTo>
                    <a:pt x="0" y="32"/>
                    <a:pt x="86" y="43"/>
                    <a:pt x="248" y="54"/>
                  </a:cubicBezTo>
                  <a:cubicBezTo>
                    <a:pt x="434" y="61"/>
                    <a:pt x="661" y="72"/>
                    <a:pt x="926" y="82"/>
                  </a:cubicBezTo>
                  <a:cubicBezTo>
                    <a:pt x="1497" y="104"/>
                    <a:pt x="2287" y="133"/>
                    <a:pt x="3163" y="147"/>
                  </a:cubicBezTo>
                  <a:cubicBezTo>
                    <a:pt x="3388" y="150"/>
                    <a:pt x="3608" y="151"/>
                    <a:pt x="3820" y="151"/>
                  </a:cubicBezTo>
                  <a:cubicBezTo>
                    <a:pt x="4431" y="151"/>
                    <a:pt x="4976" y="140"/>
                    <a:pt x="5402" y="118"/>
                  </a:cubicBezTo>
                  <a:cubicBezTo>
                    <a:pt x="5689" y="104"/>
                    <a:pt x="5919" y="90"/>
                    <a:pt x="6080" y="75"/>
                  </a:cubicBezTo>
                  <a:cubicBezTo>
                    <a:pt x="6239" y="61"/>
                    <a:pt x="6328" y="50"/>
                    <a:pt x="6328" y="39"/>
                  </a:cubicBezTo>
                  <a:cubicBezTo>
                    <a:pt x="6328" y="32"/>
                    <a:pt x="6239" y="29"/>
                    <a:pt x="6077" y="29"/>
                  </a:cubicBezTo>
                  <a:cubicBezTo>
                    <a:pt x="5891" y="29"/>
                    <a:pt x="5664" y="32"/>
                    <a:pt x="5399" y="36"/>
                  </a:cubicBezTo>
                  <a:cubicBezTo>
                    <a:pt x="5190" y="37"/>
                    <a:pt x="4952" y="38"/>
                    <a:pt x="4691" y="38"/>
                  </a:cubicBezTo>
                  <a:cubicBezTo>
                    <a:pt x="4239" y="38"/>
                    <a:pt x="3719" y="35"/>
                    <a:pt x="3166" y="29"/>
                  </a:cubicBezTo>
                  <a:cubicBezTo>
                    <a:pt x="2290" y="14"/>
                    <a:pt x="1501" y="0"/>
                    <a:pt x="9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11"/>
            <p:cNvSpPr/>
            <p:nvPr/>
          </p:nvSpPr>
          <p:spPr>
            <a:xfrm>
              <a:off x="7012480" y="2565990"/>
              <a:ext cx="867563" cy="416268"/>
            </a:xfrm>
            <a:custGeom>
              <a:rect b="b" l="l" r="r" t="t"/>
              <a:pathLst>
                <a:path extrusionOk="0" h="9377" w="19543">
                  <a:moveTo>
                    <a:pt x="15719" y="1"/>
                  </a:moveTo>
                  <a:cubicBezTo>
                    <a:pt x="15719" y="1"/>
                    <a:pt x="13863" y="5349"/>
                    <a:pt x="13296" y="5399"/>
                  </a:cubicBezTo>
                  <a:cubicBezTo>
                    <a:pt x="12923" y="5433"/>
                    <a:pt x="12548" y="5448"/>
                    <a:pt x="12173" y="5448"/>
                  </a:cubicBezTo>
                  <a:cubicBezTo>
                    <a:pt x="9377" y="5448"/>
                    <a:pt x="6631" y="4593"/>
                    <a:pt x="5590" y="4229"/>
                  </a:cubicBezTo>
                  <a:cubicBezTo>
                    <a:pt x="5471" y="4096"/>
                    <a:pt x="5331" y="3934"/>
                    <a:pt x="5181" y="3733"/>
                  </a:cubicBezTo>
                  <a:cubicBezTo>
                    <a:pt x="5048" y="3565"/>
                    <a:pt x="4951" y="3374"/>
                    <a:pt x="4883" y="3170"/>
                  </a:cubicBezTo>
                  <a:cubicBezTo>
                    <a:pt x="4803" y="2922"/>
                    <a:pt x="4710" y="2589"/>
                    <a:pt x="4714" y="2391"/>
                  </a:cubicBezTo>
                  <a:cubicBezTo>
                    <a:pt x="4718" y="2224"/>
                    <a:pt x="4587" y="2113"/>
                    <a:pt x="4458" y="2113"/>
                  </a:cubicBezTo>
                  <a:cubicBezTo>
                    <a:pt x="4396" y="2113"/>
                    <a:pt x="4335" y="2139"/>
                    <a:pt x="4290" y="2197"/>
                  </a:cubicBezTo>
                  <a:cubicBezTo>
                    <a:pt x="4154" y="2373"/>
                    <a:pt x="4118" y="3048"/>
                    <a:pt x="4430" y="3773"/>
                  </a:cubicBezTo>
                  <a:cubicBezTo>
                    <a:pt x="4543" y="4038"/>
                    <a:pt x="4468" y="4130"/>
                    <a:pt x="4309" y="4130"/>
                  </a:cubicBezTo>
                  <a:cubicBezTo>
                    <a:pt x="4031" y="4130"/>
                    <a:pt x="3493" y="3849"/>
                    <a:pt x="3235" y="3719"/>
                  </a:cubicBezTo>
                  <a:cubicBezTo>
                    <a:pt x="2855" y="3527"/>
                    <a:pt x="1702" y="3012"/>
                    <a:pt x="1429" y="3012"/>
                  </a:cubicBezTo>
                  <a:cubicBezTo>
                    <a:pt x="1411" y="3012"/>
                    <a:pt x="1397" y="3015"/>
                    <a:pt x="1387" y="3019"/>
                  </a:cubicBezTo>
                  <a:cubicBezTo>
                    <a:pt x="1150" y="3130"/>
                    <a:pt x="1225" y="3403"/>
                    <a:pt x="1634" y="3597"/>
                  </a:cubicBezTo>
                  <a:cubicBezTo>
                    <a:pt x="2047" y="3795"/>
                    <a:pt x="3228" y="4459"/>
                    <a:pt x="3110" y="4666"/>
                  </a:cubicBezTo>
                  <a:cubicBezTo>
                    <a:pt x="3100" y="4684"/>
                    <a:pt x="3075" y="4693"/>
                    <a:pt x="3037" y="4693"/>
                  </a:cubicBezTo>
                  <a:cubicBezTo>
                    <a:pt x="2650" y="4693"/>
                    <a:pt x="948" y="3808"/>
                    <a:pt x="948" y="3808"/>
                  </a:cubicBezTo>
                  <a:cubicBezTo>
                    <a:pt x="948" y="3808"/>
                    <a:pt x="743" y="3656"/>
                    <a:pt x="574" y="3656"/>
                  </a:cubicBezTo>
                  <a:cubicBezTo>
                    <a:pt x="506" y="3656"/>
                    <a:pt x="444" y="3681"/>
                    <a:pt x="403" y="3748"/>
                  </a:cubicBezTo>
                  <a:cubicBezTo>
                    <a:pt x="141" y="4174"/>
                    <a:pt x="2403" y="5144"/>
                    <a:pt x="2621" y="5230"/>
                  </a:cubicBezTo>
                  <a:cubicBezTo>
                    <a:pt x="2752" y="5283"/>
                    <a:pt x="2678" y="5464"/>
                    <a:pt x="2554" y="5464"/>
                  </a:cubicBezTo>
                  <a:cubicBezTo>
                    <a:pt x="2534" y="5464"/>
                    <a:pt x="2514" y="5460"/>
                    <a:pt x="2492" y="5449"/>
                  </a:cubicBezTo>
                  <a:cubicBezTo>
                    <a:pt x="2355" y="5387"/>
                    <a:pt x="1063" y="4668"/>
                    <a:pt x="469" y="4668"/>
                  </a:cubicBezTo>
                  <a:cubicBezTo>
                    <a:pt x="346" y="4668"/>
                    <a:pt x="252" y="4699"/>
                    <a:pt x="206" y="4774"/>
                  </a:cubicBezTo>
                  <a:cubicBezTo>
                    <a:pt x="1" y="5105"/>
                    <a:pt x="2058" y="5589"/>
                    <a:pt x="2323" y="6016"/>
                  </a:cubicBezTo>
                  <a:cubicBezTo>
                    <a:pt x="2373" y="6097"/>
                    <a:pt x="2349" y="6129"/>
                    <a:pt x="2277" y="6129"/>
                  </a:cubicBezTo>
                  <a:cubicBezTo>
                    <a:pt x="2151" y="6129"/>
                    <a:pt x="1877" y="6033"/>
                    <a:pt x="1588" y="5937"/>
                  </a:cubicBezTo>
                  <a:cubicBezTo>
                    <a:pt x="1297" y="5841"/>
                    <a:pt x="990" y="5747"/>
                    <a:pt x="797" y="5747"/>
                  </a:cubicBezTo>
                  <a:cubicBezTo>
                    <a:pt x="708" y="5747"/>
                    <a:pt x="643" y="5767"/>
                    <a:pt x="615" y="5816"/>
                  </a:cubicBezTo>
                  <a:cubicBezTo>
                    <a:pt x="547" y="5937"/>
                    <a:pt x="514" y="6038"/>
                    <a:pt x="1620" y="6436"/>
                  </a:cubicBezTo>
                  <a:cubicBezTo>
                    <a:pt x="2154" y="6630"/>
                    <a:pt x="3167" y="6866"/>
                    <a:pt x="4086" y="7065"/>
                  </a:cubicBezTo>
                  <a:lnTo>
                    <a:pt x="4082" y="7075"/>
                  </a:lnTo>
                  <a:cubicBezTo>
                    <a:pt x="4082" y="7075"/>
                    <a:pt x="9223" y="9377"/>
                    <a:pt x="13225" y="9377"/>
                  </a:cubicBezTo>
                  <a:cubicBezTo>
                    <a:pt x="15156" y="9377"/>
                    <a:pt x="16821" y="8841"/>
                    <a:pt x="17517" y="7254"/>
                  </a:cubicBezTo>
                  <a:cubicBezTo>
                    <a:pt x="19462" y="2812"/>
                    <a:pt x="19542" y="2490"/>
                    <a:pt x="19525" y="2490"/>
                  </a:cubicBezTo>
                  <a:lnTo>
                    <a:pt x="19525" y="2490"/>
                  </a:lnTo>
                  <a:cubicBezTo>
                    <a:pt x="19522" y="2490"/>
                    <a:pt x="19516" y="2499"/>
                    <a:pt x="19516" y="2499"/>
                  </a:cubicBezTo>
                  <a:lnTo>
                    <a:pt x="15719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11"/>
            <p:cNvSpPr/>
            <p:nvPr/>
          </p:nvSpPr>
          <p:spPr>
            <a:xfrm>
              <a:off x="7607725" y="2352468"/>
              <a:ext cx="295610" cy="523654"/>
            </a:xfrm>
            <a:custGeom>
              <a:rect b="b" l="l" r="r" t="t"/>
              <a:pathLst>
                <a:path extrusionOk="0" h="11796" w="6659">
                  <a:moveTo>
                    <a:pt x="3544" y="1"/>
                  </a:moveTo>
                  <a:lnTo>
                    <a:pt x="3529" y="26"/>
                  </a:lnTo>
                  <a:lnTo>
                    <a:pt x="3170" y="895"/>
                  </a:lnTo>
                  <a:lnTo>
                    <a:pt x="3135" y="977"/>
                  </a:lnTo>
                  <a:lnTo>
                    <a:pt x="3049" y="1185"/>
                  </a:lnTo>
                  <a:lnTo>
                    <a:pt x="3012" y="1268"/>
                  </a:lnTo>
                  <a:lnTo>
                    <a:pt x="2284" y="3016"/>
                  </a:lnTo>
                  <a:cubicBezTo>
                    <a:pt x="2154" y="3594"/>
                    <a:pt x="2007" y="4168"/>
                    <a:pt x="1843" y="4735"/>
                  </a:cubicBezTo>
                  <a:cubicBezTo>
                    <a:pt x="1831" y="4771"/>
                    <a:pt x="1821" y="4807"/>
                    <a:pt x="1810" y="4843"/>
                  </a:cubicBezTo>
                  <a:cubicBezTo>
                    <a:pt x="1745" y="5058"/>
                    <a:pt x="1681" y="5270"/>
                    <a:pt x="1613" y="5482"/>
                  </a:cubicBezTo>
                  <a:cubicBezTo>
                    <a:pt x="1175" y="6824"/>
                    <a:pt x="632" y="8134"/>
                    <a:pt x="1" y="9420"/>
                  </a:cubicBezTo>
                  <a:lnTo>
                    <a:pt x="4527" y="11795"/>
                  </a:lnTo>
                  <a:cubicBezTo>
                    <a:pt x="4527" y="11795"/>
                    <a:pt x="6257" y="8701"/>
                    <a:pt x="6630" y="4513"/>
                  </a:cubicBezTo>
                  <a:cubicBezTo>
                    <a:pt x="6649" y="4308"/>
                    <a:pt x="6655" y="4114"/>
                    <a:pt x="6655" y="3928"/>
                  </a:cubicBezTo>
                  <a:cubicBezTo>
                    <a:pt x="6659" y="697"/>
                    <a:pt x="4096" y="94"/>
                    <a:pt x="3619" y="12"/>
                  </a:cubicBezTo>
                  <a:lnTo>
                    <a:pt x="3612" y="12"/>
                  </a:lnTo>
                  <a:cubicBezTo>
                    <a:pt x="3569" y="1"/>
                    <a:pt x="3544" y="1"/>
                    <a:pt x="3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11"/>
            <p:cNvSpPr/>
            <p:nvPr/>
          </p:nvSpPr>
          <p:spPr>
            <a:xfrm>
              <a:off x="7704500" y="2352779"/>
              <a:ext cx="67255" cy="59797"/>
            </a:xfrm>
            <a:custGeom>
              <a:rect b="b" l="l" r="r" t="t"/>
              <a:pathLst>
                <a:path extrusionOk="0" h="1347" w="1515">
                  <a:moveTo>
                    <a:pt x="1489" y="1"/>
                  </a:moveTo>
                  <a:cubicBezTo>
                    <a:pt x="1452" y="1"/>
                    <a:pt x="1366" y="12"/>
                    <a:pt x="1243" y="23"/>
                  </a:cubicBezTo>
                  <a:cubicBezTo>
                    <a:pt x="1074" y="40"/>
                    <a:pt x="833" y="58"/>
                    <a:pt x="550" y="69"/>
                  </a:cubicBezTo>
                  <a:lnTo>
                    <a:pt x="464" y="73"/>
                  </a:lnTo>
                  <a:lnTo>
                    <a:pt x="507" y="148"/>
                  </a:lnTo>
                  <a:cubicBezTo>
                    <a:pt x="636" y="363"/>
                    <a:pt x="776" y="600"/>
                    <a:pt x="923" y="848"/>
                  </a:cubicBezTo>
                  <a:cubicBezTo>
                    <a:pt x="994" y="965"/>
                    <a:pt x="1065" y="1081"/>
                    <a:pt x="1133" y="1192"/>
                  </a:cubicBezTo>
                  <a:lnTo>
                    <a:pt x="1133" y="1192"/>
                  </a:lnTo>
                  <a:cubicBezTo>
                    <a:pt x="925" y="1164"/>
                    <a:pt x="735" y="1153"/>
                    <a:pt x="574" y="1153"/>
                  </a:cubicBezTo>
                  <a:cubicBezTo>
                    <a:pt x="492" y="1153"/>
                    <a:pt x="418" y="1156"/>
                    <a:pt x="352" y="1160"/>
                  </a:cubicBezTo>
                  <a:cubicBezTo>
                    <a:pt x="130" y="1178"/>
                    <a:pt x="0" y="1207"/>
                    <a:pt x="0" y="1218"/>
                  </a:cubicBezTo>
                  <a:cubicBezTo>
                    <a:pt x="0" y="1250"/>
                    <a:pt x="528" y="1189"/>
                    <a:pt x="1235" y="1322"/>
                  </a:cubicBezTo>
                  <a:lnTo>
                    <a:pt x="1357" y="1347"/>
                  </a:lnTo>
                  <a:lnTo>
                    <a:pt x="1357" y="1347"/>
                  </a:lnTo>
                  <a:lnTo>
                    <a:pt x="1293" y="1239"/>
                  </a:lnTo>
                  <a:cubicBezTo>
                    <a:pt x="1206" y="1095"/>
                    <a:pt x="1117" y="941"/>
                    <a:pt x="1024" y="787"/>
                  </a:cubicBezTo>
                  <a:cubicBezTo>
                    <a:pt x="890" y="568"/>
                    <a:pt x="762" y="359"/>
                    <a:pt x="642" y="167"/>
                  </a:cubicBezTo>
                  <a:lnTo>
                    <a:pt x="642" y="167"/>
                  </a:lnTo>
                  <a:cubicBezTo>
                    <a:pt x="1169" y="124"/>
                    <a:pt x="1514" y="32"/>
                    <a:pt x="1508" y="5"/>
                  </a:cubicBezTo>
                  <a:cubicBezTo>
                    <a:pt x="1507" y="2"/>
                    <a:pt x="1500" y="1"/>
                    <a:pt x="148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11"/>
            <p:cNvSpPr/>
            <p:nvPr/>
          </p:nvSpPr>
          <p:spPr>
            <a:xfrm>
              <a:off x="7686477" y="2424338"/>
              <a:ext cx="175173" cy="164297"/>
            </a:xfrm>
            <a:custGeom>
              <a:rect b="b" l="l" r="r" t="t"/>
              <a:pathLst>
                <a:path extrusionOk="0" h="3701" w="3946">
                  <a:moveTo>
                    <a:pt x="3030" y="0"/>
                  </a:moveTo>
                  <a:lnTo>
                    <a:pt x="3037" y="48"/>
                  </a:lnTo>
                  <a:cubicBezTo>
                    <a:pt x="3155" y="548"/>
                    <a:pt x="3308" y="1210"/>
                    <a:pt x="3483" y="1972"/>
                  </a:cubicBezTo>
                  <a:lnTo>
                    <a:pt x="3483" y="1972"/>
                  </a:lnTo>
                  <a:cubicBezTo>
                    <a:pt x="3073" y="1860"/>
                    <a:pt x="2631" y="1735"/>
                    <a:pt x="2172" y="1605"/>
                  </a:cubicBezTo>
                  <a:cubicBezTo>
                    <a:pt x="2043" y="1569"/>
                    <a:pt x="1914" y="1534"/>
                    <a:pt x="1788" y="1501"/>
                  </a:cubicBezTo>
                  <a:lnTo>
                    <a:pt x="1710" y="1479"/>
                  </a:lnTo>
                  <a:lnTo>
                    <a:pt x="1713" y="1559"/>
                  </a:lnTo>
                  <a:cubicBezTo>
                    <a:pt x="1751" y="2295"/>
                    <a:pt x="1786" y="2979"/>
                    <a:pt x="1814" y="3571"/>
                  </a:cubicBezTo>
                  <a:lnTo>
                    <a:pt x="1814" y="3571"/>
                  </a:lnTo>
                  <a:cubicBezTo>
                    <a:pt x="1293" y="3441"/>
                    <a:pt x="852" y="3331"/>
                    <a:pt x="521" y="3249"/>
                  </a:cubicBezTo>
                  <a:cubicBezTo>
                    <a:pt x="370" y="3217"/>
                    <a:pt x="245" y="3188"/>
                    <a:pt x="141" y="3163"/>
                  </a:cubicBezTo>
                  <a:cubicBezTo>
                    <a:pt x="66" y="3147"/>
                    <a:pt x="21" y="3140"/>
                    <a:pt x="8" y="3140"/>
                  </a:cubicBezTo>
                  <a:cubicBezTo>
                    <a:pt x="5" y="3140"/>
                    <a:pt x="4" y="3140"/>
                    <a:pt x="4" y="3141"/>
                  </a:cubicBezTo>
                  <a:cubicBezTo>
                    <a:pt x="1" y="3149"/>
                    <a:pt x="47" y="3163"/>
                    <a:pt x="130" y="3192"/>
                  </a:cubicBezTo>
                  <a:cubicBezTo>
                    <a:pt x="234" y="3224"/>
                    <a:pt x="356" y="3260"/>
                    <a:pt x="507" y="3303"/>
                  </a:cubicBezTo>
                  <a:cubicBezTo>
                    <a:pt x="852" y="3399"/>
                    <a:pt x="1311" y="3529"/>
                    <a:pt x="1856" y="3683"/>
                  </a:cubicBezTo>
                  <a:lnTo>
                    <a:pt x="1917" y="3701"/>
                  </a:lnTo>
                  <a:lnTo>
                    <a:pt x="1914" y="3633"/>
                  </a:lnTo>
                  <a:cubicBezTo>
                    <a:pt x="1893" y="3048"/>
                    <a:pt x="1863" y="2365"/>
                    <a:pt x="1834" y="1634"/>
                  </a:cubicBezTo>
                  <a:lnTo>
                    <a:pt x="1834" y="1634"/>
                  </a:lnTo>
                  <a:cubicBezTo>
                    <a:pt x="1935" y="1663"/>
                    <a:pt x="2038" y="1692"/>
                    <a:pt x="2140" y="1720"/>
                  </a:cubicBezTo>
                  <a:cubicBezTo>
                    <a:pt x="2636" y="1857"/>
                    <a:pt x="3110" y="1986"/>
                    <a:pt x="3547" y="2107"/>
                  </a:cubicBezTo>
                  <a:lnTo>
                    <a:pt x="3637" y="2132"/>
                  </a:lnTo>
                  <a:lnTo>
                    <a:pt x="3615" y="2039"/>
                  </a:lnTo>
                  <a:cubicBezTo>
                    <a:pt x="3420" y="1265"/>
                    <a:pt x="3249" y="592"/>
                    <a:pt x="3121" y="77"/>
                  </a:cubicBezTo>
                  <a:lnTo>
                    <a:pt x="3121" y="77"/>
                  </a:lnTo>
                  <a:cubicBezTo>
                    <a:pt x="3586" y="89"/>
                    <a:pt x="3876" y="150"/>
                    <a:pt x="3934" y="150"/>
                  </a:cubicBezTo>
                  <a:cubicBezTo>
                    <a:pt x="3941" y="150"/>
                    <a:pt x="3945" y="149"/>
                    <a:pt x="3945" y="148"/>
                  </a:cubicBezTo>
                  <a:cubicBezTo>
                    <a:pt x="3945" y="141"/>
                    <a:pt x="3867" y="119"/>
                    <a:pt x="3719" y="86"/>
                  </a:cubicBezTo>
                  <a:cubicBezTo>
                    <a:pt x="3572" y="54"/>
                    <a:pt x="3353" y="18"/>
                    <a:pt x="3077" y="5"/>
                  </a:cubicBezTo>
                  <a:lnTo>
                    <a:pt x="303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11"/>
            <p:cNvSpPr/>
            <p:nvPr/>
          </p:nvSpPr>
          <p:spPr>
            <a:xfrm>
              <a:off x="7661484" y="2644696"/>
              <a:ext cx="212773" cy="94867"/>
            </a:xfrm>
            <a:custGeom>
              <a:rect b="b" l="l" r="r" t="t"/>
              <a:pathLst>
                <a:path extrusionOk="0" h="2137" w="4793">
                  <a:moveTo>
                    <a:pt x="366" y="1761"/>
                  </a:moveTo>
                  <a:cubicBezTo>
                    <a:pt x="366" y="1761"/>
                    <a:pt x="366" y="1762"/>
                    <a:pt x="366" y="1763"/>
                  </a:cubicBezTo>
                  <a:lnTo>
                    <a:pt x="363" y="1767"/>
                  </a:lnTo>
                  <a:cubicBezTo>
                    <a:pt x="365" y="1763"/>
                    <a:pt x="366" y="1761"/>
                    <a:pt x="366" y="1761"/>
                  </a:cubicBezTo>
                  <a:close/>
                  <a:moveTo>
                    <a:pt x="4314" y="1"/>
                  </a:moveTo>
                  <a:lnTo>
                    <a:pt x="4282" y="54"/>
                  </a:lnTo>
                  <a:cubicBezTo>
                    <a:pt x="4013" y="536"/>
                    <a:pt x="3605" y="1215"/>
                    <a:pt x="3048" y="1946"/>
                  </a:cubicBezTo>
                  <a:lnTo>
                    <a:pt x="3048" y="1946"/>
                  </a:lnTo>
                  <a:cubicBezTo>
                    <a:pt x="2849" y="1687"/>
                    <a:pt x="2639" y="1410"/>
                    <a:pt x="2423" y="1127"/>
                  </a:cubicBezTo>
                  <a:cubicBezTo>
                    <a:pt x="2247" y="902"/>
                    <a:pt x="2079" y="679"/>
                    <a:pt x="1914" y="463"/>
                  </a:cubicBezTo>
                  <a:lnTo>
                    <a:pt x="1874" y="413"/>
                  </a:lnTo>
                  <a:lnTo>
                    <a:pt x="1827" y="453"/>
                  </a:lnTo>
                  <a:cubicBezTo>
                    <a:pt x="1544" y="708"/>
                    <a:pt x="1271" y="948"/>
                    <a:pt x="1019" y="1174"/>
                  </a:cubicBezTo>
                  <a:cubicBezTo>
                    <a:pt x="894" y="1286"/>
                    <a:pt x="772" y="1394"/>
                    <a:pt x="658" y="1497"/>
                  </a:cubicBezTo>
                  <a:cubicBezTo>
                    <a:pt x="600" y="1548"/>
                    <a:pt x="546" y="1598"/>
                    <a:pt x="492" y="1648"/>
                  </a:cubicBezTo>
                  <a:lnTo>
                    <a:pt x="414" y="1716"/>
                  </a:lnTo>
                  <a:lnTo>
                    <a:pt x="414" y="1716"/>
                  </a:lnTo>
                  <a:cubicBezTo>
                    <a:pt x="413" y="1716"/>
                    <a:pt x="412" y="1715"/>
                    <a:pt x="411" y="1715"/>
                  </a:cubicBezTo>
                  <a:lnTo>
                    <a:pt x="411" y="1715"/>
                  </a:lnTo>
                  <a:cubicBezTo>
                    <a:pt x="272" y="1301"/>
                    <a:pt x="168" y="957"/>
                    <a:pt x="105" y="718"/>
                  </a:cubicBezTo>
                  <a:cubicBezTo>
                    <a:pt x="36" y="474"/>
                    <a:pt x="22" y="334"/>
                    <a:pt x="15" y="334"/>
                  </a:cubicBezTo>
                  <a:lnTo>
                    <a:pt x="15" y="334"/>
                  </a:lnTo>
                  <a:cubicBezTo>
                    <a:pt x="4" y="334"/>
                    <a:pt x="0" y="478"/>
                    <a:pt x="58" y="729"/>
                  </a:cubicBezTo>
                  <a:cubicBezTo>
                    <a:pt x="108" y="980"/>
                    <a:pt x="201" y="1339"/>
                    <a:pt x="335" y="1773"/>
                  </a:cubicBezTo>
                  <a:lnTo>
                    <a:pt x="348" y="1817"/>
                  </a:lnTo>
                  <a:lnTo>
                    <a:pt x="366" y="1810"/>
                  </a:lnTo>
                  <a:lnTo>
                    <a:pt x="366" y="1810"/>
                  </a:lnTo>
                  <a:cubicBezTo>
                    <a:pt x="378" y="1823"/>
                    <a:pt x="398" y="1835"/>
                    <a:pt x="409" y="1835"/>
                  </a:cubicBezTo>
                  <a:cubicBezTo>
                    <a:pt x="413" y="1835"/>
                    <a:pt x="415" y="1834"/>
                    <a:pt x="416" y="1831"/>
                  </a:cubicBezTo>
                  <a:cubicBezTo>
                    <a:pt x="424" y="1828"/>
                    <a:pt x="424" y="1828"/>
                    <a:pt x="431" y="1824"/>
                  </a:cubicBezTo>
                  <a:lnTo>
                    <a:pt x="438" y="1817"/>
                  </a:lnTo>
                  <a:lnTo>
                    <a:pt x="449" y="1806"/>
                  </a:lnTo>
                  <a:lnTo>
                    <a:pt x="471" y="1788"/>
                  </a:lnTo>
                  <a:lnTo>
                    <a:pt x="553" y="1720"/>
                  </a:lnTo>
                  <a:cubicBezTo>
                    <a:pt x="607" y="1669"/>
                    <a:pt x="664" y="1619"/>
                    <a:pt x="722" y="1569"/>
                  </a:cubicBezTo>
                  <a:cubicBezTo>
                    <a:pt x="840" y="1469"/>
                    <a:pt x="962" y="1364"/>
                    <a:pt x="1088" y="1253"/>
                  </a:cubicBezTo>
                  <a:cubicBezTo>
                    <a:pt x="1333" y="1043"/>
                    <a:pt x="1589" y="817"/>
                    <a:pt x="1859" y="583"/>
                  </a:cubicBezTo>
                  <a:lnTo>
                    <a:pt x="1859" y="583"/>
                  </a:lnTo>
                  <a:cubicBezTo>
                    <a:pt x="2012" y="783"/>
                    <a:pt x="2168" y="991"/>
                    <a:pt x="2330" y="1200"/>
                  </a:cubicBezTo>
                  <a:cubicBezTo>
                    <a:pt x="2563" y="1505"/>
                    <a:pt x="2790" y="1798"/>
                    <a:pt x="3001" y="2075"/>
                  </a:cubicBezTo>
                  <a:lnTo>
                    <a:pt x="3048" y="2136"/>
                  </a:lnTo>
                  <a:lnTo>
                    <a:pt x="3095" y="2075"/>
                  </a:lnTo>
                  <a:cubicBezTo>
                    <a:pt x="3652" y="1341"/>
                    <a:pt x="4056" y="643"/>
                    <a:pt x="4319" y="141"/>
                  </a:cubicBezTo>
                  <a:lnTo>
                    <a:pt x="4319" y="141"/>
                  </a:lnTo>
                  <a:cubicBezTo>
                    <a:pt x="4449" y="342"/>
                    <a:pt x="4541" y="520"/>
                    <a:pt x="4627" y="629"/>
                  </a:cubicBezTo>
                  <a:cubicBezTo>
                    <a:pt x="4714" y="744"/>
                    <a:pt x="4780" y="794"/>
                    <a:pt x="4784" y="794"/>
                  </a:cubicBezTo>
                  <a:cubicBezTo>
                    <a:pt x="4785" y="794"/>
                    <a:pt x="4785" y="794"/>
                    <a:pt x="4785" y="794"/>
                  </a:cubicBezTo>
                  <a:cubicBezTo>
                    <a:pt x="4792" y="786"/>
                    <a:pt x="4735" y="729"/>
                    <a:pt x="4655" y="607"/>
                  </a:cubicBezTo>
                  <a:cubicBezTo>
                    <a:pt x="4577" y="485"/>
                    <a:pt x="4487" y="288"/>
                    <a:pt x="4344" y="51"/>
                  </a:cubicBezTo>
                  <a:lnTo>
                    <a:pt x="431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11"/>
            <p:cNvSpPr/>
            <p:nvPr/>
          </p:nvSpPr>
          <p:spPr>
            <a:xfrm>
              <a:off x="7609990" y="2539844"/>
              <a:ext cx="90738" cy="227955"/>
            </a:xfrm>
            <a:custGeom>
              <a:rect b="b" l="l" r="r" t="t"/>
              <a:pathLst>
                <a:path extrusionOk="0" h="5135" w="2044">
                  <a:moveTo>
                    <a:pt x="2036" y="0"/>
                  </a:moveTo>
                  <a:cubicBezTo>
                    <a:pt x="2016" y="0"/>
                    <a:pt x="1923" y="294"/>
                    <a:pt x="1763" y="762"/>
                  </a:cubicBezTo>
                  <a:cubicBezTo>
                    <a:pt x="1606" y="1236"/>
                    <a:pt x="1376" y="1885"/>
                    <a:pt x="1099" y="2596"/>
                  </a:cubicBezTo>
                  <a:cubicBezTo>
                    <a:pt x="819" y="3303"/>
                    <a:pt x="543" y="3935"/>
                    <a:pt x="335" y="4390"/>
                  </a:cubicBezTo>
                  <a:cubicBezTo>
                    <a:pt x="130" y="4846"/>
                    <a:pt x="1" y="5126"/>
                    <a:pt x="15" y="5134"/>
                  </a:cubicBezTo>
                  <a:cubicBezTo>
                    <a:pt x="16" y="5134"/>
                    <a:pt x="16" y="5134"/>
                    <a:pt x="16" y="5134"/>
                  </a:cubicBezTo>
                  <a:cubicBezTo>
                    <a:pt x="25" y="5134"/>
                    <a:pt x="67" y="5070"/>
                    <a:pt x="133" y="4950"/>
                  </a:cubicBezTo>
                  <a:cubicBezTo>
                    <a:pt x="202" y="4828"/>
                    <a:pt x="299" y="4649"/>
                    <a:pt x="410" y="4427"/>
                  </a:cubicBezTo>
                  <a:cubicBezTo>
                    <a:pt x="637" y="3978"/>
                    <a:pt x="927" y="3350"/>
                    <a:pt x="1207" y="2639"/>
                  </a:cubicBezTo>
                  <a:cubicBezTo>
                    <a:pt x="1487" y="1925"/>
                    <a:pt x="1706" y="1268"/>
                    <a:pt x="1843" y="787"/>
                  </a:cubicBezTo>
                  <a:cubicBezTo>
                    <a:pt x="1914" y="547"/>
                    <a:pt x="1964" y="349"/>
                    <a:pt x="1997" y="213"/>
                  </a:cubicBezTo>
                  <a:cubicBezTo>
                    <a:pt x="2029" y="76"/>
                    <a:pt x="2043" y="1"/>
                    <a:pt x="2036" y="1"/>
                  </a:cubicBezTo>
                  <a:cubicBezTo>
                    <a:pt x="2036" y="1"/>
                    <a:pt x="2036" y="0"/>
                    <a:pt x="203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11"/>
            <p:cNvSpPr/>
            <p:nvPr/>
          </p:nvSpPr>
          <p:spPr>
            <a:xfrm>
              <a:off x="7704500" y="2352779"/>
              <a:ext cx="67255" cy="59797"/>
            </a:xfrm>
            <a:custGeom>
              <a:rect b="b" l="l" r="r" t="t"/>
              <a:pathLst>
                <a:path extrusionOk="0" h="1347" w="1515">
                  <a:moveTo>
                    <a:pt x="1489" y="1"/>
                  </a:moveTo>
                  <a:cubicBezTo>
                    <a:pt x="1452" y="1"/>
                    <a:pt x="1366" y="12"/>
                    <a:pt x="1243" y="23"/>
                  </a:cubicBezTo>
                  <a:cubicBezTo>
                    <a:pt x="1074" y="40"/>
                    <a:pt x="833" y="58"/>
                    <a:pt x="550" y="69"/>
                  </a:cubicBezTo>
                  <a:lnTo>
                    <a:pt x="464" y="73"/>
                  </a:lnTo>
                  <a:lnTo>
                    <a:pt x="507" y="148"/>
                  </a:lnTo>
                  <a:cubicBezTo>
                    <a:pt x="636" y="363"/>
                    <a:pt x="776" y="600"/>
                    <a:pt x="923" y="848"/>
                  </a:cubicBezTo>
                  <a:cubicBezTo>
                    <a:pt x="994" y="965"/>
                    <a:pt x="1065" y="1081"/>
                    <a:pt x="1133" y="1192"/>
                  </a:cubicBezTo>
                  <a:lnTo>
                    <a:pt x="1133" y="1192"/>
                  </a:lnTo>
                  <a:cubicBezTo>
                    <a:pt x="925" y="1164"/>
                    <a:pt x="735" y="1153"/>
                    <a:pt x="574" y="1153"/>
                  </a:cubicBezTo>
                  <a:cubicBezTo>
                    <a:pt x="492" y="1153"/>
                    <a:pt x="418" y="1156"/>
                    <a:pt x="352" y="1160"/>
                  </a:cubicBezTo>
                  <a:cubicBezTo>
                    <a:pt x="130" y="1178"/>
                    <a:pt x="0" y="1207"/>
                    <a:pt x="0" y="1218"/>
                  </a:cubicBezTo>
                  <a:cubicBezTo>
                    <a:pt x="0" y="1250"/>
                    <a:pt x="528" y="1189"/>
                    <a:pt x="1235" y="1322"/>
                  </a:cubicBezTo>
                  <a:lnTo>
                    <a:pt x="1357" y="1347"/>
                  </a:lnTo>
                  <a:lnTo>
                    <a:pt x="1357" y="1347"/>
                  </a:lnTo>
                  <a:lnTo>
                    <a:pt x="1293" y="1239"/>
                  </a:lnTo>
                  <a:cubicBezTo>
                    <a:pt x="1206" y="1095"/>
                    <a:pt x="1117" y="941"/>
                    <a:pt x="1024" y="787"/>
                  </a:cubicBezTo>
                  <a:cubicBezTo>
                    <a:pt x="890" y="568"/>
                    <a:pt x="762" y="359"/>
                    <a:pt x="642" y="167"/>
                  </a:cubicBezTo>
                  <a:lnTo>
                    <a:pt x="642" y="167"/>
                  </a:lnTo>
                  <a:cubicBezTo>
                    <a:pt x="1169" y="124"/>
                    <a:pt x="1514" y="32"/>
                    <a:pt x="1508" y="5"/>
                  </a:cubicBezTo>
                  <a:cubicBezTo>
                    <a:pt x="1507" y="2"/>
                    <a:pt x="1500" y="1"/>
                    <a:pt x="148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15" name="Google Shape;2515;p111"/>
            <p:cNvGrpSpPr/>
            <p:nvPr/>
          </p:nvGrpSpPr>
          <p:grpSpPr>
            <a:xfrm>
              <a:off x="7331478" y="2343723"/>
              <a:ext cx="542780" cy="395840"/>
              <a:chOff x="7331478" y="2343723"/>
              <a:chExt cx="542780" cy="395840"/>
            </a:xfrm>
          </p:grpSpPr>
          <p:sp>
            <p:nvSpPr>
              <p:cNvPr id="2516" name="Google Shape;2516;p111"/>
              <p:cNvSpPr/>
              <p:nvPr/>
            </p:nvSpPr>
            <p:spPr>
              <a:xfrm>
                <a:off x="7445431" y="2352912"/>
                <a:ext cx="326019" cy="156084"/>
              </a:xfrm>
              <a:custGeom>
                <a:rect b="b" l="l" r="r" t="t"/>
                <a:pathLst>
                  <a:path extrusionOk="0" h="3516" w="7344">
                    <a:moveTo>
                      <a:pt x="7339" y="0"/>
                    </a:moveTo>
                    <a:cubicBezTo>
                      <a:pt x="7319" y="0"/>
                      <a:pt x="7238" y="23"/>
                      <a:pt x="7097" y="48"/>
                    </a:cubicBezTo>
                    <a:cubicBezTo>
                      <a:pt x="6935" y="80"/>
                      <a:pt x="6698" y="80"/>
                      <a:pt x="6386" y="91"/>
                    </a:cubicBezTo>
                    <a:lnTo>
                      <a:pt x="6343" y="91"/>
                    </a:lnTo>
                    <a:lnTo>
                      <a:pt x="6364" y="134"/>
                    </a:lnTo>
                    <a:cubicBezTo>
                      <a:pt x="6540" y="429"/>
                      <a:pt x="6754" y="790"/>
                      <a:pt x="7001" y="1210"/>
                    </a:cubicBezTo>
                    <a:lnTo>
                      <a:pt x="7001" y="1210"/>
                    </a:lnTo>
                    <a:cubicBezTo>
                      <a:pt x="6774" y="1170"/>
                      <a:pt x="6525" y="1146"/>
                      <a:pt x="6264" y="1146"/>
                    </a:cubicBezTo>
                    <a:cubicBezTo>
                      <a:pt x="6124" y="1146"/>
                      <a:pt x="5980" y="1153"/>
                      <a:pt x="5833" y="1168"/>
                    </a:cubicBezTo>
                    <a:lnTo>
                      <a:pt x="5783" y="1172"/>
                    </a:lnTo>
                    <a:lnTo>
                      <a:pt x="5790" y="1222"/>
                    </a:lnTo>
                    <a:cubicBezTo>
                      <a:pt x="5830" y="1619"/>
                      <a:pt x="5820" y="2076"/>
                      <a:pt x="5952" y="2537"/>
                    </a:cubicBezTo>
                    <a:lnTo>
                      <a:pt x="5952" y="2537"/>
                    </a:lnTo>
                    <a:cubicBezTo>
                      <a:pt x="5548" y="2431"/>
                      <a:pt x="5121" y="2306"/>
                      <a:pt x="4738" y="2076"/>
                    </a:cubicBezTo>
                    <a:lnTo>
                      <a:pt x="4667" y="2036"/>
                    </a:lnTo>
                    <a:lnTo>
                      <a:pt x="4652" y="2116"/>
                    </a:lnTo>
                    <a:cubicBezTo>
                      <a:pt x="4575" y="2496"/>
                      <a:pt x="4492" y="2898"/>
                      <a:pt x="4409" y="3304"/>
                    </a:cubicBezTo>
                    <a:lnTo>
                      <a:pt x="4409" y="3304"/>
                    </a:lnTo>
                    <a:cubicBezTo>
                      <a:pt x="4261" y="3179"/>
                      <a:pt x="4111" y="3043"/>
                      <a:pt x="3966" y="2898"/>
                    </a:cubicBezTo>
                    <a:cubicBezTo>
                      <a:pt x="3802" y="2733"/>
                      <a:pt x="3651" y="2565"/>
                      <a:pt x="3511" y="2385"/>
                    </a:cubicBezTo>
                    <a:lnTo>
                      <a:pt x="3474" y="2338"/>
                    </a:lnTo>
                    <a:lnTo>
                      <a:pt x="3428" y="2378"/>
                    </a:lnTo>
                    <a:cubicBezTo>
                      <a:pt x="3052" y="2677"/>
                      <a:pt x="2681" y="2967"/>
                      <a:pt x="2326" y="3250"/>
                    </a:cubicBezTo>
                    <a:lnTo>
                      <a:pt x="2326" y="3250"/>
                    </a:lnTo>
                    <a:cubicBezTo>
                      <a:pt x="2249" y="2872"/>
                      <a:pt x="2169" y="2504"/>
                      <a:pt x="2096" y="2152"/>
                    </a:cubicBezTo>
                    <a:lnTo>
                      <a:pt x="2086" y="2091"/>
                    </a:lnTo>
                    <a:lnTo>
                      <a:pt x="2025" y="2112"/>
                    </a:lnTo>
                    <a:cubicBezTo>
                      <a:pt x="1616" y="2262"/>
                      <a:pt x="1225" y="2402"/>
                      <a:pt x="859" y="2533"/>
                    </a:cubicBezTo>
                    <a:lnTo>
                      <a:pt x="859" y="2533"/>
                    </a:lnTo>
                    <a:cubicBezTo>
                      <a:pt x="976" y="2066"/>
                      <a:pt x="1087" y="1639"/>
                      <a:pt x="1185" y="1254"/>
                    </a:cubicBezTo>
                    <a:lnTo>
                      <a:pt x="1196" y="1211"/>
                    </a:lnTo>
                    <a:lnTo>
                      <a:pt x="1153" y="1204"/>
                    </a:lnTo>
                    <a:cubicBezTo>
                      <a:pt x="749" y="1143"/>
                      <a:pt x="398" y="1091"/>
                      <a:pt x="99" y="1046"/>
                    </a:cubicBezTo>
                    <a:lnTo>
                      <a:pt x="99" y="1046"/>
                    </a:lnTo>
                    <a:cubicBezTo>
                      <a:pt x="282" y="761"/>
                      <a:pt x="425" y="533"/>
                      <a:pt x="532" y="368"/>
                    </a:cubicBezTo>
                    <a:cubicBezTo>
                      <a:pt x="578" y="292"/>
                      <a:pt x="614" y="231"/>
                      <a:pt x="646" y="181"/>
                    </a:cubicBezTo>
                    <a:cubicBezTo>
                      <a:pt x="668" y="138"/>
                      <a:pt x="682" y="116"/>
                      <a:pt x="679" y="113"/>
                    </a:cubicBezTo>
                    <a:lnTo>
                      <a:pt x="679" y="113"/>
                    </a:lnTo>
                    <a:cubicBezTo>
                      <a:pt x="675" y="113"/>
                      <a:pt x="661" y="131"/>
                      <a:pt x="632" y="174"/>
                    </a:cubicBezTo>
                    <a:cubicBezTo>
                      <a:pt x="596" y="221"/>
                      <a:pt x="557" y="278"/>
                      <a:pt x="502" y="350"/>
                    </a:cubicBezTo>
                    <a:cubicBezTo>
                      <a:pt x="388" y="522"/>
                      <a:pt x="230" y="756"/>
                      <a:pt x="25" y="1049"/>
                    </a:cubicBezTo>
                    <a:lnTo>
                      <a:pt x="0" y="1089"/>
                    </a:lnTo>
                    <a:lnTo>
                      <a:pt x="47" y="1097"/>
                    </a:lnTo>
                    <a:cubicBezTo>
                      <a:pt x="341" y="1148"/>
                      <a:pt x="689" y="1207"/>
                      <a:pt x="1094" y="1275"/>
                    </a:cubicBezTo>
                    <a:lnTo>
                      <a:pt x="1094" y="1275"/>
                    </a:lnTo>
                    <a:cubicBezTo>
                      <a:pt x="989" y="1673"/>
                      <a:pt x="872" y="2115"/>
                      <a:pt x="739" y="2596"/>
                    </a:cubicBezTo>
                    <a:lnTo>
                      <a:pt x="718" y="2686"/>
                    </a:lnTo>
                    <a:lnTo>
                      <a:pt x="718" y="2686"/>
                    </a:lnTo>
                    <a:lnTo>
                      <a:pt x="804" y="2654"/>
                    </a:lnTo>
                    <a:cubicBezTo>
                      <a:pt x="1182" y="2524"/>
                      <a:pt x="1582" y="2384"/>
                      <a:pt x="2005" y="2237"/>
                    </a:cubicBezTo>
                    <a:lnTo>
                      <a:pt x="2005" y="2237"/>
                    </a:lnTo>
                    <a:cubicBezTo>
                      <a:pt x="2077" y="2600"/>
                      <a:pt x="2155" y="2975"/>
                      <a:pt x="2233" y="3365"/>
                    </a:cubicBezTo>
                    <a:lnTo>
                      <a:pt x="2251" y="3454"/>
                    </a:lnTo>
                    <a:lnTo>
                      <a:pt x="2326" y="3397"/>
                    </a:lnTo>
                    <a:cubicBezTo>
                      <a:pt x="2689" y="3111"/>
                      <a:pt x="3067" y="2811"/>
                      <a:pt x="3456" y="2505"/>
                    </a:cubicBezTo>
                    <a:lnTo>
                      <a:pt x="3456" y="2505"/>
                    </a:lnTo>
                    <a:cubicBezTo>
                      <a:pt x="3586" y="2669"/>
                      <a:pt x="3729" y="2829"/>
                      <a:pt x="3880" y="2981"/>
                    </a:cubicBezTo>
                    <a:cubicBezTo>
                      <a:pt x="4052" y="3153"/>
                      <a:pt x="4232" y="3315"/>
                      <a:pt x="4412" y="3458"/>
                    </a:cubicBezTo>
                    <a:lnTo>
                      <a:pt x="4487" y="3516"/>
                    </a:lnTo>
                    <a:lnTo>
                      <a:pt x="4505" y="3423"/>
                    </a:lnTo>
                    <a:cubicBezTo>
                      <a:pt x="4589" y="3008"/>
                      <a:pt x="4670" y="2603"/>
                      <a:pt x="4748" y="2214"/>
                    </a:cubicBezTo>
                    <a:lnTo>
                      <a:pt x="4748" y="2214"/>
                    </a:lnTo>
                    <a:cubicBezTo>
                      <a:pt x="5165" y="2445"/>
                      <a:pt x="5605" y="2559"/>
                      <a:pt x="6020" y="2664"/>
                    </a:cubicBezTo>
                    <a:lnTo>
                      <a:pt x="6113" y="2690"/>
                    </a:lnTo>
                    <a:lnTo>
                      <a:pt x="6084" y="2596"/>
                    </a:lnTo>
                    <a:cubicBezTo>
                      <a:pt x="5932" y="2143"/>
                      <a:pt x="5933" y="1681"/>
                      <a:pt x="5888" y="1260"/>
                    </a:cubicBezTo>
                    <a:lnTo>
                      <a:pt x="5888" y="1260"/>
                    </a:lnTo>
                    <a:cubicBezTo>
                      <a:pt x="6035" y="1245"/>
                      <a:pt x="6179" y="1238"/>
                      <a:pt x="6318" y="1238"/>
                    </a:cubicBezTo>
                    <a:cubicBezTo>
                      <a:pt x="6588" y="1238"/>
                      <a:pt x="6843" y="1263"/>
                      <a:pt x="7075" y="1304"/>
                    </a:cubicBezTo>
                    <a:lnTo>
                      <a:pt x="7161" y="1319"/>
                    </a:lnTo>
                    <a:lnTo>
                      <a:pt x="7114" y="1243"/>
                    </a:lnTo>
                    <a:cubicBezTo>
                      <a:pt x="6852" y="816"/>
                      <a:pt x="6623" y="444"/>
                      <a:pt x="6434" y="142"/>
                    </a:cubicBezTo>
                    <a:lnTo>
                      <a:pt x="6434" y="142"/>
                    </a:lnTo>
                    <a:cubicBezTo>
                      <a:pt x="6721" y="126"/>
                      <a:pt x="6949" y="114"/>
                      <a:pt x="7104" y="73"/>
                    </a:cubicBezTo>
                    <a:cubicBezTo>
                      <a:pt x="7183" y="55"/>
                      <a:pt x="7243" y="37"/>
                      <a:pt x="7283" y="27"/>
                    </a:cubicBezTo>
                    <a:cubicBezTo>
                      <a:pt x="7322" y="12"/>
                      <a:pt x="7344" y="5"/>
                      <a:pt x="7344" y="2"/>
                    </a:cubicBezTo>
                    <a:cubicBezTo>
                      <a:pt x="7343" y="1"/>
                      <a:pt x="7342" y="0"/>
                      <a:pt x="73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111"/>
              <p:cNvSpPr/>
              <p:nvPr/>
            </p:nvSpPr>
            <p:spPr>
              <a:xfrm>
                <a:off x="7331478" y="2423760"/>
                <a:ext cx="530180" cy="215259"/>
              </a:xfrm>
              <a:custGeom>
                <a:rect b="b" l="l" r="r" t="t"/>
                <a:pathLst>
                  <a:path extrusionOk="0" h="4849" w="11943">
                    <a:moveTo>
                      <a:pt x="11342" y="1"/>
                    </a:moveTo>
                    <a:cubicBezTo>
                      <a:pt x="11258" y="1"/>
                      <a:pt x="11166" y="9"/>
                      <a:pt x="11067" y="31"/>
                    </a:cubicBezTo>
                    <a:lnTo>
                      <a:pt x="11045" y="35"/>
                    </a:lnTo>
                    <a:lnTo>
                      <a:pt x="11049" y="56"/>
                    </a:lnTo>
                    <a:cubicBezTo>
                      <a:pt x="11088" y="301"/>
                      <a:pt x="11150" y="599"/>
                      <a:pt x="11231" y="932"/>
                    </a:cubicBezTo>
                    <a:cubicBezTo>
                      <a:pt x="11313" y="1253"/>
                      <a:pt x="11414" y="1611"/>
                      <a:pt x="11505" y="2009"/>
                    </a:cubicBezTo>
                    <a:lnTo>
                      <a:pt x="11505" y="2009"/>
                    </a:lnTo>
                    <a:cubicBezTo>
                      <a:pt x="10991" y="1860"/>
                      <a:pt x="10400" y="1739"/>
                      <a:pt x="9785" y="1525"/>
                    </a:cubicBezTo>
                    <a:lnTo>
                      <a:pt x="9714" y="1503"/>
                    </a:lnTo>
                    <a:lnTo>
                      <a:pt x="9721" y="1575"/>
                    </a:lnTo>
                    <a:cubicBezTo>
                      <a:pt x="9783" y="2185"/>
                      <a:pt x="9775" y="2863"/>
                      <a:pt x="9807" y="3586"/>
                    </a:cubicBezTo>
                    <a:lnTo>
                      <a:pt x="9807" y="3586"/>
                    </a:lnTo>
                    <a:cubicBezTo>
                      <a:pt x="9268" y="3496"/>
                      <a:pt x="8722" y="3322"/>
                      <a:pt x="8152" y="3132"/>
                    </a:cubicBezTo>
                    <a:cubicBezTo>
                      <a:pt x="8113" y="3122"/>
                      <a:pt x="8073" y="3111"/>
                      <a:pt x="8030" y="3104"/>
                    </a:cubicBezTo>
                    <a:cubicBezTo>
                      <a:pt x="8009" y="3101"/>
                      <a:pt x="7987" y="3097"/>
                      <a:pt x="7955" y="3097"/>
                    </a:cubicBezTo>
                    <a:cubicBezTo>
                      <a:pt x="7919" y="3104"/>
                      <a:pt x="7898" y="3119"/>
                      <a:pt x="7876" y="3132"/>
                    </a:cubicBezTo>
                    <a:cubicBezTo>
                      <a:pt x="7790" y="3205"/>
                      <a:pt x="7775" y="3291"/>
                      <a:pt x="7743" y="3362"/>
                    </a:cubicBezTo>
                    <a:cubicBezTo>
                      <a:pt x="7682" y="3506"/>
                      <a:pt x="7618" y="3653"/>
                      <a:pt x="7557" y="3804"/>
                    </a:cubicBezTo>
                    <a:cubicBezTo>
                      <a:pt x="7446" y="4072"/>
                      <a:pt x="7334" y="4343"/>
                      <a:pt x="7218" y="4620"/>
                    </a:cubicBezTo>
                    <a:lnTo>
                      <a:pt x="7218" y="4620"/>
                    </a:lnTo>
                    <a:cubicBezTo>
                      <a:pt x="6859" y="4173"/>
                      <a:pt x="6486" y="3708"/>
                      <a:pt x="6106" y="3233"/>
                    </a:cubicBezTo>
                    <a:lnTo>
                      <a:pt x="6016" y="3126"/>
                    </a:lnTo>
                    <a:lnTo>
                      <a:pt x="5984" y="3083"/>
                    </a:lnTo>
                    <a:lnTo>
                      <a:pt x="5938" y="3114"/>
                    </a:lnTo>
                    <a:cubicBezTo>
                      <a:pt x="5314" y="3544"/>
                      <a:pt x="4704" y="3967"/>
                      <a:pt x="4110" y="4374"/>
                    </a:cubicBezTo>
                    <a:lnTo>
                      <a:pt x="4110" y="4374"/>
                    </a:lnTo>
                    <a:cubicBezTo>
                      <a:pt x="3904" y="3786"/>
                      <a:pt x="3704" y="3214"/>
                      <a:pt x="3511" y="2666"/>
                    </a:cubicBezTo>
                    <a:lnTo>
                      <a:pt x="3486" y="2598"/>
                    </a:lnTo>
                    <a:lnTo>
                      <a:pt x="3429" y="2637"/>
                    </a:lnTo>
                    <a:cubicBezTo>
                      <a:pt x="2763" y="3072"/>
                      <a:pt x="2084" y="3410"/>
                      <a:pt x="1427" y="3665"/>
                    </a:cubicBezTo>
                    <a:lnTo>
                      <a:pt x="1427" y="3665"/>
                    </a:lnTo>
                    <a:cubicBezTo>
                      <a:pt x="1547" y="2740"/>
                      <a:pt x="1659" y="1908"/>
                      <a:pt x="1756" y="1184"/>
                    </a:cubicBezTo>
                    <a:lnTo>
                      <a:pt x="1763" y="1116"/>
                    </a:lnTo>
                    <a:lnTo>
                      <a:pt x="1763" y="1116"/>
                    </a:lnTo>
                    <a:lnTo>
                      <a:pt x="1702" y="1144"/>
                    </a:lnTo>
                    <a:cubicBezTo>
                      <a:pt x="1150" y="1368"/>
                      <a:pt x="629" y="1438"/>
                      <a:pt x="198" y="1438"/>
                    </a:cubicBezTo>
                    <a:cubicBezTo>
                      <a:pt x="157" y="1438"/>
                      <a:pt x="117" y="1437"/>
                      <a:pt x="78" y="1436"/>
                    </a:cubicBezTo>
                    <a:lnTo>
                      <a:pt x="78" y="1436"/>
                    </a:lnTo>
                    <a:cubicBezTo>
                      <a:pt x="233" y="990"/>
                      <a:pt x="355" y="643"/>
                      <a:pt x="439" y="394"/>
                    </a:cubicBezTo>
                    <a:cubicBezTo>
                      <a:pt x="478" y="279"/>
                      <a:pt x="507" y="186"/>
                      <a:pt x="532" y="117"/>
                    </a:cubicBezTo>
                    <a:cubicBezTo>
                      <a:pt x="550" y="53"/>
                      <a:pt x="561" y="21"/>
                      <a:pt x="557" y="21"/>
                    </a:cubicBezTo>
                    <a:lnTo>
                      <a:pt x="557" y="21"/>
                    </a:lnTo>
                    <a:cubicBezTo>
                      <a:pt x="557" y="21"/>
                      <a:pt x="543" y="49"/>
                      <a:pt x="518" y="111"/>
                    </a:cubicBezTo>
                    <a:cubicBezTo>
                      <a:pt x="493" y="182"/>
                      <a:pt x="457" y="272"/>
                      <a:pt x="410" y="387"/>
                    </a:cubicBezTo>
                    <a:cubicBezTo>
                      <a:pt x="317" y="634"/>
                      <a:pt x="184" y="994"/>
                      <a:pt x="11" y="1453"/>
                    </a:cubicBezTo>
                    <a:lnTo>
                      <a:pt x="1" y="1489"/>
                    </a:lnTo>
                    <a:lnTo>
                      <a:pt x="37" y="1489"/>
                    </a:lnTo>
                    <a:cubicBezTo>
                      <a:pt x="112" y="1493"/>
                      <a:pt x="190" y="1496"/>
                      <a:pt x="272" y="1496"/>
                    </a:cubicBezTo>
                    <a:cubicBezTo>
                      <a:pt x="678" y="1496"/>
                      <a:pt x="1159" y="1432"/>
                      <a:pt x="1668" y="1240"/>
                    </a:cubicBezTo>
                    <a:lnTo>
                      <a:pt x="1668" y="1240"/>
                    </a:lnTo>
                    <a:cubicBezTo>
                      <a:pt x="1566" y="1971"/>
                      <a:pt x="1447" y="2806"/>
                      <a:pt x="1315" y="3735"/>
                    </a:cubicBezTo>
                    <a:lnTo>
                      <a:pt x="1303" y="3818"/>
                    </a:lnTo>
                    <a:lnTo>
                      <a:pt x="1303" y="3818"/>
                    </a:lnTo>
                    <a:lnTo>
                      <a:pt x="1383" y="3790"/>
                    </a:lnTo>
                    <a:cubicBezTo>
                      <a:pt x="2052" y="3542"/>
                      <a:pt x="2746" y="3206"/>
                      <a:pt x="3427" y="2769"/>
                    </a:cubicBezTo>
                    <a:lnTo>
                      <a:pt x="3427" y="2769"/>
                    </a:lnTo>
                    <a:cubicBezTo>
                      <a:pt x="3621" y="3323"/>
                      <a:pt x="3821" y="3896"/>
                      <a:pt x="4025" y="4486"/>
                    </a:cubicBezTo>
                    <a:lnTo>
                      <a:pt x="4050" y="4557"/>
                    </a:lnTo>
                    <a:lnTo>
                      <a:pt x="4111" y="4514"/>
                    </a:lnTo>
                    <a:cubicBezTo>
                      <a:pt x="4710" y="4101"/>
                      <a:pt x="5327" y="3677"/>
                      <a:pt x="5961" y="3243"/>
                    </a:cubicBezTo>
                    <a:lnTo>
                      <a:pt x="5961" y="3243"/>
                    </a:lnTo>
                    <a:lnTo>
                      <a:pt x="6013" y="3308"/>
                    </a:lnTo>
                    <a:cubicBezTo>
                      <a:pt x="6415" y="3811"/>
                      <a:pt x="6813" y="4303"/>
                      <a:pt x="7190" y="4769"/>
                    </a:cubicBezTo>
                    <a:lnTo>
                      <a:pt x="7252" y="4848"/>
                    </a:lnTo>
                    <a:lnTo>
                      <a:pt x="7290" y="4755"/>
                    </a:lnTo>
                    <a:cubicBezTo>
                      <a:pt x="7416" y="4450"/>
                      <a:pt x="7542" y="4145"/>
                      <a:pt x="7664" y="3847"/>
                    </a:cubicBezTo>
                    <a:cubicBezTo>
                      <a:pt x="7725" y="3700"/>
                      <a:pt x="7786" y="3553"/>
                      <a:pt x="7847" y="3406"/>
                    </a:cubicBezTo>
                    <a:cubicBezTo>
                      <a:pt x="7880" y="3330"/>
                      <a:pt x="7905" y="3255"/>
                      <a:pt x="7944" y="3222"/>
                    </a:cubicBezTo>
                    <a:cubicBezTo>
                      <a:pt x="7950" y="3213"/>
                      <a:pt x="7962" y="3210"/>
                      <a:pt x="7977" y="3210"/>
                    </a:cubicBezTo>
                    <a:cubicBezTo>
                      <a:pt x="8013" y="3210"/>
                      <a:pt x="8069" y="3228"/>
                      <a:pt x="8117" y="3240"/>
                    </a:cubicBezTo>
                    <a:cubicBezTo>
                      <a:pt x="8708" y="3434"/>
                      <a:pt x="9286" y="3617"/>
                      <a:pt x="9853" y="3700"/>
                    </a:cubicBezTo>
                    <a:lnTo>
                      <a:pt x="9918" y="3710"/>
                    </a:lnTo>
                    <a:lnTo>
                      <a:pt x="9918" y="3646"/>
                    </a:lnTo>
                    <a:cubicBezTo>
                      <a:pt x="9881" y="2932"/>
                      <a:pt x="9882" y="2251"/>
                      <a:pt x="9822" y="1637"/>
                    </a:cubicBezTo>
                    <a:lnTo>
                      <a:pt x="9822" y="1637"/>
                    </a:lnTo>
                    <a:cubicBezTo>
                      <a:pt x="10446" y="1842"/>
                      <a:pt x="11039" y="1953"/>
                      <a:pt x="11544" y="2102"/>
                    </a:cubicBezTo>
                    <a:lnTo>
                      <a:pt x="11609" y="2120"/>
                    </a:lnTo>
                    <a:lnTo>
                      <a:pt x="11594" y="2056"/>
                    </a:lnTo>
                    <a:cubicBezTo>
                      <a:pt x="11494" y="1633"/>
                      <a:pt x="11382" y="1252"/>
                      <a:pt x="11293" y="918"/>
                    </a:cubicBezTo>
                    <a:cubicBezTo>
                      <a:pt x="11206" y="594"/>
                      <a:pt x="11139" y="310"/>
                      <a:pt x="11096" y="70"/>
                    </a:cubicBezTo>
                    <a:lnTo>
                      <a:pt x="11096" y="70"/>
                    </a:lnTo>
                    <a:cubicBezTo>
                      <a:pt x="11197" y="46"/>
                      <a:pt x="11293" y="37"/>
                      <a:pt x="11380" y="37"/>
                    </a:cubicBezTo>
                    <a:cubicBezTo>
                      <a:pt x="11521" y="37"/>
                      <a:pt x="11640" y="62"/>
                      <a:pt x="11727" y="86"/>
                    </a:cubicBezTo>
                    <a:cubicBezTo>
                      <a:pt x="11865" y="124"/>
                      <a:pt x="11933" y="161"/>
                      <a:pt x="11941" y="161"/>
                    </a:cubicBezTo>
                    <a:cubicBezTo>
                      <a:pt x="11942" y="161"/>
                      <a:pt x="11942" y="161"/>
                      <a:pt x="11942" y="161"/>
                    </a:cubicBezTo>
                    <a:cubicBezTo>
                      <a:pt x="11942" y="161"/>
                      <a:pt x="11878" y="111"/>
                      <a:pt x="11731" y="64"/>
                    </a:cubicBezTo>
                    <a:cubicBezTo>
                      <a:pt x="11638" y="33"/>
                      <a:pt x="11505" y="1"/>
                      <a:pt x="113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111"/>
              <p:cNvSpPr/>
              <p:nvPr/>
            </p:nvSpPr>
            <p:spPr>
              <a:xfrm>
                <a:off x="7513128" y="2343723"/>
                <a:ext cx="171444" cy="93713"/>
              </a:xfrm>
              <a:custGeom>
                <a:rect b="b" l="l" r="r" t="t"/>
                <a:pathLst>
                  <a:path extrusionOk="0" h="2111" w="3862">
                    <a:moveTo>
                      <a:pt x="3830" y="0"/>
                    </a:moveTo>
                    <a:cubicBezTo>
                      <a:pt x="3806" y="0"/>
                      <a:pt x="3862" y="354"/>
                      <a:pt x="3647" y="851"/>
                    </a:cubicBezTo>
                    <a:cubicBezTo>
                      <a:pt x="3540" y="1095"/>
                      <a:pt x="3360" y="1372"/>
                      <a:pt x="3087" y="1591"/>
                    </a:cubicBezTo>
                    <a:cubicBezTo>
                      <a:pt x="2815" y="1813"/>
                      <a:pt x="2441" y="1960"/>
                      <a:pt x="2035" y="1989"/>
                    </a:cubicBezTo>
                    <a:cubicBezTo>
                      <a:pt x="2000" y="1990"/>
                      <a:pt x="1965" y="1991"/>
                      <a:pt x="1930" y="1991"/>
                    </a:cubicBezTo>
                    <a:cubicBezTo>
                      <a:pt x="1563" y="1991"/>
                      <a:pt x="1213" y="1890"/>
                      <a:pt x="945" y="1720"/>
                    </a:cubicBezTo>
                    <a:cubicBezTo>
                      <a:pt x="643" y="1533"/>
                      <a:pt x="435" y="1282"/>
                      <a:pt x="299" y="1052"/>
                    </a:cubicBezTo>
                    <a:cubicBezTo>
                      <a:pt x="27" y="587"/>
                      <a:pt x="40" y="230"/>
                      <a:pt x="16" y="230"/>
                    </a:cubicBezTo>
                    <a:cubicBezTo>
                      <a:pt x="16" y="230"/>
                      <a:pt x="16" y="230"/>
                      <a:pt x="15" y="230"/>
                    </a:cubicBezTo>
                    <a:cubicBezTo>
                      <a:pt x="8" y="230"/>
                      <a:pt x="1" y="316"/>
                      <a:pt x="19" y="471"/>
                    </a:cubicBezTo>
                    <a:cubicBezTo>
                      <a:pt x="37" y="625"/>
                      <a:pt x="94" y="847"/>
                      <a:pt x="223" y="1095"/>
                    </a:cubicBezTo>
                    <a:cubicBezTo>
                      <a:pt x="356" y="1339"/>
                      <a:pt x="571" y="1609"/>
                      <a:pt x="887" y="1813"/>
                    </a:cubicBezTo>
                    <a:cubicBezTo>
                      <a:pt x="1174" y="2001"/>
                      <a:pt x="1545" y="2110"/>
                      <a:pt x="1937" y="2110"/>
                    </a:cubicBezTo>
                    <a:cubicBezTo>
                      <a:pt x="1973" y="2110"/>
                      <a:pt x="2008" y="2109"/>
                      <a:pt x="2043" y="2107"/>
                    </a:cubicBezTo>
                    <a:cubicBezTo>
                      <a:pt x="2474" y="2079"/>
                      <a:pt x="2872" y="1917"/>
                      <a:pt x="3155" y="1677"/>
                    </a:cubicBezTo>
                    <a:cubicBezTo>
                      <a:pt x="3443" y="1436"/>
                      <a:pt x="3622" y="1142"/>
                      <a:pt x="3726" y="883"/>
                    </a:cubicBezTo>
                    <a:cubicBezTo>
                      <a:pt x="3827" y="621"/>
                      <a:pt x="3856" y="395"/>
                      <a:pt x="3856" y="241"/>
                    </a:cubicBezTo>
                    <a:cubicBezTo>
                      <a:pt x="3856" y="83"/>
                      <a:pt x="3834" y="0"/>
                      <a:pt x="3831" y="0"/>
                    </a:cubicBezTo>
                    <a:cubicBezTo>
                      <a:pt x="3831" y="0"/>
                      <a:pt x="3830" y="0"/>
                      <a:pt x="38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111"/>
              <p:cNvSpPr/>
              <p:nvPr/>
            </p:nvSpPr>
            <p:spPr>
              <a:xfrm>
                <a:off x="7686477" y="2424338"/>
                <a:ext cx="175173" cy="164297"/>
              </a:xfrm>
              <a:custGeom>
                <a:rect b="b" l="l" r="r" t="t"/>
                <a:pathLst>
                  <a:path extrusionOk="0" h="3701" w="3946">
                    <a:moveTo>
                      <a:pt x="3030" y="0"/>
                    </a:moveTo>
                    <a:lnTo>
                      <a:pt x="3037" y="48"/>
                    </a:lnTo>
                    <a:cubicBezTo>
                      <a:pt x="3155" y="548"/>
                      <a:pt x="3308" y="1210"/>
                      <a:pt x="3483" y="1972"/>
                    </a:cubicBezTo>
                    <a:lnTo>
                      <a:pt x="3483" y="1972"/>
                    </a:lnTo>
                    <a:cubicBezTo>
                      <a:pt x="3073" y="1860"/>
                      <a:pt x="2631" y="1735"/>
                      <a:pt x="2172" y="1605"/>
                    </a:cubicBezTo>
                    <a:cubicBezTo>
                      <a:pt x="2043" y="1569"/>
                      <a:pt x="1914" y="1534"/>
                      <a:pt x="1788" y="1501"/>
                    </a:cubicBezTo>
                    <a:lnTo>
                      <a:pt x="1710" y="1479"/>
                    </a:lnTo>
                    <a:lnTo>
                      <a:pt x="1713" y="1559"/>
                    </a:lnTo>
                    <a:cubicBezTo>
                      <a:pt x="1751" y="2295"/>
                      <a:pt x="1786" y="2979"/>
                      <a:pt x="1814" y="3571"/>
                    </a:cubicBezTo>
                    <a:lnTo>
                      <a:pt x="1814" y="3571"/>
                    </a:lnTo>
                    <a:cubicBezTo>
                      <a:pt x="1293" y="3441"/>
                      <a:pt x="852" y="3331"/>
                      <a:pt x="521" y="3249"/>
                    </a:cubicBezTo>
                    <a:cubicBezTo>
                      <a:pt x="370" y="3217"/>
                      <a:pt x="245" y="3188"/>
                      <a:pt x="141" y="3163"/>
                    </a:cubicBezTo>
                    <a:cubicBezTo>
                      <a:pt x="66" y="3147"/>
                      <a:pt x="21" y="3140"/>
                      <a:pt x="8" y="3140"/>
                    </a:cubicBezTo>
                    <a:cubicBezTo>
                      <a:pt x="5" y="3140"/>
                      <a:pt x="4" y="3140"/>
                      <a:pt x="4" y="3141"/>
                    </a:cubicBezTo>
                    <a:cubicBezTo>
                      <a:pt x="1" y="3149"/>
                      <a:pt x="47" y="3163"/>
                      <a:pt x="130" y="3192"/>
                    </a:cubicBezTo>
                    <a:cubicBezTo>
                      <a:pt x="234" y="3224"/>
                      <a:pt x="356" y="3260"/>
                      <a:pt x="507" y="3303"/>
                    </a:cubicBezTo>
                    <a:cubicBezTo>
                      <a:pt x="852" y="3399"/>
                      <a:pt x="1311" y="3529"/>
                      <a:pt x="1856" y="3683"/>
                    </a:cubicBezTo>
                    <a:lnTo>
                      <a:pt x="1917" y="3701"/>
                    </a:lnTo>
                    <a:lnTo>
                      <a:pt x="1914" y="3633"/>
                    </a:lnTo>
                    <a:cubicBezTo>
                      <a:pt x="1893" y="3048"/>
                      <a:pt x="1863" y="2365"/>
                      <a:pt x="1834" y="1634"/>
                    </a:cubicBezTo>
                    <a:lnTo>
                      <a:pt x="1834" y="1634"/>
                    </a:lnTo>
                    <a:cubicBezTo>
                      <a:pt x="1935" y="1663"/>
                      <a:pt x="2038" y="1692"/>
                      <a:pt x="2140" y="1720"/>
                    </a:cubicBezTo>
                    <a:cubicBezTo>
                      <a:pt x="2636" y="1857"/>
                      <a:pt x="3110" y="1986"/>
                      <a:pt x="3547" y="2107"/>
                    </a:cubicBezTo>
                    <a:lnTo>
                      <a:pt x="3637" y="2132"/>
                    </a:lnTo>
                    <a:lnTo>
                      <a:pt x="3615" y="2039"/>
                    </a:lnTo>
                    <a:cubicBezTo>
                      <a:pt x="3420" y="1265"/>
                      <a:pt x="3249" y="592"/>
                      <a:pt x="3121" y="77"/>
                    </a:cubicBezTo>
                    <a:lnTo>
                      <a:pt x="3121" y="77"/>
                    </a:lnTo>
                    <a:cubicBezTo>
                      <a:pt x="3586" y="89"/>
                      <a:pt x="3876" y="150"/>
                      <a:pt x="3934" y="150"/>
                    </a:cubicBezTo>
                    <a:cubicBezTo>
                      <a:pt x="3941" y="150"/>
                      <a:pt x="3945" y="149"/>
                      <a:pt x="3945" y="148"/>
                    </a:cubicBezTo>
                    <a:cubicBezTo>
                      <a:pt x="3945" y="141"/>
                      <a:pt x="3867" y="119"/>
                      <a:pt x="3719" y="86"/>
                    </a:cubicBezTo>
                    <a:cubicBezTo>
                      <a:pt x="3572" y="54"/>
                      <a:pt x="3353" y="18"/>
                      <a:pt x="3077" y="5"/>
                    </a:cubicBezTo>
                    <a:lnTo>
                      <a:pt x="30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111"/>
              <p:cNvSpPr/>
              <p:nvPr/>
            </p:nvSpPr>
            <p:spPr>
              <a:xfrm>
                <a:off x="7661484" y="2644696"/>
                <a:ext cx="212773" cy="94867"/>
              </a:xfrm>
              <a:custGeom>
                <a:rect b="b" l="l" r="r" t="t"/>
                <a:pathLst>
                  <a:path extrusionOk="0" h="2137" w="4793">
                    <a:moveTo>
                      <a:pt x="366" y="1761"/>
                    </a:moveTo>
                    <a:cubicBezTo>
                      <a:pt x="366" y="1761"/>
                      <a:pt x="366" y="1762"/>
                      <a:pt x="366" y="1763"/>
                    </a:cubicBezTo>
                    <a:lnTo>
                      <a:pt x="363" y="1767"/>
                    </a:lnTo>
                    <a:cubicBezTo>
                      <a:pt x="365" y="1763"/>
                      <a:pt x="366" y="1761"/>
                      <a:pt x="366" y="1761"/>
                    </a:cubicBezTo>
                    <a:close/>
                    <a:moveTo>
                      <a:pt x="4314" y="1"/>
                    </a:moveTo>
                    <a:lnTo>
                      <a:pt x="4282" y="54"/>
                    </a:lnTo>
                    <a:cubicBezTo>
                      <a:pt x="4013" y="536"/>
                      <a:pt x="3605" y="1215"/>
                      <a:pt x="3048" y="1946"/>
                    </a:cubicBezTo>
                    <a:lnTo>
                      <a:pt x="3048" y="1946"/>
                    </a:lnTo>
                    <a:cubicBezTo>
                      <a:pt x="2849" y="1687"/>
                      <a:pt x="2639" y="1410"/>
                      <a:pt x="2423" y="1127"/>
                    </a:cubicBezTo>
                    <a:cubicBezTo>
                      <a:pt x="2247" y="902"/>
                      <a:pt x="2079" y="679"/>
                      <a:pt x="1914" y="463"/>
                    </a:cubicBezTo>
                    <a:lnTo>
                      <a:pt x="1874" y="413"/>
                    </a:lnTo>
                    <a:lnTo>
                      <a:pt x="1827" y="453"/>
                    </a:lnTo>
                    <a:cubicBezTo>
                      <a:pt x="1544" y="708"/>
                      <a:pt x="1271" y="948"/>
                      <a:pt x="1019" y="1174"/>
                    </a:cubicBezTo>
                    <a:cubicBezTo>
                      <a:pt x="894" y="1286"/>
                      <a:pt x="772" y="1394"/>
                      <a:pt x="658" y="1497"/>
                    </a:cubicBezTo>
                    <a:cubicBezTo>
                      <a:pt x="600" y="1548"/>
                      <a:pt x="546" y="1598"/>
                      <a:pt x="492" y="1648"/>
                    </a:cubicBezTo>
                    <a:lnTo>
                      <a:pt x="414" y="1716"/>
                    </a:lnTo>
                    <a:lnTo>
                      <a:pt x="414" y="1716"/>
                    </a:lnTo>
                    <a:cubicBezTo>
                      <a:pt x="413" y="1716"/>
                      <a:pt x="412" y="1715"/>
                      <a:pt x="411" y="1715"/>
                    </a:cubicBezTo>
                    <a:lnTo>
                      <a:pt x="411" y="1715"/>
                    </a:lnTo>
                    <a:cubicBezTo>
                      <a:pt x="272" y="1301"/>
                      <a:pt x="168" y="957"/>
                      <a:pt x="105" y="718"/>
                    </a:cubicBezTo>
                    <a:cubicBezTo>
                      <a:pt x="36" y="474"/>
                      <a:pt x="22" y="334"/>
                      <a:pt x="15" y="334"/>
                    </a:cubicBezTo>
                    <a:lnTo>
                      <a:pt x="15" y="334"/>
                    </a:lnTo>
                    <a:cubicBezTo>
                      <a:pt x="4" y="334"/>
                      <a:pt x="0" y="478"/>
                      <a:pt x="58" y="729"/>
                    </a:cubicBezTo>
                    <a:cubicBezTo>
                      <a:pt x="108" y="980"/>
                      <a:pt x="201" y="1339"/>
                      <a:pt x="335" y="1773"/>
                    </a:cubicBezTo>
                    <a:lnTo>
                      <a:pt x="348" y="1817"/>
                    </a:lnTo>
                    <a:lnTo>
                      <a:pt x="366" y="1810"/>
                    </a:lnTo>
                    <a:lnTo>
                      <a:pt x="366" y="1810"/>
                    </a:lnTo>
                    <a:cubicBezTo>
                      <a:pt x="378" y="1823"/>
                      <a:pt x="398" y="1835"/>
                      <a:pt x="409" y="1835"/>
                    </a:cubicBezTo>
                    <a:cubicBezTo>
                      <a:pt x="413" y="1835"/>
                      <a:pt x="415" y="1834"/>
                      <a:pt x="416" y="1831"/>
                    </a:cubicBezTo>
                    <a:cubicBezTo>
                      <a:pt x="424" y="1828"/>
                      <a:pt x="424" y="1828"/>
                      <a:pt x="431" y="1824"/>
                    </a:cubicBezTo>
                    <a:lnTo>
                      <a:pt x="438" y="1817"/>
                    </a:lnTo>
                    <a:lnTo>
                      <a:pt x="449" y="1806"/>
                    </a:lnTo>
                    <a:lnTo>
                      <a:pt x="471" y="1788"/>
                    </a:lnTo>
                    <a:lnTo>
                      <a:pt x="553" y="1720"/>
                    </a:lnTo>
                    <a:cubicBezTo>
                      <a:pt x="607" y="1669"/>
                      <a:pt x="664" y="1619"/>
                      <a:pt x="722" y="1569"/>
                    </a:cubicBezTo>
                    <a:cubicBezTo>
                      <a:pt x="840" y="1469"/>
                      <a:pt x="962" y="1364"/>
                      <a:pt x="1088" y="1253"/>
                    </a:cubicBezTo>
                    <a:cubicBezTo>
                      <a:pt x="1333" y="1043"/>
                      <a:pt x="1589" y="817"/>
                      <a:pt x="1859" y="583"/>
                    </a:cubicBezTo>
                    <a:lnTo>
                      <a:pt x="1859" y="583"/>
                    </a:lnTo>
                    <a:cubicBezTo>
                      <a:pt x="2012" y="783"/>
                      <a:pt x="2168" y="991"/>
                      <a:pt x="2330" y="1200"/>
                    </a:cubicBezTo>
                    <a:cubicBezTo>
                      <a:pt x="2563" y="1505"/>
                      <a:pt x="2790" y="1798"/>
                      <a:pt x="3001" y="2075"/>
                    </a:cubicBezTo>
                    <a:lnTo>
                      <a:pt x="3048" y="2136"/>
                    </a:lnTo>
                    <a:lnTo>
                      <a:pt x="3095" y="2075"/>
                    </a:lnTo>
                    <a:cubicBezTo>
                      <a:pt x="3652" y="1341"/>
                      <a:pt x="4056" y="643"/>
                      <a:pt x="4319" y="141"/>
                    </a:cubicBezTo>
                    <a:lnTo>
                      <a:pt x="4319" y="141"/>
                    </a:lnTo>
                    <a:cubicBezTo>
                      <a:pt x="4449" y="342"/>
                      <a:pt x="4541" y="520"/>
                      <a:pt x="4627" y="629"/>
                    </a:cubicBezTo>
                    <a:cubicBezTo>
                      <a:pt x="4714" y="744"/>
                      <a:pt x="4780" y="794"/>
                      <a:pt x="4784" y="794"/>
                    </a:cubicBezTo>
                    <a:cubicBezTo>
                      <a:pt x="4785" y="794"/>
                      <a:pt x="4785" y="794"/>
                      <a:pt x="4785" y="794"/>
                    </a:cubicBezTo>
                    <a:cubicBezTo>
                      <a:pt x="4792" y="786"/>
                      <a:pt x="4735" y="729"/>
                      <a:pt x="4655" y="607"/>
                    </a:cubicBezTo>
                    <a:cubicBezTo>
                      <a:pt x="4577" y="485"/>
                      <a:pt x="4487" y="288"/>
                      <a:pt x="4344" y="51"/>
                    </a:cubicBezTo>
                    <a:lnTo>
                      <a:pt x="43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21" name="Google Shape;2521;p111"/>
            <p:cNvSpPr/>
            <p:nvPr/>
          </p:nvSpPr>
          <p:spPr>
            <a:xfrm>
              <a:off x="7609990" y="2539844"/>
              <a:ext cx="90738" cy="227955"/>
            </a:xfrm>
            <a:custGeom>
              <a:rect b="b" l="l" r="r" t="t"/>
              <a:pathLst>
                <a:path extrusionOk="0" h="5135" w="2044">
                  <a:moveTo>
                    <a:pt x="2036" y="0"/>
                  </a:moveTo>
                  <a:cubicBezTo>
                    <a:pt x="2016" y="0"/>
                    <a:pt x="1923" y="294"/>
                    <a:pt x="1763" y="762"/>
                  </a:cubicBezTo>
                  <a:cubicBezTo>
                    <a:pt x="1606" y="1236"/>
                    <a:pt x="1376" y="1885"/>
                    <a:pt x="1099" y="2596"/>
                  </a:cubicBezTo>
                  <a:cubicBezTo>
                    <a:pt x="819" y="3303"/>
                    <a:pt x="543" y="3935"/>
                    <a:pt x="335" y="4390"/>
                  </a:cubicBezTo>
                  <a:cubicBezTo>
                    <a:pt x="130" y="4846"/>
                    <a:pt x="1" y="5126"/>
                    <a:pt x="15" y="5134"/>
                  </a:cubicBezTo>
                  <a:cubicBezTo>
                    <a:pt x="16" y="5134"/>
                    <a:pt x="16" y="5134"/>
                    <a:pt x="16" y="5134"/>
                  </a:cubicBezTo>
                  <a:cubicBezTo>
                    <a:pt x="25" y="5134"/>
                    <a:pt x="67" y="5070"/>
                    <a:pt x="133" y="4950"/>
                  </a:cubicBezTo>
                  <a:cubicBezTo>
                    <a:pt x="202" y="4828"/>
                    <a:pt x="299" y="4649"/>
                    <a:pt x="410" y="4427"/>
                  </a:cubicBezTo>
                  <a:cubicBezTo>
                    <a:pt x="637" y="3978"/>
                    <a:pt x="927" y="3350"/>
                    <a:pt x="1207" y="2639"/>
                  </a:cubicBezTo>
                  <a:cubicBezTo>
                    <a:pt x="1487" y="1925"/>
                    <a:pt x="1706" y="1268"/>
                    <a:pt x="1843" y="787"/>
                  </a:cubicBezTo>
                  <a:cubicBezTo>
                    <a:pt x="1914" y="547"/>
                    <a:pt x="1964" y="349"/>
                    <a:pt x="1997" y="213"/>
                  </a:cubicBezTo>
                  <a:cubicBezTo>
                    <a:pt x="2029" y="76"/>
                    <a:pt x="2043" y="1"/>
                    <a:pt x="2036" y="1"/>
                  </a:cubicBezTo>
                  <a:cubicBezTo>
                    <a:pt x="2036" y="1"/>
                    <a:pt x="2036" y="0"/>
                    <a:pt x="203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111"/>
            <p:cNvSpPr/>
            <p:nvPr/>
          </p:nvSpPr>
          <p:spPr>
            <a:xfrm flipH="1">
              <a:off x="7499999" y="2083824"/>
              <a:ext cx="28500" cy="81600"/>
            </a:xfrm>
            <a:prstGeom prst="rtTriangle">
              <a:avLst/>
            </a:pr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6" name="Shape 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27" name="Google Shape;2527;p112"/>
          <p:cNvCxnSpPr/>
          <p:nvPr/>
        </p:nvCxnSpPr>
        <p:spPr>
          <a:xfrm>
            <a:off x="4572520" y="3958250"/>
            <a:ext cx="1834500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528" name="Google Shape;2528;p112"/>
          <p:cNvCxnSpPr/>
          <p:nvPr/>
        </p:nvCxnSpPr>
        <p:spPr>
          <a:xfrm rot="10800000">
            <a:off x="2741505" y="3437750"/>
            <a:ext cx="18345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529" name="Google Shape;2529;p112"/>
          <p:cNvCxnSpPr/>
          <p:nvPr/>
        </p:nvCxnSpPr>
        <p:spPr>
          <a:xfrm>
            <a:off x="4572520" y="2736675"/>
            <a:ext cx="18345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530" name="Google Shape;2530;p112"/>
          <p:cNvCxnSpPr/>
          <p:nvPr/>
        </p:nvCxnSpPr>
        <p:spPr>
          <a:xfrm rot="10800000">
            <a:off x="2741482" y="2025975"/>
            <a:ext cx="1660500" cy="96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531" name="Google Shape;2531;p112"/>
          <p:cNvSpPr txBox="1"/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Enquadramento Metodológico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2532" name="Google Shape;2532;p112"/>
          <p:cNvSpPr/>
          <p:nvPr/>
        </p:nvSpPr>
        <p:spPr>
          <a:xfrm>
            <a:off x="4572000" y="2231601"/>
            <a:ext cx="31551" cy="860659"/>
          </a:xfrm>
          <a:custGeom>
            <a:rect b="b" l="l" r="r" t="t"/>
            <a:pathLst>
              <a:path extrusionOk="0" h="9493" w="348">
                <a:moveTo>
                  <a:pt x="174" y="0"/>
                </a:moveTo>
                <a:cubicBezTo>
                  <a:pt x="83" y="0"/>
                  <a:pt x="0" y="91"/>
                  <a:pt x="0" y="174"/>
                </a:cubicBezTo>
                <a:lnTo>
                  <a:pt x="0" y="9319"/>
                </a:lnTo>
                <a:cubicBezTo>
                  <a:pt x="0" y="9403"/>
                  <a:pt x="83" y="9493"/>
                  <a:pt x="174" y="9493"/>
                </a:cubicBezTo>
                <a:cubicBezTo>
                  <a:pt x="257" y="9493"/>
                  <a:pt x="347" y="9403"/>
                  <a:pt x="347" y="9319"/>
                </a:cubicBezTo>
                <a:lnTo>
                  <a:pt x="347" y="174"/>
                </a:lnTo>
                <a:cubicBezTo>
                  <a:pt x="347" y="91"/>
                  <a:pt x="257" y="0"/>
                  <a:pt x="174" y="0"/>
                </a:cubicBezTo>
                <a:close/>
              </a:path>
            </a:pathLst>
          </a:custGeom>
          <a:solidFill>
            <a:srgbClr val="8B62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3" name="Google Shape;2533;p112"/>
          <p:cNvSpPr/>
          <p:nvPr/>
        </p:nvSpPr>
        <p:spPr>
          <a:xfrm>
            <a:off x="3895203" y="3218096"/>
            <a:ext cx="1353591" cy="1138358"/>
          </a:xfrm>
          <a:custGeom>
            <a:rect b="b" l="l" r="r" t="t"/>
            <a:pathLst>
              <a:path extrusionOk="0" h="12556" w="14930">
                <a:moveTo>
                  <a:pt x="0" y="1"/>
                </a:moveTo>
                <a:lnTo>
                  <a:pt x="2979" y="12556"/>
                </a:lnTo>
                <a:lnTo>
                  <a:pt x="11979" y="12556"/>
                </a:lnTo>
                <a:lnTo>
                  <a:pt x="1493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4" name="Google Shape;2534;p112"/>
          <p:cNvSpPr/>
          <p:nvPr/>
        </p:nvSpPr>
        <p:spPr>
          <a:xfrm>
            <a:off x="3737813" y="3031785"/>
            <a:ext cx="1668371" cy="333094"/>
          </a:xfrm>
          <a:custGeom>
            <a:rect b="b" l="l" r="r" t="t"/>
            <a:pathLst>
              <a:path extrusionOk="0" h="3674" w="18402">
                <a:moveTo>
                  <a:pt x="1042" y="0"/>
                </a:moveTo>
                <a:cubicBezTo>
                  <a:pt x="458" y="0"/>
                  <a:pt x="0" y="465"/>
                  <a:pt x="0" y="1014"/>
                </a:cubicBezTo>
                <a:lnTo>
                  <a:pt x="0" y="2632"/>
                </a:lnTo>
                <a:cubicBezTo>
                  <a:pt x="0" y="3208"/>
                  <a:pt x="458" y="3674"/>
                  <a:pt x="1042" y="3674"/>
                </a:cubicBezTo>
                <a:lnTo>
                  <a:pt x="17360" y="3674"/>
                </a:lnTo>
                <a:cubicBezTo>
                  <a:pt x="17937" y="3674"/>
                  <a:pt x="18402" y="3208"/>
                  <a:pt x="18402" y="2632"/>
                </a:cubicBezTo>
                <a:lnTo>
                  <a:pt x="18402" y="1014"/>
                </a:lnTo>
                <a:cubicBezTo>
                  <a:pt x="18402" y="465"/>
                  <a:pt x="17937" y="0"/>
                  <a:pt x="173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5" name="Google Shape;2535;p112"/>
          <p:cNvSpPr/>
          <p:nvPr/>
        </p:nvSpPr>
        <p:spPr>
          <a:xfrm>
            <a:off x="3926663" y="2116369"/>
            <a:ext cx="705808" cy="747422"/>
          </a:xfrm>
          <a:custGeom>
            <a:rect b="b" l="l" r="r" t="t"/>
            <a:pathLst>
              <a:path extrusionOk="0" h="8244" w="7785">
                <a:moveTo>
                  <a:pt x="28" y="1"/>
                </a:moveTo>
                <a:cubicBezTo>
                  <a:pt x="28" y="1"/>
                  <a:pt x="0" y="6077"/>
                  <a:pt x="7174" y="8243"/>
                </a:cubicBezTo>
                <a:cubicBezTo>
                  <a:pt x="7174" y="8243"/>
                  <a:pt x="7785" y="2716"/>
                  <a:pt x="28" y="1"/>
                </a:cubicBezTo>
                <a:close/>
              </a:path>
            </a:pathLst>
          </a:custGeom>
          <a:solidFill>
            <a:srgbClr val="3280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6" name="Google Shape;2536;p112"/>
          <p:cNvSpPr/>
          <p:nvPr/>
        </p:nvSpPr>
        <p:spPr>
          <a:xfrm>
            <a:off x="3929201" y="2116369"/>
            <a:ext cx="703269" cy="747422"/>
          </a:xfrm>
          <a:custGeom>
            <a:rect b="b" l="l" r="r" t="t"/>
            <a:pathLst>
              <a:path extrusionOk="0" h="8244" w="7757">
                <a:moveTo>
                  <a:pt x="0" y="1"/>
                </a:moveTo>
                <a:lnTo>
                  <a:pt x="7146" y="8243"/>
                </a:lnTo>
                <a:cubicBezTo>
                  <a:pt x="7146" y="8243"/>
                  <a:pt x="7757" y="2716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7" name="Google Shape;2537;p112"/>
          <p:cNvSpPr/>
          <p:nvPr/>
        </p:nvSpPr>
        <p:spPr>
          <a:xfrm>
            <a:off x="4600921" y="2422989"/>
            <a:ext cx="671174" cy="485498"/>
          </a:xfrm>
          <a:custGeom>
            <a:rect b="b" l="l" r="r" t="t"/>
            <a:pathLst>
              <a:path extrusionOk="0" h="5355" w="7403">
                <a:moveTo>
                  <a:pt x="7403" y="0"/>
                </a:moveTo>
                <a:lnTo>
                  <a:pt x="7403" y="0"/>
                </a:lnTo>
                <a:cubicBezTo>
                  <a:pt x="549" y="722"/>
                  <a:pt x="0" y="5354"/>
                  <a:pt x="0" y="5354"/>
                </a:cubicBezTo>
                <a:cubicBezTo>
                  <a:pt x="6306" y="4951"/>
                  <a:pt x="7403" y="0"/>
                  <a:pt x="7403" y="0"/>
                </a:cubicBezTo>
                <a:close/>
              </a:path>
            </a:pathLst>
          </a:custGeom>
          <a:solidFill>
            <a:srgbClr val="3280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8" name="Google Shape;2538;p112"/>
          <p:cNvSpPr/>
          <p:nvPr/>
        </p:nvSpPr>
        <p:spPr>
          <a:xfrm>
            <a:off x="4600921" y="2422989"/>
            <a:ext cx="671174" cy="485498"/>
          </a:xfrm>
          <a:custGeom>
            <a:rect b="b" l="l" r="r" t="t"/>
            <a:pathLst>
              <a:path extrusionOk="0" h="5355" w="7403">
                <a:moveTo>
                  <a:pt x="7403" y="0"/>
                </a:moveTo>
                <a:lnTo>
                  <a:pt x="7403" y="0"/>
                </a:lnTo>
                <a:cubicBezTo>
                  <a:pt x="549" y="722"/>
                  <a:pt x="0" y="5354"/>
                  <a:pt x="0" y="5354"/>
                </a:cubicBezTo>
                <a:lnTo>
                  <a:pt x="740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9" name="Google Shape;2539;p112"/>
          <p:cNvSpPr/>
          <p:nvPr/>
        </p:nvSpPr>
        <p:spPr>
          <a:xfrm>
            <a:off x="4209984" y="1502587"/>
            <a:ext cx="805264" cy="805264"/>
          </a:xfrm>
          <a:custGeom>
            <a:rect b="b" l="l" r="r" t="t"/>
            <a:pathLst>
              <a:path extrusionOk="0" h="8882" w="8882">
                <a:moveTo>
                  <a:pt x="4424" y="0"/>
                </a:moveTo>
                <a:cubicBezTo>
                  <a:pt x="1993" y="0"/>
                  <a:pt x="0" y="1993"/>
                  <a:pt x="0" y="4451"/>
                </a:cubicBezTo>
                <a:cubicBezTo>
                  <a:pt x="0" y="6882"/>
                  <a:pt x="1993" y="8882"/>
                  <a:pt x="4424" y="8882"/>
                </a:cubicBezTo>
                <a:cubicBezTo>
                  <a:pt x="6882" y="8882"/>
                  <a:pt x="8882" y="6882"/>
                  <a:pt x="8882" y="4451"/>
                </a:cubicBezTo>
                <a:cubicBezTo>
                  <a:pt x="8882" y="1993"/>
                  <a:pt x="6882" y="0"/>
                  <a:pt x="4424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0" name="Google Shape;2540;p112"/>
          <p:cNvSpPr/>
          <p:nvPr/>
        </p:nvSpPr>
        <p:spPr>
          <a:xfrm>
            <a:off x="4204272" y="1496875"/>
            <a:ext cx="816053" cy="816053"/>
          </a:xfrm>
          <a:custGeom>
            <a:rect b="b" l="l" r="r" t="t"/>
            <a:pathLst>
              <a:path extrusionOk="0" h="9001" w="9001">
                <a:moveTo>
                  <a:pt x="4487" y="119"/>
                </a:moveTo>
                <a:cubicBezTo>
                  <a:pt x="5702" y="119"/>
                  <a:pt x="6806" y="612"/>
                  <a:pt x="7584" y="1424"/>
                </a:cubicBezTo>
                <a:cubicBezTo>
                  <a:pt x="8396" y="2202"/>
                  <a:pt x="8889" y="3299"/>
                  <a:pt x="8889" y="4514"/>
                </a:cubicBezTo>
                <a:cubicBezTo>
                  <a:pt x="8889" y="5702"/>
                  <a:pt x="8396" y="6806"/>
                  <a:pt x="7584" y="7611"/>
                </a:cubicBezTo>
                <a:cubicBezTo>
                  <a:pt x="6806" y="8396"/>
                  <a:pt x="5702" y="8889"/>
                  <a:pt x="4487" y="8889"/>
                </a:cubicBezTo>
                <a:cubicBezTo>
                  <a:pt x="3299" y="8889"/>
                  <a:pt x="2202" y="8396"/>
                  <a:pt x="1389" y="7611"/>
                </a:cubicBezTo>
                <a:cubicBezTo>
                  <a:pt x="612" y="6806"/>
                  <a:pt x="119" y="5702"/>
                  <a:pt x="119" y="4514"/>
                </a:cubicBezTo>
                <a:cubicBezTo>
                  <a:pt x="119" y="3299"/>
                  <a:pt x="612" y="2202"/>
                  <a:pt x="1389" y="1424"/>
                </a:cubicBezTo>
                <a:cubicBezTo>
                  <a:pt x="2202" y="612"/>
                  <a:pt x="3299" y="119"/>
                  <a:pt x="4487" y="119"/>
                </a:cubicBezTo>
                <a:close/>
                <a:moveTo>
                  <a:pt x="4487" y="1"/>
                </a:moveTo>
                <a:cubicBezTo>
                  <a:pt x="2028" y="1"/>
                  <a:pt x="1" y="2028"/>
                  <a:pt x="1" y="4514"/>
                </a:cubicBezTo>
                <a:cubicBezTo>
                  <a:pt x="1" y="6979"/>
                  <a:pt x="2028" y="9000"/>
                  <a:pt x="4487" y="9000"/>
                </a:cubicBezTo>
                <a:cubicBezTo>
                  <a:pt x="6979" y="9000"/>
                  <a:pt x="9000" y="6979"/>
                  <a:pt x="9000" y="4514"/>
                </a:cubicBezTo>
                <a:cubicBezTo>
                  <a:pt x="9000" y="2028"/>
                  <a:pt x="6979" y="1"/>
                  <a:pt x="4487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1" name="Google Shape;2541;p112"/>
          <p:cNvSpPr/>
          <p:nvPr/>
        </p:nvSpPr>
        <p:spPr>
          <a:xfrm>
            <a:off x="4288679" y="1581281"/>
            <a:ext cx="647874" cy="647874"/>
          </a:xfrm>
          <a:custGeom>
            <a:rect b="b" l="l" r="r" t="t"/>
            <a:pathLst>
              <a:path extrusionOk="0" h="7146" w="7146">
                <a:moveTo>
                  <a:pt x="3556" y="0"/>
                </a:moveTo>
                <a:cubicBezTo>
                  <a:pt x="1590" y="0"/>
                  <a:pt x="0" y="1618"/>
                  <a:pt x="0" y="3583"/>
                </a:cubicBezTo>
                <a:cubicBezTo>
                  <a:pt x="0" y="5555"/>
                  <a:pt x="1590" y="7146"/>
                  <a:pt x="3556" y="7146"/>
                </a:cubicBezTo>
                <a:cubicBezTo>
                  <a:pt x="5555" y="7146"/>
                  <a:pt x="7146" y="5555"/>
                  <a:pt x="7146" y="3583"/>
                </a:cubicBezTo>
                <a:cubicBezTo>
                  <a:pt x="7146" y="1618"/>
                  <a:pt x="5555" y="0"/>
                  <a:pt x="3556" y="0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2" name="Google Shape;2542;p112"/>
          <p:cNvSpPr/>
          <p:nvPr/>
        </p:nvSpPr>
        <p:spPr>
          <a:xfrm>
            <a:off x="4396296" y="1754356"/>
            <a:ext cx="31551" cy="36628"/>
          </a:xfrm>
          <a:custGeom>
            <a:rect b="b" l="l" r="r" t="t"/>
            <a:pathLst>
              <a:path extrusionOk="0" h="404" w="348">
                <a:moveTo>
                  <a:pt x="348" y="1"/>
                </a:moveTo>
                <a:lnTo>
                  <a:pt x="348" y="1"/>
                </a:lnTo>
                <a:cubicBezTo>
                  <a:pt x="348" y="1"/>
                  <a:pt x="174" y="29"/>
                  <a:pt x="84" y="147"/>
                </a:cubicBezTo>
                <a:cubicBezTo>
                  <a:pt x="1" y="258"/>
                  <a:pt x="28" y="403"/>
                  <a:pt x="28" y="403"/>
                </a:cubicBezTo>
                <a:cubicBezTo>
                  <a:pt x="28" y="403"/>
                  <a:pt x="174" y="376"/>
                  <a:pt x="230" y="258"/>
                </a:cubicBezTo>
                <a:cubicBezTo>
                  <a:pt x="313" y="174"/>
                  <a:pt x="348" y="1"/>
                  <a:pt x="348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3" name="Google Shape;2543;p112"/>
          <p:cNvSpPr/>
          <p:nvPr/>
        </p:nvSpPr>
        <p:spPr>
          <a:xfrm>
            <a:off x="4393122" y="1748734"/>
            <a:ext cx="39801" cy="47235"/>
          </a:xfrm>
          <a:custGeom>
            <a:rect b="b" l="l" r="r" t="t"/>
            <a:pathLst>
              <a:path extrusionOk="0" h="521" w="439">
                <a:moveTo>
                  <a:pt x="303" y="146"/>
                </a:moveTo>
                <a:cubicBezTo>
                  <a:pt x="289" y="192"/>
                  <a:pt x="267" y="247"/>
                  <a:pt x="237" y="292"/>
                </a:cubicBezTo>
                <a:cubicBezTo>
                  <a:pt x="210" y="319"/>
                  <a:pt x="149" y="346"/>
                  <a:pt x="120" y="380"/>
                </a:cubicBezTo>
                <a:lnTo>
                  <a:pt x="120" y="380"/>
                </a:lnTo>
                <a:cubicBezTo>
                  <a:pt x="124" y="331"/>
                  <a:pt x="136" y="275"/>
                  <a:pt x="174" y="236"/>
                </a:cubicBezTo>
                <a:cubicBezTo>
                  <a:pt x="209" y="209"/>
                  <a:pt x="265" y="174"/>
                  <a:pt x="293" y="146"/>
                </a:cubicBezTo>
                <a:close/>
                <a:moveTo>
                  <a:pt x="348" y="0"/>
                </a:moveTo>
                <a:cubicBezTo>
                  <a:pt x="320" y="35"/>
                  <a:pt x="174" y="63"/>
                  <a:pt x="91" y="146"/>
                </a:cubicBezTo>
                <a:cubicBezTo>
                  <a:pt x="10" y="252"/>
                  <a:pt x="2" y="330"/>
                  <a:pt x="1" y="410"/>
                </a:cubicBezTo>
                <a:lnTo>
                  <a:pt x="1" y="410"/>
                </a:lnTo>
                <a:lnTo>
                  <a:pt x="1" y="410"/>
                </a:lnTo>
                <a:lnTo>
                  <a:pt x="1" y="410"/>
                </a:lnTo>
                <a:cubicBezTo>
                  <a:pt x="1" y="419"/>
                  <a:pt x="1" y="428"/>
                  <a:pt x="1" y="438"/>
                </a:cubicBezTo>
                <a:lnTo>
                  <a:pt x="1" y="465"/>
                </a:lnTo>
                <a:lnTo>
                  <a:pt x="1" y="493"/>
                </a:lnTo>
                <a:lnTo>
                  <a:pt x="36" y="493"/>
                </a:lnTo>
                <a:cubicBezTo>
                  <a:pt x="36" y="521"/>
                  <a:pt x="36" y="521"/>
                  <a:pt x="63" y="521"/>
                </a:cubicBezTo>
                <a:lnTo>
                  <a:pt x="91" y="521"/>
                </a:lnTo>
                <a:lnTo>
                  <a:pt x="91" y="504"/>
                </a:lnTo>
                <a:lnTo>
                  <a:pt x="91" y="504"/>
                </a:lnTo>
                <a:cubicBezTo>
                  <a:pt x="145" y="479"/>
                  <a:pt x="253" y="443"/>
                  <a:pt x="320" y="347"/>
                </a:cubicBezTo>
                <a:cubicBezTo>
                  <a:pt x="383" y="292"/>
                  <a:pt x="411" y="236"/>
                  <a:pt x="411" y="174"/>
                </a:cubicBezTo>
                <a:cubicBezTo>
                  <a:pt x="411" y="146"/>
                  <a:pt x="438" y="118"/>
                  <a:pt x="438" y="118"/>
                </a:cubicBezTo>
                <a:lnTo>
                  <a:pt x="438" y="90"/>
                </a:lnTo>
                <a:lnTo>
                  <a:pt x="438" y="63"/>
                </a:lnTo>
                <a:lnTo>
                  <a:pt x="411" y="35"/>
                </a:lnTo>
                <a:lnTo>
                  <a:pt x="383" y="0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4" name="Google Shape;2544;p112"/>
          <p:cNvSpPr/>
          <p:nvPr/>
        </p:nvSpPr>
        <p:spPr>
          <a:xfrm>
            <a:off x="4369822" y="1772669"/>
            <a:ext cx="49864" cy="45422"/>
          </a:xfrm>
          <a:custGeom>
            <a:rect b="b" l="l" r="r" t="t"/>
            <a:pathLst>
              <a:path extrusionOk="0" h="501" w="550">
                <a:moveTo>
                  <a:pt x="119" y="0"/>
                </a:moveTo>
                <a:cubicBezTo>
                  <a:pt x="119" y="0"/>
                  <a:pt x="1" y="146"/>
                  <a:pt x="29" y="292"/>
                </a:cubicBezTo>
                <a:cubicBezTo>
                  <a:pt x="29" y="403"/>
                  <a:pt x="147" y="431"/>
                  <a:pt x="175" y="465"/>
                </a:cubicBezTo>
                <a:cubicBezTo>
                  <a:pt x="175" y="465"/>
                  <a:pt x="228" y="501"/>
                  <a:pt x="310" y="501"/>
                </a:cubicBezTo>
                <a:cubicBezTo>
                  <a:pt x="330" y="501"/>
                  <a:pt x="352" y="499"/>
                  <a:pt x="376" y="493"/>
                </a:cubicBezTo>
                <a:cubicBezTo>
                  <a:pt x="494" y="431"/>
                  <a:pt x="550" y="320"/>
                  <a:pt x="550" y="320"/>
                </a:cubicBezTo>
                <a:cubicBezTo>
                  <a:pt x="550" y="320"/>
                  <a:pt x="487" y="252"/>
                  <a:pt x="393" y="252"/>
                </a:cubicBezTo>
                <a:cubicBezTo>
                  <a:pt x="379" y="252"/>
                  <a:pt x="364" y="253"/>
                  <a:pt x="348" y="257"/>
                </a:cubicBezTo>
                <a:cubicBezTo>
                  <a:pt x="258" y="292"/>
                  <a:pt x="202" y="375"/>
                  <a:pt x="175" y="403"/>
                </a:cubicBezTo>
                <a:cubicBezTo>
                  <a:pt x="202" y="375"/>
                  <a:pt x="230" y="292"/>
                  <a:pt x="230" y="201"/>
                </a:cubicBezTo>
                <a:cubicBezTo>
                  <a:pt x="230" y="56"/>
                  <a:pt x="119" y="0"/>
                  <a:pt x="119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5" name="Google Shape;2545;p112"/>
          <p:cNvSpPr/>
          <p:nvPr/>
        </p:nvSpPr>
        <p:spPr>
          <a:xfrm>
            <a:off x="4367374" y="1767592"/>
            <a:ext cx="86311" cy="54851"/>
          </a:xfrm>
          <a:custGeom>
            <a:rect b="b" l="l" r="r" t="t"/>
            <a:pathLst>
              <a:path extrusionOk="0" h="605" w="952">
                <a:moveTo>
                  <a:pt x="161" y="129"/>
                </a:moveTo>
                <a:lnTo>
                  <a:pt x="161" y="129"/>
                </a:lnTo>
                <a:cubicBezTo>
                  <a:pt x="165" y="132"/>
                  <a:pt x="170" y="135"/>
                  <a:pt x="174" y="139"/>
                </a:cubicBezTo>
                <a:cubicBezTo>
                  <a:pt x="174" y="174"/>
                  <a:pt x="202" y="202"/>
                  <a:pt x="202" y="257"/>
                </a:cubicBezTo>
                <a:cubicBezTo>
                  <a:pt x="202" y="301"/>
                  <a:pt x="184" y="367"/>
                  <a:pt x="163" y="420"/>
                </a:cubicBezTo>
                <a:lnTo>
                  <a:pt x="163" y="420"/>
                </a:lnTo>
                <a:cubicBezTo>
                  <a:pt x="158" y="415"/>
                  <a:pt x="152" y="409"/>
                  <a:pt x="146" y="403"/>
                </a:cubicBezTo>
                <a:cubicBezTo>
                  <a:pt x="111" y="403"/>
                  <a:pt x="111" y="376"/>
                  <a:pt x="111" y="313"/>
                </a:cubicBezTo>
                <a:cubicBezTo>
                  <a:pt x="111" y="257"/>
                  <a:pt x="111" y="202"/>
                  <a:pt x="146" y="174"/>
                </a:cubicBezTo>
                <a:cubicBezTo>
                  <a:pt x="146" y="156"/>
                  <a:pt x="154" y="140"/>
                  <a:pt x="161" y="129"/>
                </a:cubicBezTo>
                <a:close/>
                <a:moveTo>
                  <a:pt x="431" y="376"/>
                </a:moveTo>
                <a:cubicBezTo>
                  <a:pt x="454" y="376"/>
                  <a:pt x="481" y="376"/>
                  <a:pt x="506" y="391"/>
                </a:cubicBezTo>
                <a:lnTo>
                  <a:pt x="506" y="391"/>
                </a:lnTo>
                <a:cubicBezTo>
                  <a:pt x="502" y="395"/>
                  <a:pt x="497" y="399"/>
                  <a:pt x="493" y="403"/>
                </a:cubicBezTo>
                <a:cubicBezTo>
                  <a:pt x="458" y="431"/>
                  <a:pt x="431" y="459"/>
                  <a:pt x="375" y="487"/>
                </a:cubicBezTo>
                <a:lnTo>
                  <a:pt x="257" y="487"/>
                </a:lnTo>
                <a:lnTo>
                  <a:pt x="320" y="431"/>
                </a:lnTo>
                <a:cubicBezTo>
                  <a:pt x="347" y="403"/>
                  <a:pt x="375" y="376"/>
                  <a:pt x="403" y="376"/>
                </a:cubicBezTo>
                <a:close/>
                <a:moveTo>
                  <a:pt x="111" y="1"/>
                </a:moveTo>
                <a:lnTo>
                  <a:pt x="84" y="28"/>
                </a:lnTo>
                <a:cubicBezTo>
                  <a:pt x="84" y="28"/>
                  <a:pt x="56" y="84"/>
                  <a:pt x="28" y="112"/>
                </a:cubicBezTo>
                <a:cubicBezTo>
                  <a:pt x="0" y="174"/>
                  <a:pt x="0" y="230"/>
                  <a:pt x="0" y="313"/>
                </a:cubicBezTo>
                <a:lnTo>
                  <a:pt x="0" y="348"/>
                </a:lnTo>
                <a:cubicBezTo>
                  <a:pt x="0" y="431"/>
                  <a:pt x="56" y="459"/>
                  <a:pt x="84" y="521"/>
                </a:cubicBezTo>
                <a:cubicBezTo>
                  <a:pt x="111" y="521"/>
                  <a:pt x="111" y="549"/>
                  <a:pt x="146" y="549"/>
                </a:cubicBezTo>
                <a:lnTo>
                  <a:pt x="174" y="549"/>
                </a:lnTo>
                <a:cubicBezTo>
                  <a:pt x="174" y="577"/>
                  <a:pt x="202" y="577"/>
                  <a:pt x="229" y="577"/>
                </a:cubicBezTo>
                <a:cubicBezTo>
                  <a:pt x="257" y="605"/>
                  <a:pt x="285" y="605"/>
                  <a:pt x="347" y="605"/>
                </a:cubicBezTo>
                <a:cubicBezTo>
                  <a:pt x="375" y="605"/>
                  <a:pt x="403" y="605"/>
                  <a:pt x="431" y="577"/>
                </a:cubicBezTo>
                <a:cubicBezTo>
                  <a:pt x="493" y="577"/>
                  <a:pt x="549" y="521"/>
                  <a:pt x="577" y="487"/>
                </a:cubicBezTo>
                <a:cubicBezTo>
                  <a:pt x="604" y="459"/>
                  <a:pt x="604" y="431"/>
                  <a:pt x="632" y="431"/>
                </a:cubicBezTo>
                <a:lnTo>
                  <a:pt x="632" y="422"/>
                </a:lnTo>
                <a:lnTo>
                  <a:pt x="632" y="422"/>
                </a:lnTo>
                <a:lnTo>
                  <a:pt x="952" y="313"/>
                </a:lnTo>
                <a:lnTo>
                  <a:pt x="632" y="313"/>
                </a:lnTo>
                <a:cubicBezTo>
                  <a:pt x="604" y="313"/>
                  <a:pt x="604" y="313"/>
                  <a:pt x="577" y="285"/>
                </a:cubicBezTo>
                <a:cubicBezTo>
                  <a:pt x="521" y="257"/>
                  <a:pt x="493" y="257"/>
                  <a:pt x="431" y="257"/>
                </a:cubicBezTo>
                <a:lnTo>
                  <a:pt x="347" y="257"/>
                </a:lnTo>
                <a:cubicBezTo>
                  <a:pt x="340" y="265"/>
                  <a:pt x="330" y="272"/>
                  <a:pt x="319" y="280"/>
                </a:cubicBezTo>
                <a:lnTo>
                  <a:pt x="319" y="280"/>
                </a:lnTo>
                <a:cubicBezTo>
                  <a:pt x="319" y="272"/>
                  <a:pt x="320" y="265"/>
                  <a:pt x="320" y="257"/>
                </a:cubicBezTo>
                <a:lnTo>
                  <a:pt x="320" y="230"/>
                </a:lnTo>
                <a:cubicBezTo>
                  <a:pt x="320" y="174"/>
                  <a:pt x="285" y="112"/>
                  <a:pt x="229" y="56"/>
                </a:cubicBezTo>
                <a:lnTo>
                  <a:pt x="202" y="28"/>
                </a:lnTo>
                <a:lnTo>
                  <a:pt x="174" y="1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6" name="Google Shape;2546;p112"/>
          <p:cNvSpPr/>
          <p:nvPr/>
        </p:nvSpPr>
        <p:spPr>
          <a:xfrm>
            <a:off x="4354138" y="1804129"/>
            <a:ext cx="52312" cy="41614"/>
          </a:xfrm>
          <a:custGeom>
            <a:rect b="b" l="l" r="r" t="t"/>
            <a:pathLst>
              <a:path extrusionOk="0" h="459" w="577">
                <a:moveTo>
                  <a:pt x="84" y="0"/>
                </a:moveTo>
                <a:cubicBezTo>
                  <a:pt x="84" y="0"/>
                  <a:pt x="0" y="174"/>
                  <a:pt x="28" y="292"/>
                </a:cubicBezTo>
                <a:cubicBezTo>
                  <a:pt x="56" y="403"/>
                  <a:pt x="174" y="431"/>
                  <a:pt x="202" y="431"/>
                </a:cubicBezTo>
                <a:cubicBezTo>
                  <a:pt x="202" y="431"/>
                  <a:pt x="254" y="459"/>
                  <a:pt x="314" y="459"/>
                </a:cubicBezTo>
                <a:cubicBezTo>
                  <a:pt x="344" y="459"/>
                  <a:pt x="375" y="452"/>
                  <a:pt x="403" y="431"/>
                </a:cubicBezTo>
                <a:cubicBezTo>
                  <a:pt x="521" y="375"/>
                  <a:pt x="577" y="257"/>
                  <a:pt x="577" y="257"/>
                </a:cubicBezTo>
                <a:cubicBezTo>
                  <a:pt x="577" y="257"/>
                  <a:pt x="514" y="210"/>
                  <a:pt x="433" y="210"/>
                </a:cubicBezTo>
                <a:cubicBezTo>
                  <a:pt x="406" y="210"/>
                  <a:pt x="377" y="216"/>
                  <a:pt x="348" y="229"/>
                </a:cubicBezTo>
                <a:cubicBezTo>
                  <a:pt x="292" y="257"/>
                  <a:pt x="230" y="347"/>
                  <a:pt x="202" y="403"/>
                </a:cubicBezTo>
                <a:cubicBezTo>
                  <a:pt x="230" y="347"/>
                  <a:pt x="257" y="257"/>
                  <a:pt x="230" y="174"/>
                </a:cubicBezTo>
                <a:cubicBezTo>
                  <a:pt x="202" y="56"/>
                  <a:pt x="84" y="0"/>
                  <a:pt x="84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7" name="Google Shape;2547;p112"/>
          <p:cNvSpPr/>
          <p:nvPr/>
        </p:nvSpPr>
        <p:spPr>
          <a:xfrm>
            <a:off x="4351599" y="1799052"/>
            <a:ext cx="78786" cy="52403"/>
          </a:xfrm>
          <a:custGeom>
            <a:rect b="b" l="l" r="r" t="t"/>
            <a:pathLst>
              <a:path extrusionOk="0" h="578" w="869">
                <a:moveTo>
                  <a:pt x="146" y="140"/>
                </a:moveTo>
                <a:cubicBezTo>
                  <a:pt x="174" y="174"/>
                  <a:pt x="202" y="202"/>
                  <a:pt x="202" y="230"/>
                </a:cubicBezTo>
                <a:lnTo>
                  <a:pt x="202" y="285"/>
                </a:lnTo>
                <a:cubicBezTo>
                  <a:pt x="202" y="337"/>
                  <a:pt x="202" y="384"/>
                  <a:pt x="186" y="414"/>
                </a:cubicBezTo>
                <a:lnTo>
                  <a:pt x="186" y="414"/>
                </a:lnTo>
                <a:cubicBezTo>
                  <a:pt x="182" y="411"/>
                  <a:pt x="178" y="408"/>
                  <a:pt x="174" y="403"/>
                </a:cubicBezTo>
                <a:cubicBezTo>
                  <a:pt x="146" y="376"/>
                  <a:pt x="112" y="376"/>
                  <a:pt x="112" y="313"/>
                </a:cubicBezTo>
                <a:lnTo>
                  <a:pt x="112" y="285"/>
                </a:lnTo>
                <a:cubicBezTo>
                  <a:pt x="112" y="230"/>
                  <a:pt x="112" y="174"/>
                  <a:pt x="146" y="140"/>
                </a:cubicBezTo>
                <a:close/>
                <a:moveTo>
                  <a:pt x="459" y="313"/>
                </a:moveTo>
                <a:cubicBezTo>
                  <a:pt x="477" y="313"/>
                  <a:pt x="493" y="323"/>
                  <a:pt x="508" y="332"/>
                </a:cubicBezTo>
                <a:lnTo>
                  <a:pt x="508" y="332"/>
                </a:lnTo>
                <a:lnTo>
                  <a:pt x="494" y="348"/>
                </a:lnTo>
                <a:cubicBezTo>
                  <a:pt x="494" y="376"/>
                  <a:pt x="459" y="431"/>
                  <a:pt x="403" y="431"/>
                </a:cubicBezTo>
                <a:cubicBezTo>
                  <a:pt x="403" y="459"/>
                  <a:pt x="376" y="459"/>
                  <a:pt x="348" y="459"/>
                </a:cubicBezTo>
                <a:lnTo>
                  <a:pt x="295" y="459"/>
                </a:lnTo>
                <a:cubicBezTo>
                  <a:pt x="308" y="441"/>
                  <a:pt x="329" y="422"/>
                  <a:pt x="348" y="403"/>
                </a:cubicBezTo>
                <a:cubicBezTo>
                  <a:pt x="348" y="376"/>
                  <a:pt x="376" y="348"/>
                  <a:pt x="403" y="348"/>
                </a:cubicBezTo>
                <a:cubicBezTo>
                  <a:pt x="431" y="313"/>
                  <a:pt x="431" y="313"/>
                  <a:pt x="459" y="313"/>
                </a:cubicBezTo>
                <a:close/>
                <a:moveTo>
                  <a:pt x="84" y="1"/>
                </a:moveTo>
                <a:lnTo>
                  <a:pt x="56" y="29"/>
                </a:lnTo>
                <a:cubicBezTo>
                  <a:pt x="28" y="84"/>
                  <a:pt x="1" y="174"/>
                  <a:pt x="1" y="285"/>
                </a:cubicBezTo>
                <a:lnTo>
                  <a:pt x="1" y="348"/>
                </a:lnTo>
                <a:cubicBezTo>
                  <a:pt x="28" y="431"/>
                  <a:pt x="84" y="487"/>
                  <a:pt x="112" y="522"/>
                </a:cubicBezTo>
                <a:cubicBezTo>
                  <a:pt x="146" y="522"/>
                  <a:pt x="174" y="522"/>
                  <a:pt x="174" y="549"/>
                </a:cubicBezTo>
                <a:lnTo>
                  <a:pt x="202" y="549"/>
                </a:lnTo>
                <a:cubicBezTo>
                  <a:pt x="202" y="549"/>
                  <a:pt x="230" y="549"/>
                  <a:pt x="258" y="577"/>
                </a:cubicBezTo>
                <a:lnTo>
                  <a:pt x="348" y="577"/>
                </a:lnTo>
                <a:cubicBezTo>
                  <a:pt x="376" y="577"/>
                  <a:pt x="431" y="577"/>
                  <a:pt x="459" y="549"/>
                </a:cubicBezTo>
                <a:cubicBezTo>
                  <a:pt x="521" y="522"/>
                  <a:pt x="577" y="459"/>
                  <a:pt x="605" y="403"/>
                </a:cubicBezTo>
                <a:cubicBezTo>
                  <a:pt x="605" y="376"/>
                  <a:pt x="632" y="376"/>
                  <a:pt x="632" y="348"/>
                </a:cubicBezTo>
                <a:lnTo>
                  <a:pt x="869" y="258"/>
                </a:lnTo>
                <a:lnTo>
                  <a:pt x="632" y="258"/>
                </a:lnTo>
                <a:cubicBezTo>
                  <a:pt x="605" y="258"/>
                  <a:pt x="605" y="230"/>
                  <a:pt x="577" y="230"/>
                </a:cubicBezTo>
                <a:cubicBezTo>
                  <a:pt x="549" y="230"/>
                  <a:pt x="521" y="202"/>
                  <a:pt x="459" y="202"/>
                </a:cubicBezTo>
                <a:cubicBezTo>
                  <a:pt x="431" y="202"/>
                  <a:pt x="403" y="230"/>
                  <a:pt x="348" y="230"/>
                </a:cubicBezTo>
                <a:cubicBezTo>
                  <a:pt x="340" y="237"/>
                  <a:pt x="331" y="244"/>
                  <a:pt x="320" y="252"/>
                </a:cubicBezTo>
                <a:lnTo>
                  <a:pt x="320" y="252"/>
                </a:lnTo>
                <a:lnTo>
                  <a:pt x="320" y="202"/>
                </a:lnTo>
                <a:cubicBezTo>
                  <a:pt x="285" y="140"/>
                  <a:pt x="258" y="84"/>
                  <a:pt x="202" y="56"/>
                </a:cubicBezTo>
                <a:cubicBezTo>
                  <a:pt x="202" y="29"/>
                  <a:pt x="174" y="29"/>
                  <a:pt x="146" y="29"/>
                </a:cubicBezTo>
                <a:lnTo>
                  <a:pt x="146" y="1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8" name="Google Shape;2548;p112"/>
          <p:cNvSpPr/>
          <p:nvPr/>
        </p:nvSpPr>
        <p:spPr>
          <a:xfrm>
            <a:off x="4340901" y="1838127"/>
            <a:ext cx="52312" cy="37444"/>
          </a:xfrm>
          <a:custGeom>
            <a:rect b="b" l="l" r="r" t="t"/>
            <a:pathLst>
              <a:path extrusionOk="0" h="413" w="577">
                <a:moveTo>
                  <a:pt x="56" y="0"/>
                </a:moveTo>
                <a:cubicBezTo>
                  <a:pt x="56" y="0"/>
                  <a:pt x="1" y="174"/>
                  <a:pt x="56" y="292"/>
                </a:cubicBezTo>
                <a:cubicBezTo>
                  <a:pt x="119" y="403"/>
                  <a:pt x="230" y="403"/>
                  <a:pt x="264" y="403"/>
                </a:cubicBezTo>
                <a:cubicBezTo>
                  <a:pt x="264" y="403"/>
                  <a:pt x="295" y="413"/>
                  <a:pt x="338" y="413"/>
                </a:cubicBezTo>
                <a:cubicBezTo>
                  <a:pt x="376" y="413"/>
                  <a:pt x="423" y="405"/>
                  <a:pt x="466" y="375"/>
                </a:cubicBezTo>
                <a:cubicBezTo>
                  <a:pt x="549" y="320"/>
                  <a:pt x="577" y="174"/>
                  <a:pt x="577" y="174"/>
                </a:cubicBezTo>
                <a:cubicBezTo>
                  <a:pt x="577" y="174"/>
                  <a:pt x="528" y="149"/>
                  <a:pt x="468" y="149"/>
                </a:cubicBezTo>
                <a:cubicBezTo>
                  <a:pt x="438" y="149"/>
                  <a:pt x="406" y="155"/>
                  <a:pt x="376" y="174"/>
                </a:cubicBezTo>
                <a:cubicBezTo>
                  <a:pt x="292" y="229"/>
                  <a:pt x="264" y="320"/>
                  <a:pt x="264" y="375"/>
                </a:cubicBezTo>
                <a:cubicBezTo>
                  <a:pt x="264" y="320"/>
                  <a:pt x="264" y="229"/>
                  <a:pt x="230" y="146"/>
                </a:cubicBezTo>
                <a:cubicBezTo>
                  <a:pt x="202" y="28"/>
                  <a:pt x="56" y="0"/>
                  <a:pt x="56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9" name="Google Shape;2549;p112"/>
          <p:cNvSpPr/>
          <p:nvPr/>
        </p:nvSpPr>
        <p:spPr>
          <a:xfrm>
            <a:off x="4338362" y="1833050"/>
            <a:ext cx="60563" cy="47326"/>
          </a:xfrm>
          <a:custGeom>
            <a:rect b="b" l="l" r="r" t="t"/>
            <a:pathLst>
              <a:path extrusionOk="0" h="522" w="668">
                <a:moveTo>
                  <a:pt x="141" y="140"/>
                </a:moveTo>
                <a:cubicBezTo>
                  <a:pt x="143" y="142"/>
                  <a:pt x="145" y="144"/>
                  <a:pt x="147" y="147"/>
                </a:cubicBezTo>
                <a:cubicBezTo>
                  <a:pt x="174" y="147"/>
                  <a:pt x="202" y="174"/>
                  <a:pt x="230" y="230"/>
                </a:cubicBezTo>
                <a:lnTo>
                  <a:pt x="230" y="320"/>
                </a:lnTo>
                <a:lnTo>
                  <a:pt x="230" y="395"/>
                </a:lnTo>
                <a:lnTo>
                  <a:pt x="230" y="395"/>
                </a:lnTo>
                <a:cubicBezTo>
                  <a:pt x="220" y="391"/>
                  <a:pt x="211" y="385"/>
                  <a:pt x="202" y="376"/>
                </a:cubicBezTo>
                <a:cubicBezTo>
                  <a:pt x="174" y="376"/>
                  <a:pt x="174" y="348"/>
                  <a:pt x="147" y="320"/>
                </a:cubicBezTo>
                <a:cubicBezTo>
                  <a:pt x="147" y="285"/>
                  <a:pt x="119" y="258"/>
                  <a:pt x="119" y="230"/>
                </a:cubicBezTo>
                <a:cubicBezTo>
                  <a:pt x="119" y="190"/>
                  <a:pt x="133" y="164"/>
                  <a:pt x="141" y="140"/>
                </a:cubicBezTo>
                <a:close/>
                <a:moveTo>
                  <a:pt x="547" y="258"/>
                </a:moveTo>
                <a:cubicBezTo>
                  <a:pt x="539" y="305"/>
                  <a:pt x="512" y="352"/>
                  <a:pt x="466" y="376"/>
                </a:cubicBezTo>
                <a:cubicBezTo>
                  <a:pt x="432" y="403"/>
                  <a:pt x="379" y="403"/>
                  <a:pt x="351" y="403"/>
                </a:cubicBezTo>
                <a:lnTo>
                  <a:pt x="351" y="403"/>
                </a:lnTo>
                <a:cubicBezTo>
                  <a:pt x="354" y="385"/>
                  <a:pt x="361" y="363"/>
                  <a:pt x="376" y="348"/>
                </a:cubicBezTo>
                <a:cubicBezTo>
                  <a:pt x="376" y="320"/>
                  <a:pt x="404" y="285"/>
                  <a:pt x="431" y="285"/>
                </a:cubicBezTo>
                <a:cubicBezTo>
                  <a:pt x="466" y="258"/>
                  <a:pt x="494" y="258"/>
                  <a:pt x="522" y="258"/>
                </a:cubicBezTo>
                <a:close/>
                <a:moveTo>
                  <a:pt x="56" y="1"/>
                </a:moveTo>
                <a:lnTo>
                  <a:pt x="56" y="28"/>
                </a:lnTo>
                <a:cubicBezTo>
                  <a:pt x="29" y="28"/>
                  <a:pt x="29" y="56"/>
                  <a:pt x="29" y="84"/>
                </a:cubicBezTo>
                <a:cubicBezTo>
                  <a:pt x="29" y="147"/>
                  <a:pt x="1" y="174"/>
                  <a:pt x="1" y="230"/>
                </a:cubicBezTo>
                <a:cubicBezTo>
                  <a:pt x="1" y="258"/>
                  <a:pt x="29" y="320"/>
                  <a:pt x="29" y="376"/>
                </a:cubicBezTo>
                <a:cubicBezTo>
                  <a:pt x="56" y="431"/>
                  <a:pt x="119" y="459"/>
                  <a:pt x="174" y="494"/>
                </a:cubicBezTo>
                <a:cubicBezTo>
                  <a:pt x="202" y="494"/>
                  <a:pt x="230" y="522"/>
                  <a:pt x="230" y="522"/>
                </a:cubicBezTo>
                <a:lnTo>
                  <a:pt x="348" y="522"/>
                </a:lnTo>
                <a:cubicBezTo>
                  <a:pt x="404" y="522"/>
                  <a:pt x="466" y="522"/>
                  <a:pt x="522" y="494"/>
                </a:cubicBezTo>
                <a:cubicBezTo>
                  <a:pt x="577" y="431"/>
                  <a:pt x="605" y="376"/>
                  <a:pt x="640" y="320"/>
                </a:cubicBezTo>
                <a:cubicBezTo>
                  <a:pt x="667" y="320"/>
                  <a:pt x="667" y="285"/>
                  <a:pt x="667" y="258"/>
                </a:cubicBezTo>
                <a:lnTo>
                  <a:pt x="667" y="230"/>
                </a:lnTo>
                <a:lnTo>
                  <a:pt x="667" y="202"/>
                </a:lnTo>
                <a:cubicBezTo>
                  <a:pt x="667" y="174"/>
                  <a:pt x="640" y="174"/>
                  <a:pt x="640" y="174"/>
                </a:cubicBezTo>
                <a:cubicBezTo>
                  <a:pt x="640" y="174"/>
                  <a:pt x="577" y="147"/>
                  <a:pt x="522" y="147"/>
                </a:cubicBezTo>
                <a:cubicBezTo>
                  <a:pt x="466" y="147"/>
                  <a:pt x="404" y="174"/>
                  <a:pt x="376" y="202"/>
                </a:cubicBezTo>
                <a:cubicBezTo>
                  <a:pt x="362" y="209"/>
                  <a:pt x="349" y="216"/>
                  <a:pt x="338" y="224"/>
                </a:cubicBezTo>
                <a:lnTo>
                  <a:pt x="338" y="224"/>
                </a:lnTo>
                <a:cubicBezTo>
                  <a:pt x="334" y="208"/>
                  <a:pt x="329" y="191"/>
                  <a:pt x="320" y="174"/>
                </a:cubicBezTo>
                <a:cubicBezTo>
                  <a:pt x="292" y="112"/>
                  <a:pt x="230" y="56"/>
                  <a:pt x="202" y="28"/>
                </a:cubicBezTo>
                <a:cubicBezTo>
                  <a:pt x="174" y="28"/>
                  <a:pt x="147" y="1"/>
                  <a:pt x="147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0" name="Google Shape;2550;p112"/>
          <p:cNvSpPr/>
          <p:nvPr/>
        </p:nvSpPr>
        <p:spPr>
          <a:xfrm>
            <a:off x="4335824" y="1872126"/>
            <a:ext cx="52403" cy="34633"/>
          </a:xfrm>
          <a:custGeom>
            <a:rect b="b" l="l" r="r" t="t"/>
            <a:pathLst>
              <a:path extrusionOk="0" h="382" w="578">
                <a:moveTo>
                  <a:pt x="29" y="0"/>
                </a:moveTo>
                <a:cubicBezTo>
                  <a:pt x="29" y="0"/>
                  <a:pt x="1" y="174"/>
                  <a:pt x="57" y="292"/>
                </a:cubicBezTo>
                <a:cubicBezTo>
                  <a:pt x="112" y="375"/>
                  <a:pt x="258" y="375"/>
                  <a:pt x="258" y="375"/>
                </a:cubicBezTo>
                <a:cubicBezTo>
                  <a:pt x="258" y="375"/>
                  <a:pt x="285" y="382"/>
                  <a:pt x="321" y="382"/>
                </a:cubicBezTo>
                <a:cubicBezTo>
                  <a:pt x="368" y="382"/>
                  <a:pt x="428" y="371"/>
                  <a:pt x="459" y="320"/>
                </a:cubicBezTo>
                <a:cubicBezTo>
                  <a:pt x="550" y="236"/>
                  <a:pt x="577" y="118"/>
                  <a:pt x="577" y="118"/>
                </a:cubicBezTo>
                <a:cubicBezTo>
                  <a:pt x="577" y="118"/>
                  <a:pt x="530" y="100"/>
                  <a:pt x="473" y="100"/>
                </a:cubicBezTo>
                <a:cubicBezTo>
                  <a:pt x="431" y="100"/>
                  <a:pt x="384" y="110"/>
                  <a:pt x="348" y="146"/>
                </a:cubicBezTo>
                <a:cubicBezTo>
                  <a:pt x="286" y="202"/>
                  <a:pt x="258" y="292"/>
                  <a:pt x="258" y="347"/>
                </a:cubicBezTo>
                <a:cubicBezTo>
                  <a:pt x="258" y="292"/>
                  <a:pt x="258" y="202"/>
                  <a:pt x="230" y="118"/>
                </a:cubicBezTo>
                <a:cubicBezTo>
                  <a:pt x="175" y="28"/>
                  <a:pt x="29" y="0"/>
                  <a:pt x="29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1" name="Google Shape;2551;p112"/>
          <p:cNvSpPr/>
          <p:nvPr/>
        </p:nvSpPr>
        <p:spPr>
          <a:xfrm>
            <a:off x="4333376" y="1867049"/>
            <a:ext cx="59837" cy="44787"/>
          </a:xfrm>
          <a:custGeom>
            <a:rect b="b" l="l" r="r" t="t"/>
            <a:pathLst>
              <a:path extrusionOk="0" h="494" w="660">
                <a:moveTo>
                  <a:pt x="537" y="202"/>
                </a:moveTo>
                <a:cubicBezTo>
                  <a:pt x="519" y="250"/>
                  <a:pt x="511" y="301"/>
                  <a:pt x="459" y="348"/>
                </a:cubicBezTo>
                <a:cubicBezTo>
                  <a:pt x="438" y="368"/>
                  <a:pt x="388" y="374"/>
                  <a:pt x="348" y="375"/>
                </a:cubicBezTo>
                <a:lnTo>
                  <a:pt x="348" y="375"/>
                </a:lnTo>
                <a:cubicBezTo>
                  <a:pt x="351" y="357"/>
                  <a:pt x="357" y="338"/>
                  <a:pt x="375" y="320"/>
                </a:cubicBezTo>
                <a:cubicBezTo>
                  <a:pt x="375" y="292"/>
                  <a:pt x="403" y="258"/>
                  <a:pt x="431" y="258"/>
                </a:cubicBezTo>
                <a:cubicBezTo>
                  <a:pt x="459" y="230"/>
                  <a:pt x="486" y="202"/>
                  <a:pt x="521" y="202"/>
                </a:cubicBezTo>
                <a:close/>
                <a:moveTo>
                  <a:pt x="111" y="147"/>
                </a:moveTo>
                <a:cubicBezTo>
                  <a:pt x="139" y="147"/>
                  <a:pt x="174" y="174"/>
                  <a:pt x="202" y="202"/>
                </a:cubicBezTo>
                <a:cubicBezTo>
                  <a:pt x="225" y="249"/>
                  <a:pt x="229" y="321"/>
                  <a:pt x="229" y="376"/>
                </a:cubicBezTo>
                <a:lnTo>
                  <a:pt x="229" y="376"/>
                </a:lnTo>
                <a:cubicBezTo>
                  <a:pt x="202" y="348"/>
                  <a:pt x="174" y="348"/>
                  <a:pt x="139" y="320"/>
                </a:cubicBezTo>
                <a:cubicBezTo>
                  <a:pt x="111" y="292"/>
                  <a:pt x="111" y="230"/>
                  <a:pt x="111" y="174"/>
                </a:cubicBezTo>
                <a:lnTo>
                  <a:pt x="111" y="147"/>
                </a:lnTo>
                <a:close/>
                <a:moveTo>
                  <a:pt x="56" y="1"/>
                </a:moveTo>
                <a:cubicBezTo>
                  <a:pt x="28" y="1"/>
                  <a:pt x="28" y="1"/>
                  <a:pt x="28" y="28"/>
                </a:cubicBezTo>
                <a:lnTo>
                  <a:pt x="0" y="28"/>
                </a:lnTo>
                <a:lnTo>
                  <a:pt x="0" y="56"/>
                </a:lnTo>
                <a:lnTo>
                  <a:pt x="0" y="174"/>
                </a:lnTo>
                <a:cubicBezTo>
                  <a:pt x="0" y="230"/>
                  <a:pt x="0" y="320"/>
                  <a:pt x="28" y="376"/>
                </a:cubicBezTo>
                <a:cubicBezTo>
                  <a:pt x="84" y="431"/>
                  <a:pt x="139" y="466"/>
                  <a:pt x="202" y="494"/>
                </a:cubicBezTo>
                <a:lnTo>
                  <a:pt x="313" y="494"/>
                </a:lnTo>
                <a:cubicBezTo>
                  <a:pt x="375" y="494"/>
                  <a:pt x="459" y="494"/>
                  <a:pt x="549" y="431"/>
                </a:cubicBezTo>
                <a:cubicBezTo>
                  <a:pt x="604" y="376"/>
                  <a:pt x="632" y="320"/>
                  <a:pt x="632" y="258"/>
                </a:cubicBezTo>
                <a:cubicBezTo>
                  <a:pt x="632" y="230"/>
                  <a:pt x="632" y="202"/>
                  <a:pt x="660" y="202"/>
                </a:cubicBezTo>
                <a:lnTo>
                  <a:pt x="660" y="174"/>
                </a:lnTo>
                <a:cubicBezTo>
                  <a:pt x="660" y="147"/>
                  <a:pt x="660" y="147"/>
                  <a:pt x="632" y="119"/>
                </a:cubicBezTo>
                <a:lnTo>
                  <a:pt x="604" y="119"/>
                </a:lnTo>
                <a:cubicBezTo>
                  <a:pt x="604" y="119"/>
                  <a:pt x="577" y="84"/>
                  <a:pt x="521" y="84"/>
                </a:cubicBezTo>
                <a:cubicBezTo>
                  <a:pt x="486" y="84"/>
                  <a:pt x="403" y="119"/>
                  <a:pt x="347" y="174"/>
                </a:cubicBezTo>
                <a:cubicBezTo>
                  <a:pt x="336" y="183"/>
                  <a:pt x="326" y="192"/>
                  <a:pt x="316" y="202"/>
                </a:cubicBezTo>
                <a:lnTo>
                  <a:pt x="316" y="202"/>
                </a:lnTo>
                <a:cubicBezTo>
                  <a:pt x="308" y="182"/>
                  <a:pt x="298" y="164"/>
                  <a:pt x="285" y="147"/>
                </a:cubicBezTo>
                <a:cubicBezTo>
                  <a:pt x="257" y="84"/>
                  <a:pt x="202" y="56"/>
                  <a:pt x="174" y="28"/>
                </a:cubicBezTo>
                <a:cubicBezTo>
                  <a:pt x="139" y="28"/>
                  <a:pt x="111" y="1"/>
                  <a:pt x="84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2" name="Google Shape;2552;p112"/>
          <p:cNvSpPr/>
          <p:nvPr/>
        </p:nvSpPr>
        <p:spPr>
          <a:xfrm>
            <a:off x="4333376" y="1909206"/>
            <a:ext cx="52312" cy="31641"/>
          </a:xfrm>
          <a:custGeom>
            <a:rect b="b" l="l" r="r" t="t"/>
            <a:pathLst>
              <a:path extrusionOk="0" h="349" w="577">
                <a:moveTo>
                  <a:pt x="28" y="1"/>
                </a:moveTo>
                <a:cubicBezTo>
                  <a:pt x="28" y="1"/>
                  <a:pt x="0" y="175"/>
                  <a:pt x="84" y="258"/>
                </a:cubicBezTo>
                <a:cubicBezTo>
                  <a:pt x="174" y="348"/>
                  <a:pt x="285" y="348"/>
                  <a:pt x="285" y="348"/>
                </a:cubicBezTo>
                <a:cubicBezTo>
                  <a:pt x="285" y="348"/>
                  <a:pt x="431" y="313"/>
                  <a:pt x="486" y="230"/>
                </a:cubicBezTo>
                <a:cubicBezTo>
                  <a:pt x="577" y="140"/>
                  <a:pt x="577" y="1"/>
                  <a:pt x="577" y="1"/>
                </a:cubicBezTo>
                <a:lnTo>
                  <a:pt x="577" y="1"/>
                </a:lnTo>
                <a:cubicBezTo>
                  <a:pt x="577" y="1"/>
                  <a:pt x="431" y="1"/>
                  <a:pt x="347" y="84"/>
                </a:cubicBezTo>
                <a:cubicBezTo>
                  <a:pt x="313" y="140"/>
                  <a:pt x="285" y="230"/>
                  <a:pt x="285" y="286"/>
                </a:cubicBezTo>
                <a:cubicBezTo>
                  <a:pt x="285" y="230"/>
                  <a:pt x="257" y="140"/>
                  <a:pt x="229" y="84"/>
                </a:cubicBezTo>
                <a:cubicBezTo>
                  <a:pt x="139" y="1"/>
                  <a:pt x="28" y="1"/>
                  <a:pt x="28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3" name="Google Shape;2553;p112"/>
          <p:cNvSpPr/>
          <p:nvPr/>
        </p:nvSpPr>
        <p:spPr>
          <a:xfrm>
            <a:off x="4330203" y="1903585"/>
            <a:ext cx="66184" cy="42249"/>
          </a:xfrm>
          <a:custGeom>
            <a:rect b="b" l="l" r="r" t="t"/>
            <a:pathLst>
              <a:path extrusionOk="0" h="466" w="730">
                <a:moveTo>
                  <a:pt x="539" y="127"/>
                </a:moveTo>
                <a:cubicBezTo>
                  <a:pt x="520" y="179"/>
                  <a:pt x="516" y="242"/>
                  <a:pt x="494" y="264"/>
                </a:cubicBezTo>
                <a:cubicBezTo>
                  <a:pt x="466" y="292"/>
                  <a:pt x="438" y="320"/>
                  <a:pt x="410" y="320"/>
                </a:cubicBezTo>
                <a:cubicBezTo>
                  <a:pt x="402" y="320"/>
                  <a:pt x="392" y="323"/>
                  <a:pt x="384" y="326"/>
                </a:cubicBezTo>
                <a:lnTo>
                  <a:pt x="384" y="326"/>
                </a:lnTo>
                <a:cubicBezTo>
                  <a:pt x="390" y="278"/>
                  <a:pt x="414" y="228"/>
                  <a:pt x="438" y="174"/>
                </a:cubicBezTo>
                <a:cubicBezTo>
                  <a:pt x="456" y="156"/>
                  <a:pt x="502" y="137"/>
                  <a:pt x="539" y="127"/>
                </a:cubicBezTo>
                <a:close/>
                <a:moveTo>
                  <a:pt x="119" y="119"/>
                </a:moveTo>
                <a:cubicBezTo>
                  <a:pt x="146" y="119"/>
                  <a:pt x="174" y="146"/>
                  <a:pt x="209" y="174"/>
                </a:cubicBezTo>
                <a:cubicBezTo>
                  <a:pt x="232" y="225"/>
                  <a:pt x="254" y="290"/>
                  <a:pt x="262" y="343"/>
                </a:cubicBezTo>
                <a:lnTo>
                  <a:pt x="262" y="343"/>
                </a:lnTo>
                <a:cubicBezTo>
                  <a:pt x="256" y="339"/>
                  <a:pt x="249" y="332"/>
                  <a:pt x="237" y="320"/>
                </a:cubicBezTo>
                <a:cubicBezTo>
                  <a:pt x="209" y="320"/>
                  <a:pt x="174" y="320"/>
                  <a:pt x="174" y="292"/>
                </a:cubicBezTo>
                <a:cubicBezTo>
                  <a:pt x="146" y="264"/>
                  <a:pt x="119" y="237"/>
                  <a:pt x="119" y="174"/>
                </a:cubicBezTo>
                <a:lnTo>
                  <a:pt x="119" y="119"/>
                </a:lnTo>
                <a:close/>
                <a:moveTo>
                  <a:pt x="0" y="0"/>
                </a:moveTo>
                <a:lnTo>
                  <a:pt x="0" y="28"/>
                </a:lnTo>
                <a:lnTo>
                  <a:pt x="0" y="63"/>
                </a:lnTo>
                <a:lnTo>
                  <a:pt x="0" y="91"/>
                </a:lnTo>
                <a:lnTo>
                  <a:pt x="0" y="202"/>
                </a:lnTo>
                <a:cubicBezTo>
                  <a:pt x="0" y="264"/>
                  <a:pt x="35" y="320"/>
                  <a:pt x="91" y="348"/>
                </a:cubicBezTo>
                <a:cubicBezTo>
                  <a:pt x="119" y="410"/>
                  <a:pt x="146" y="438"/>
                  <a:pt x="209" y="438"/>
                </a:cubicBezTo>
                <a:cubicBezTo>
                  <a:pt x="237" y="466"/>
                  <a:pt x="264" y="466"/>
                  <a:pt x="292" y="466"/>
                </a:cubicBezTo>
                <a:lnTo>
                  <a:pt x="382" y="466"/>
                </a:lnTo>
                <a:cubicBezTo>
                  <a:pt x="410" y="438"/>
                  <a:pt x="521" y="410"/>
                  <a:pt x="584" y="348"/>
                </a:cubicBezTo>
                <a:cubicBezTo>
                  <a:pt x="612" y="292"/>
                  <a:pt x="639" y="202"/>
                  <a:pt x="639" y="174"/>
                </a:cubicBezTo>
                <a:cubicBezTo>
                  <a:pt x="639" y="146"/>
                  <a:pt x="667" y="119"/>
                  <a:pt x="667" y="91"/>
                </a:cubicBezTo>
                <a:lnTo>
                  <a:pt x="662" y="88"/>
                </a:lnTo>
                <a:lnTo>
                  <a:pt x="662" y="88"/>
                </a:lnTo>
                <a:lnTo>
                  <a:pt x="730" y="0"/>
                </a:lnTo>
                <a:lnTo>
                  <a:pt x="584" y="0"/>
                </a:lnTo>
                <a:cubicBezTo>
                  <a:pt x="521" y="0"/>
                  <a:pt x="410" y="28"/>
                  <a:pt x="348" y="119"/>
                </a:cubicBezTo>
                <a:cubicBezTo>
                  <a:pt x="336" y="130"/>
                  <a:pt x="326" y="144"/>
                  <a:pt x="317" y="159"/>
                </a:cubicBezTo>
                <a:lnTo>
                  <a:pt x="317" y="159"/>
                </a:lnTo>
                <a:cubicBezTo>
                  <a:pt x="309" y="145"/>
                  <a:pt x="301" y="132"/>
                  <a:pt x="292" y="119"/>
                </a:cubicBezTo>
                <a:cubicBezTo>
                  <a:pt x="264" y="63"/>
                  <a:pt x="209" y="28"/>
                  <a:pt x="146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4" name="Google Shape;2554;p112"/>
          <p:cNvSpPr/>
          <p:nvPr/>
        </p:nvSpPr>
        <p:spPr>
          <a:xfrm>
            <a:off x="4335824" y="1937584"/>
            <a:ext cx="52403" cy="35086"/>
          </a:xfrm>
          <a:custGeom>
            <a:rect b="b" l="l" r="r" t="t"/>
            <a:pathLst>
              <a:path extrusionOk="0" h="387" w="578">
                <a:moveTo>
                  <a:pt x="550" y="0"/>
                </a:moveTo>
                <a:lnTo>
                  <a:pt x="550" y="0"/>
                </a:lnTo>
                <a:cubicBezTo>
                  <a:pt x="550" y="0"/>
                  <a:pt x="404" y="0"/>
                  <a:pt x="348" y="118"/>
                </a:cubicBezTo>
                <a:cubicBezTo>
                  <a:pt x="320" y="174"/>
                  <a:pt x="320" y="292"/>
                  <a:pt x="320" y="320"/>
                </a:cubicBezTo>
                <a:cubicBezTo>
                  <a:pt x="320" y="292"/>
                  <a:pt x="286" y="174"/>
                  <a:pt x="202" y="118"/>
                </a:cubicBezTo>
                <a:cubicBezTo>
                  <a:pt x="148" y="68"/>
                  <a:pt x="87" y="58"/>
                  <a:pt x="46" y="58"/>
                </a:cubicBezTo>
                <a:cubicBezTo>
                  <a:pt x="19" y="58"/>
                  <a:pt x="1" y="63"/>
                  <a:pt x="1" y="63"/>
                </a:cubicBezTo>
                <a:cubicBezTo>
                  <a:pt x="1" y="63"/>
                  <a:pt x="1" y="237"/>
                  <a:pt x="112" y="320"/>
                </a:cubicBezTo>
                <a:cubicBezTo>
                  <a:pt x="168" y="376"/>
                  <a:pt x="234" y="386"/>
                  <a:pt x="277" y="386"/>
                </a:cubicBezTo>
                <a:cubicBezTo>
                  <a:pt x="303" y="386"/>
                  <a:pt x="320" y="382"/>
                  <a:pt x="320" y="382"/>
                </a:cubicBezTo>
                <a:cubicBezTo>
                  <a:pt x="320" y="382"/>
                  <a:pt x="459" y="348"/>
                  <a:pt x="522" y="264"/>
                </a:cubicBezTo>
                <a:cubicBezTo>
                  <a:pt x="577" y="146"/>
                  <a:pt x="550" y="0"/>
                  <a:pt x="550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5" name="Google Shape;2555;p112"/>
          <p:cNvSpPr/>
          <p:nvPr/>
        </p:nvSpPr>
        <p:spPr>
          <a:xfrm>
            <a:off x="4330203" y="1932507"/>
            <a:ext cx="60563" cy="44787"/>
          </a:xfrm>
          <a:custGeom>
            <a:rect b="b" l="l" r="r" t="t"/>
            <a:pathLst>
              <a:path extrusionOk="0" h="494" w="668">
                <a:moveTo>
                  <a:pt x="556" y="147"/>
                </a:moveTo>
                <a:cubicBezTo>
                  <a:pt x="556" y="174"/>
                  <a:pt x="556" y="230"/>
                  <a:pt x="521" y="293"/>
                </a:cubicBezTo>
                <a:cubicBezTo>
                  <a:pt x="494" y="320"/>
                  <a:pt x="466" y="348"/>
                  <a:pt x="438" y="348"/>
                </a:cubicBezTo>
                <a:lnTo>
                  <a:pt x="438" y="320"/>
                </a:lnTo>
                <a:cubicBezTo>
                  <a:pt x="438" y="293"/>
                  <a:pt x="438" y="230"/>
                  <a:pt x="466" y="202"/>
                </a:cubicBezTo>
                <a:cubicBezTo>
                  <a:pt x="494" y="174"/>
                  <a:pt x="521" y="147"/>
                  <a:pt x="556" y="147"/>
                </a:cubicBezTo>
                <a:close/>
                <a:moveTo>
                  <a:pt x="120" y="175"/>
                </a:moveTo>
                <a:lnTo>
                  <a:pt x="120" y="175"/>
                </a:lnTo>
                <a:cubicBezTo>
                  <a:pt x="167" y="176"/>
                  <a:pt x="214" y="184"/>
                  <a:pt x="237" y="230"/>
                </a:cubicBezTo>
                <a:cubicBezTo>
                  <a:pt x="283" y="259"/>
                  <a:pt x="311" y="323"/>
                  <a:pt x="318" y="376"/>
                </a:cubicBezTo>
                <a:lnTo>
                  <a:pt x="318" y="376"/>
                </a:lnTo>
                <a:cubicBezTo>
                  <a:pt x="289" y="376"/>
                  <a:pt x="236" y="375"/>
                  <a:pt x="209" y="348"/>
                </a:cubicBezTo>
                <a:cubicBezTo>
                  <a:pt x="174" y="320"/>
                  <a:pt x="146" y="265"/>
                  <a:pt x="146" y="202"/>
                </a:cubicBezTo>
                <a:cubicBezTo>
                  <a:pt x="128" y="202"/>
                  <a:pt x="122" y="191"/>
                  <a:pt x="120" y="175"/>
                </a:cubicBezTo>
                <a:close/>
                <a:moveTo>
                  <a:pt x="584" y="1"/>
                </a:moveTo>
                <a:lnTo>
                  <a:pt x="584" y="12"/>
                </a:lnTo>
                <a:lnTo>
                  <a:pt x="584" y="12"/>
                </a:lnTo>
                <a:cubicBezTo>
                  <a:pt x="562" y="20"/>
                  <a:pt x="529" y="29"/>
                  <a:pt x="494" y="29"/>
                </a:cubicBezTo>
                <a:cubicBezTo>
                  <a:pt x="466" y="56"/>
                  <a:pt x="410" y="91"/>
                  <a:pt x="348" y="147"/>
                </a:cubicBezTo>
                <a:cubicBezTo>
                  <a:pt x="344" y="155"/>
                  <a:pt x="340" y="163"/>
                  <a:pt x="337" y="171"/>
                </a:cubicBezTo>
                <a:lnTo>
                  <a:pt x="337" y="171"/>
                </a:lnTo>
                <a:cubicBezTo>
                  <a:pt x="332" y="163"/>
                  <a:pt x="326" y="155"/>
                  <a:pt x="320" y="147"/>
                </a:cubicBezTo>
                <a:cubicBezTo>
                  <a:pt x="237" y="56"/>
                  <a:pt x="146" y="56"/>
                  <a:pt x="91" y="56"/>
                </a:cubicBezTo>
                <a:lnTo>
                  <a:pt x="35" y="56"/>
                </a:lnTo>
                <a:lnTo>
                  <a:pt x="35" y="91"/>
                </a:lnTo>
                <a:lnTo>
                  <a:pt x="0" y="91"/>
                </a:lnTo>
                <a:lnTo>
                  <a:pt x="0" y="119"/>
                </a:lnTo>
                <a:lnTo>
                  <a:pt x="0" y="174"/>
                </a:lnTo>
                <a:cubicBezTo>
                  <a:pt x="0" y="202"/>
                  <a:pt x="35" y="230"/>
                  <a:pt x="35" y="293"/>
                </a:cubicBezTo>
                <a:cubicBezTo>
                  <a:pt x="63" y="348"/>
                  <a:pt x="91" y="376"/>
                  <a:pt x="119" y="438"/>
                </a:cubicBezTo>
                <a:cubicBezTo>
                  <a:pt x="174" y="494"/>
                  <a:pt x="264" y="494"/>
                  <a:pt x="320" y="494"/>
                </a:cubicBezTo>
                <a:lnTo>
                  <a:pt x="438" y="494"/>
                </a:lnTo>
                <a:cubicBezTo>
                  <a:pt x="494" y="466"/>
                  <a:pt x="584" y="438"/>
                  <a:pt x="639" y="348"/>
                </a:cubicBezTo>
                <a:cubicBezTo>
                  <a:pt x="667" y="265"/>
                  <a:pt x="667" y="202"/>
                  <a:pt x="667" y="147"/>
                </a:cubicBezTo>
                <a:lnTo>
                  <a:pt x="667" y="91"/>
                </a:lnTo>
                <a:lnTo>
                  <a:pt x="667" y="56"/>
                </a:lnTo>
                <a:lnTo>
                  <a:pt x="612" y="56"/>
                </a:lnTo>
                <a:lnTo>
                  <a:pt x="612" y="1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6" name="Google Shape;2556;p112"/>
          <p:cNvSpPr/>
          <p:nvPr/>
        </p:nvSpPr>
        <p:spPr>
          <a:xfrm>
            <a:off x="4340901" y="1966505"/>
            <a:ext cx="52312" cy="38804"/>
          </a:xfrm>
          <a:custGeom>
            <a:rect b="b" l="l" r="r" t="t"/>
            <a:pathLst>
              <a:path extrusionOk="0" h="428" w="577">
                <a:moveTo>
                  <a:pt x="549" y="1"/>
                </a:moveTo>
                <a:cubicBezTo>
                  <a:pt x="549" y="1"/>
                  <a:pt x="403" y="29"/>
                  <a:pt x="376" y="147"/>
                </a:cubicBezTo>
                <a:cubicBezTo>
                  <a:pt x="320" y="202"/>
                  <a:pt x="348" y="320"/>
                  <a:pt x="376" y="348"/>
                </a:cubicBezTo>
                <a:cubicBezTo>
                  <a:pt x="348" y="320"/>
                  <a:pt x="292" y="237"/>
                  <a:pt x="230" y="174"/>
                </a:cubicBezTo>
                <a:cubicBezTo>
                  <a:pt x="194" y="139"/>
                  <a:pt x="147" y="129"/>
                  <a:pt x="105" y="129"/>
                </a:cubicBezTo>
                <a:cubicBezTo>
                  <a:pt x="48" y="129"/>
                  <a:pt x="1" y="147"/>
                  <a:pt x="1" y="147"/>
                </a:cubicBezTo>
                <a:cubicBezTo>
                  <a:pt x="1" y="147"/>
                  <a:pt x="56" y="320"/>
                  <a:pt x="146" y="376"/>
                </a:cubicBezTo>
                <a:cubicBezTo>
                  <a:pt x="199" y="416"/>
                  <a:pt x="251" y="427"/>
                  <a:pt x="292" y="427"/>
                </a:cubicBezTo>
                <a:cubicBezTo>
                  <a:pt x="342" y="427"/>
                  <a:pt x="376" y="411"/>
                  <a:pt x="376" y="411"/>
                </a:cubicBezTo>
                <a:cubicBezTo>
                  <a:pt x="376" y="411"/>
                  <a:pt x="494" y="348"/>
                  <a:pt x="549" y="265"/>
                </a:cubicBezTo>
                <a:cubicBezTo>
                  <a:pt x="577" y="147"/>
                  <a:pt x="549" y="1"/>
                  <a:pt x="549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7" name="Google Shape;2557;p112"/>
          <p:cNvSpPr/>
          <p:nvPr/>
        </p:nvSpPr>
        <p:spPr>
          <a:xfrm>
            <a:off x="4335824" y="1961519"/>
            <a:ext cx="60563" cy="47326"/>
          </a:xfrm>
          <a:custGeom>
            <a:rect b="b" l="l" r="r" t="t"/>
            <a:pathLst>
              <a:path extrusionOk="0" h="522" w="668">
                <a:moveTo>
                  <a:pt x="550" y="146"/>
                </a:moveTo>
                <a:lnTo>
                  <a:pt x="550" y="202"/>
                </a:lnTo>
                <a:lnTo>
                  <a:pt x="550" y="292"/>
                </a:lnTo>
                <a:cubicBezTo>
                  <a:pt x="522" y="320"/>
                  <a:pt x="494" y="348"/>
                  <a:pt x="459" y="375"/>
                </a:cubicBezTo>
                <a:lnTo>
                  <a:pt x="459" y="292"/>
                </a:lnTo>
                <a:lnTo>
                  <a:pt x="459" y="202"/>
                </a:lnTo>
                <a:cubicBezTo>
                  <a:pt x="494" y="174"/>
                  <a:pt x="522" y="146"/>
                  <a:pt x="550" y="146"/>
                </a:cubicBezTo>
                <a:close/>
                <a:moveTo>
                  <a:pt x="147" y="229"/>
                </a:moveTo>
                <a:cubicBezTo>
                  <a:pt x="175" y="229"/>
                  <a:pt x="230" y="257"/>
                  <a:pt x="258" y="257"/>
                </a:cubicBezTo>
                <a:cubicBezTo>
                  <a:pt x="306" y="305"/>
                  <a:pt x="333" y="365"/>
                  <a:pt x="356" y="403"/>
                </a:cubicBezTo>
                <a:lnTo>
                  <a:pt x="230" y="403"/>
                </a:lnTo>
                <a:cubicBezTo>
                  <a:pt x="202" y="375"/>
                  <a:pt x="175" y="320"/>
                  <a:pt x="147" y="257"/>
                </a:cubicBezTo>
                <a:cubicBezTo>
                  <a:pt x="147" y="243"/>
                  <a:pt x="147" y="236"/>
                  <a:pt x="143" y="230"/>
                </a:cubicBezTo>
                <a:lnTo>
                  <a:pt x="143" y="230"/>
                </a:lnTo>
                <a:cubicBezTo>
                  <a:pt x="144" y="230"/>
                  <a:pt x="145" y="229"/>
                  <a:pt x="147" y="229"/>
                </a:cubicBezTo>
                <a:close/>
                <a:moveTo>
                  <a:pt x="577" y="0"/>
                </a:moveTo>
                <a:lnTo>
                  <a:pt x="577" y="0"/>
                </a:lnTo>
                <a:lnTo>
                  <a:pt x="577" y="0"/>
                </a:lnTo>
                <a:cubicBezTo>
                  <a:pt x="577" y="1"/>
                  <a:pt x="549" y="28"/>
                  <a:pt x="494" y="28"/>
                </a:cubicBezTo>
                <a:cubicBezTo>
                  <a:pt x="459" y="56"/>
                  <a:pt x="404" y="118"/>
                  <a:pt x="376" y="174"/>
                </a:cubicBezTo>
                <a:cubicBezTo>
                  <a:pt x="368" y="182"/>
                  <a:pt x="362" y="193"/>
                  <a:pt x="358" y="205"/>
                </a:cubicBezTo>
                <a:lnTo>
                  <a:pt x="358" y="205"/>
                </a:lnTo>
                <a:cubicBezTo>
                  <a:pt x="346" y="193"/>
                  <a:pt x="334" y="183"/>
                  <a:pt x="320" y="174"/>
                </a:cubicBezTo>
                <a:cubicBezTo>
                  <a:pt x="258" y="146"/>
                  <a:pt x="202" y="118"/>
                  <a:pt x="147" y="118"/>
                </a:cubicBezTo>
                <a:lnTo>
                  <a:pt x="84" y="118"/>
                </a:lnTo>
                <a:lnTo>
                  <a:pt x="57" y="146"/>
                </a:lnTo>
                <a:lnTo>
                  <a:pt x="29" y="146"/>
                </a:lnTo>
                <a:lnTo>
                  <a:pt x="1" y="174"/>
                </a:lnTo>
                <a:lnTo>
                  <a:pt x="1" y="202"/>
                </a:lnTo>
                <a:cubicBezTo>
                  <a:pt x="1" y="202"/>
                  <a:pt x="1" y="229"/>
                  <a:pt x="29" y="229"/>
                </a:cubicBezTo>
                <a:cubicBezTo>
                  <a:pt x="29" y="292"/>
                  <a:pt x="57" y="320"/>
                  <a:pt x="57" y="375"/>
                </a:cubicBezTo>
                <a:cubicBezTo>
                  <a:pt x="84" y="403"/>
                  <a:pt x="112" y="466"/>
                  <a:pt x="175" y="493"/>
                </a:cubicBezTo>
                <a:cubicBezTo>
                  <a:pt x="230" y="521"/>
                  <a:pt x="286" y="521"/>
                  <a:pt x="320" y="521"/>
                </a:cubicBezTo>
                <a:lnTo>
                  <a:pt x="459" y="521"/>
                </a:lnTo>
                <a:cubicBezTo>
                  <a:pt x="459" y="493"/>
                  <a:pt x="494" y="493"/>
                  <a:pt x="550" y="466"/>
                </a:cubicBezTo>
                <a:cubicBezTo>
                  <a:pt x="577" y="431"/>
                  <a:pt x="633" y="375"/>
                  <a:pt x="668" y="320"/>
                </a:cubicBezTo>
                <a:lnTo>
                  <a:pt x="668" y="202"/>
                </a:lnTo>
                <a:lnTo>
                  <a:pt x="668" y="84"/>
                </a:lnTo>
                <a:lnTo>
                  <a:pt x="668" y="56"/>
                </a:lnTo>
                <a:lnTo>
                  <a:pt x="605" y="56"/>
                </a:lnTo>
                <a:lnTo>
                  <a:pt x="577" y="0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8" name="Google Shape;2558;p112"/>
          <p:cNvSpPr/>
          <p:nvPr/>
        </p:nvSpPr>
        <p:spPr>
          <a:xfrm>
            <a:off x="4351599" y="1995517"/>
            <a:ext cx="52312" cy="40345"/>
          </a:xfrm>
          <a:custGeom>
            <a:rect b="b" l="l" r="r" t="t"/>
            <a:pathLst>
              <a:path extrusionOk="0" h="445" w="577">
                <a:moveTo>
                  <a:pt x="521" y="0"/>
                </a:moveTo>
                <a:cubicBezTo>
                  <a:pt x="521" y="0"/>
                  <a:pt x="403" y="28"/>
                  <a:pt x="376" y="146"/>
                </a:cubicBezTo>
                <a:cubicBezTo>
                  <a:pt x="348" y="229"/>
                  <a:pt x="376" y="320"/>
                  <a:pt x="403" y="375"/>
                </a:cubicBezTo>
                <a:cubicBezTo>
                  <a:pt x="376" y="320"/>
                  <a:pt x="320" y="229"/>
                  <a:pt x="230" y="202"/>
                </a:cubicBezTo>
                <a:cubicBezTo>
                  <a:pt x="202" y="183"/>
                  <a:pt x="167" y="177"/>
                  <a:pt x="133" y="177"/>
                </a:cubicBezTo>
                <a:cubicBezTo>
                  <a:pt x="65" y="177"/>
                  <a:pt x="1" y="202"/>
                  <a:pt x="1" y="202"/>
                </a:cubicBezTo>
                <a:cubicBezTo>
                  <a:pt x="1" y="202"/>
                  <a:pt x="84" y="375"/>
                  <a:pt x="202" y="438"/>
                </a:cubicBezTo>
                <a:cubicBezTo>
                  <a:pt x="223" y="443"/>
                  <a:pt x="244" y="445"/>
                  <a:pt x="263" y="445"/>
                </a:cubicBezTo>
                <a:cubicBezTo>
                  <a:pt x="348" y="445"/>
                  <a:pt x="403" y="403"/>
                  <a:pt x="403" y="403"/>
                </a:cubicBezTo>
                <a:cubicBezTo>
                  <a:pt x="431" y="403"/>
                  <a:pt x="549" y="347"/>
                  <a:pt x="549" y="229"/>
                </a:cubicBezTo>
                <a:cubicBezTo>
                  <a:pt x="577" y="118"/>
                  <a:pt x="521" y="0"/>
                  <a:pt x="521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9" name="Google Shape;2559;p112"/>
          <p:cNvSpPr/>
          <p:nvPr/>
        </p:nvSpPr>
        <p:spPr>
          <a:xfrm>
            <a:off x="4345978" y="1990440"/>
            <a:ext cx="63010" cy="49864"/>
          </a:xfrm>
          <a:custGeom>
            <a:rect b="b" l="l" r="r" t="t"/>
            <a:pathLst>
              <a:path extrusionOk="0" h="550" w="695">
                <a:moveTo>
                  <a:pt x="556" y="147"/>
                </a:moveTo>
                <a:cubicBezTo>
                  <a:pt x="556" y="174"/>
                  <a:pt x="583" y="202"/>
                  <a:pt x="583" y="230"/>
                </a:cubicBezTo>
                <a:cubicBezTo>
                  <a:pt x="583" y="258"/>
                  <a:pt x="583" y="258"/>
                  <a:pt x="556" y="285"/>
                </a:cubicBezTo>
                <a:cubicBezTo>
                  <a:pt x="556" y="319"/>
                  <a:pt x="524" y="345"/>
                  <a:pt x="497" y="372"/>
                </a:cubicBezTo>
                <a:lnTo>
                  <a:pt x="497" y="372"/>
                </a:lnTo>
                <a:cubicBezTo>
                  <a:pt x="479" y="342"/>
                  <a:pt x="465" y="302"/>
                  <a:pt x="465" y="258"/>
                </a:cubicBezTo>
                <a:cubicBezTo>
                  <a:pt x="465" y="258"/>
                  <a:pt x="465" y="230"/>
                  <a:pt x="493" y="230"/>
                </a:cubicBezTo>
                <a:cubicBezTo>
                  <a:pt x="493" y="174"/>
                  <a:pt x="521" y="147"/>
                  <a:pt x="556" y="147"/>
                </a:cubicBezTo>
                <a:close/>
                <a:moveTo>
                  <a:pt x="174" y="285"/>
                </a:moveTo>
                <a:cubicBezTo>
                  <a:pt x="208" y="285"/>
                  <a:pt x="236" y="285"/>
                  <a:pt x="264" y="320"/>
                </a:cubicBezTo>
                <a:cubicBezTo>
                  <a:pt x="310" y="343"/>
                  <a:pt x="360" y="385"/>
                  <a:pt x="392" y="430"/>
                </a:cubicBezTo>
                <a:lnTo>
                  <a:pt x="392" y="430"/>
                </a:lnTo>
                <a:cubicBezTo>
                  <a:pt x="377" y="431"/>
                  <a:pt x="361" y="431"/>
                  <a:pt x="347" y="431"/>
                </a:cubicBezTo>
                <a:lnTo>
                  <a:pt x="292" y="431"/>
                </a:lnTo>
                <a:cubicBezTo>
                  <a:pt x="236" y="403"/>
                  <a:pt x="208" y="376"/>
                  <a:pt x="174" y="320"/>
                </a:cubicBezTo>
                <a:cubicBezTo>
                  <a:pt x="164" y="308"/>
                  <a:pt x="157" y="296"/>
                  <a:pt x="153" y="286"/>
                </a:cubicBezTo>
                <a:lnTo>
                  <a:pt x="153" y="286"/>
                </a:lnTo>
                <a:cubicBezTo>
                  <a:pt x="160" y="285"/>
                  <a:pt x="167" y="285"/>
                  <a:pt x="174" y="285"/>
                </a:cubicBezTo>
                <a:close/>
                <a:moveTo>
                  <a:pt x="521" y="1"/>
                </a:moveTo>
                <a:cubicBezTo>
                  <a:pt x="521" y="29"/>
                  <a:pt x="493" y="29"/>
                  <a:pt x="438" y="56"/>
                </a:cubicBezTo>
                <a:cubicBezTo>
                  <a:pt x="410" y="84"/>
                  <a:pt x="382" y="147"/>
                  <a:pt x="382" y="174"/>
                </a:cubicBezTo>
                <a:cubicBezTo>
                  <a:pt x="362" y="191"/>
                  <a:pt x="353" y="207"/>
                  <a:pt x="350" y="223"/>
                </a:cubicBezTo>
                <a:lnTo>
                  <a:pt x="350" y="223"/>
                </a:lnTo>
                <a:cubicBezTo>
                  <a:pt x="340" y="216"/>
                  <a:pt x="330" y="209"/>
                  <a:pt x="320" y="202"/>
                </a:cubicBezTo>
                <a:cubicBezTo>
                  <a:pt x="292" y="174"/>
                  <a:pt x="236" y="174"/>
                  <a:pt x="174" y="174"/>
                </a:cubicBezTo>
                <a:lnTo>
                  <a:pt x="90" y="174"/>
                </a:lnTo>
                <a:cubicBezTo>
                  <a:pt x="90" y="202"/>
                  <a:pt x="63" y="202"/>
                  <a:pt x="63" y="202"/>
                </a:cubicBezTo>
                <a:lnTo>
                  <a:pt x="35" y="202"/>
                </a:lnTo>
                <a:cubicBezTo>
                  <a:pt x="35" y="202"/>
                  <a:pt x="35" y="215"/>
                  <a:pt x="24" y="231"/>
                </a:cubicBezTo>
                <a:lnTo>
                  <a:pt x="24" y="231"/>
                </a:lnTo>
                <a:cubicBezTo>
                  <a:pt x="14" y="234"/>
                  <a:pt x="0" y="240"/>
                  <a:pt x="0" y="258"/>
                </a:cubicBezTo>
                <a:cubicBezTo>
                  <a:pt x="0" y="258"/>
                  <a:pt x="0" y="258"/>
                  <a:pt x="0" y="258"/>
                </a:cubicBezTo>
                <a:lnTo>
                  <a:pt x="0" y="258"/>
                </a:lnTo>
                <a:lnTo>
                  <a:pt x="35" y="285"/>
                </a:lnTo>
                <a:cubicBezTo>
                  <a:pt x="35" y="285"/>
                  <a:pt x="63" y="348"/>
                  <a:pt x="90" y="403"/>
                </a:cubicBezTo>
                <a:cubicBezTo>
                  <a:pt x="118" y="431"/>
                  <a:pt x="146" y="494"/>
                  <a:pt x="236" y="522"/>
                </a:cubicBezTo>
                <a:cubicBezTo>
                  <a:pt x="264" y="549"/>
                  <a:pt x="320" y="549"/>
                  <a:pt x="347" y="549"/>
                </a:cubicBezTo>
                <a:cubicBezTo>
                  <a:pt x="382" y="549"/>
                  <a:pt x="438" y="549"/>
                  <a:pt x="465" y="522"/>
                </a:cubicBezTo>
                <a:lnTo>
                  <a:pt x="493" y="522"/>
                </a:lnTo>
                <a:cubicBezTo>
                  <a:pt x="521" y="522"/>
                  <a:pt x="521" y="494"/>
                  <a:pt x="521" y="494"/>
                </a:cubicBezTo>
                <a:cubicBezTo>
                  <a:pt x="583" y="459"/>
                  <a:pt x="667" y="403"/>
                  <a:pt x="667" y="285"/>
                </a:cubicBezTo>
                <a:cubicBezTo>
                  <a:pt x="694" y="285"/>
                  <a:pt x="694" y="258"/>
                  <a:pt x="694" y="230"/>
                </a:cubicBezTo>
                <a:cubicBezTo>
                  <a:pt x="694" y="174"/>
                  <a:pt x="667" y="112"/>
                  <a:pt x="667" y="84"/>
                </a:cubicBezTo>
                <a:cubicBezTo>
                  <a:pt x="667" y="56"/>
                  <a:pt x="639" y="56"/>
                  <a:pt x="639" y="56"/>
                </a:cubicBezTo>
                <a:lnTo>
                  <a:pt x="639" y="29"/>
                </a:lnTo>
                <a:lnTo>
                  <a:pt x="583" y="56"/>
                </a:lnTo>
                <a:lnTo>
                  <a:pt x="556" y="1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0" name="Google Shape;2560;p112"/>
          <p:cNvSpPr/>
          <p:nvPr/>
        </p:nvSpPr>
        <p:spPr>
          <a:xfrm>
            <a:off x="4388136" y="2035136"/>
            <a:ext cx="42249" cy="49864"/>
          </a:xfrm>
          <a:custGeom>
            <a:rect b="b" l="l" r="r" t="t"/>
            <a:pathLst>
              <a:path extrusionOk="0" h="550" w="466">
                <a:moveTo>
                  <a:pt x="91" y="1"/>
                </a:moveTo>
                <a:cubicBezTo>
                  <a:pt x="56" y="1"/>
                  <a:pt x="28" y="29"/>
                  <a:pt x="0" y="56"/>
                </a:cubicBezTo>
                <a:cubicBezTo>
                  <a:pt x="118" y="230"/>
                  <a:pt x="229" y="376"/>
                  <a:pt x="403" y="549"/>
                </a:cubicBezTo>
                <a:cubicBezTo>
                  <a:pt x="403" y="522"/>
                  <a:pt x="438" y="487"/>
                  <a:pt x="466" y="459"/>
                </a:cubicBezTo>
                <a:cubicBezTo>
                  <a:pt x="320" y="313"/>
                  <a:pt x="174" y="174"/>
                  <a:pt x="91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1" name="Google Shape;2561;p112"/>
          <p:cNvSpPr/>
          <p:nvPr/>
        </p:nvSpPr>
        <p:spPr>
          <a:xfrm>
            <a:off x="4380611" y="2026977"/>
            <a:ext cx="57299" cy="65549"/>
          </a:xfrm>
          <a:custGeom>
            <a:rect b="b" l="l" r="r" t="t"/>
            <a:pathLst>
              <a:path extrusionOk="0" h="723" w="632">
                <a:moveTo>
                  <a:pt x="201" y="0"/>
                </a:moveTo>
                <a:lnTo>
                  <a:pt x="139" y="28"/>
                </a:lnTo>
                <a:cubicBezTo>
                  <a:pt x="111" y="56"/>
                  <a:pt x="83" y="56"/>
                  <a:pt x="56" y="91"/>
                </a:cubicBezTo>
                <a:lnTo>
                  <a:pt x="0" y="119"/>
                </a:lnTo>
                <a:lnTo>
                  <a:pt x="28" y="174"/>
                </a:lnTo>
                <a:cubicBezTo>
                  <a:pt x="139" y="348"/>
                  <a:pt x="285" y="521"/>
                  <a:pt x="431" y="667"/>
                </a:cubicBezTo>
                <a:lnTo>
                  <a:pt x="486" y="723"/>
                </a:lnTo>
                <a:lnTo>
                  <a:pt x="521" y="667"/>
                </a:lnTo>
                <a:cubicBezTo>
                  <a:pt x="549" y="639"/>
                  <a:pt x="576" y="639"/>
                  <a:pt x="576" y="612"/>
                </a:cubicBezTo>
                <a:lnTo>
                  <a:pt x="632" y="549"/>
                </a:lnTo>
                <a:lnTo>
                  <a:pt x="576" y="521"/>
                </a:lnTo>
                <a:cubicBezTo>
                  <a:pt x="431" y="375"/>
                  <a:pt x="312" y="230"/>
                  <a:pt x="229" y="56"/>
                </a:cubicBezTo>
                <a:lnTo>
                  <a:pt x="201" y="0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2" name="Google Shape;2562;p112"/>
          <p:cNvSpPr/>
          <p:nvPr/>
        </p:nvSpPr>
        <p:spPr>
          <a:xfrm>
            <a:off x="4805547" y="1754356"/>
            <a:ext cx="31551" cy="36628"/>
          </a:xfrm>
          <a:custGeom>
            <a:rect b="b" l="l" r="r" t="t"/>
            <a:pathLst>
              <a:path extrusionOk="0" h="404" w="348">
                <a:moveTo>
                  <a:pt x="0" y="1"/>
                </a:moveTo>
                <a:cubicBezTo>
                  <a:pt x="0" y="1"/>
                  <a:pt x="0" y="174"/>
                  <a:pt x="84" y="258"/>
                </a:cubicBezTo>
                <a:cubicBezTo>
                  <a:pt x="174" y="376"/>
                  <a:pt x="313" y="403"/>
                  <a:pt x="313" y="403"/>
                </a:cubicBezTo>
                <a:cubicBezTo>
                  <a:pt x="313" y="403"/>
                  <a:pt x="347" y="258"/>
                  <a:pt x="257" y="147"/>
                </a:cubicBezTo>
                <a:cubicBezTo>
                  <a:pt x="139" y="29"/>
                  <a:pt x="0" y="1"/>
                  <a:pt x="0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3" name="Google Shape;2563;p112"/>
          <p:cNvSpPr/>
          <p:nvPr/>
        </p:nvSpPr>
        <p:spPr>
          <a:xfrm>
            <a:off x="4799835" y="1748734"/>
            <a:ext cx="39801" cy="47235"/>
          </a:xfrm>
          <a:custGeom>
            <a:rect b="b" l="l" r="r" t="t"/>
            <a:pathLst>
              <a:path extrusionOk="0" h="521" w="439">
                <a:moveTo>
                  <a:pt x="147" y="146"/>
                </a:moveTo>
                <a:cubicBezTo>
                  <a:pt x="174" y="174"/>
                  <a:pt x="237" y="209"/>
                  <a:pt x="265" y="236"/>
                </a:cubicBezTo>
                <a:cubicBezTo>
                  <a:pt x="302" y="273"/>
                  <a:pt x="314" y="325"/>
                  <a:pt x="318" y="372"/>
                </a:cubicBezTo>
                <a:lnTo>
                  <a:pt x="318" y="372"/>
                </a:lnTo>
                <a:cubicBezTo>
                  <a:pt x="278" y="350"/>
                  <a:pt x="234" y="320"/>
                  <a:pt x="202" y="292"/>
                </a:cubicBezTo>
                <a:cubicBezTo>
                  <a:pt x="174" y="236"/>
                  <a:pt x="147" y="209"/>
                  <a:pt x="147" y="146"/>
                </a:cubicBezTo>
                <a:close/>
                <a:moveTo>
                  <a:pt x="63" y="0"/>
                </a:moveTo>
                <a:lnTo>
                  <a:pt x="29" y="35"/>
                </a:lnTo>
                <a:cubicBezTo>
                  <a:pt x="1" y="35"/>
                  <a:pt x="1" y="63"/>
                  <a:pt x="1" y="63"/>
                </a:cubicBezTo>
                <a:lnTo>
                  <a:pt x="1" y="90"/>
                </a:lnTo>
                <a:cubicBezTo>
                  <a:pt x="1" y="90"/>
                  <a:pt x="1" y="118"/>
                  <a:pt x="29" y="174"/>
                </a:cubicBezTo>
                <a:cubicBezTo>
                  <a:pt x="29" y="236"/>
                  <a:pt x="63" y="292"/>
                  <a:pt x="119" y="347"/>
                </a:cubicBezTo>
                <a:lnTo>
                  <a:pt x="265" y="493"/>
                </a:lnTo>
                <a:lnTo>
                  <a:pt x="348" y="493"/>
                </a:lnTo>
                <a:lnTo>
                  <a:pt x="348" y="521"/>
                </a:lnTo>
                <a:lnTo>
                  <a:pt x="376" y="521"/>
                </a:lnTo>
                <a:cubicBezTo>
                  <a:pt x="410" y="521"/>
                  <a:pt x="410" y="521"/>
                  <a:pt x="410" y="493"/>
                </a:cubicBezTo>
                <a:lnTo>
                  <a:pt x="438" y="493"/>
                </a:lnTo>
                <a:lnTo>
                  <a:pt x="438" y="465"/>
                </a:lnTo>
                <a:lnTo>
                  <a:pt x="438" y="438"/>
                </a:lnTo>
                <a:cubicBezTo>
                  <a:pt x="438" y="347"/>
                  <a:pt x="438" y="264"/>
                  <a:pt x="348" y="146"/>
                </a:cubicBezTo>
                <a:cubicBezTo>
                  <a:pt x="292" y="90"/>
                  <a:pt x="237" y="63"/>
                  <a:pt x="174" y="35"/>
                </a:cubicBezTo>
                <a:lnTo>
                  <a:pt x="91" y="35"/>
                </a:lnTo>
                <a:lnTo>
                  <a:pt x="91" y="0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4" name="Google Shape;2564;p112"/>
          <p:cNvSpPr/>
          <p:nvPr/>
        </p:nvSpPr>
        <p:spPr>
          <a:xfrm>
            <a:off x="4810534" y="1772669"/>
            <a:ext cx="52403" cy="45422"/>
          </a:xfrm>
          <a:custGeom>
            <a:rect b="b" l="l" r="r" t="t"/>
            <a:pathLst>
              <a:path extrusionOk="0" h="501" w="578">
                <a:moveTo>
                  <a:pt x="466" y="0"/>
                </a:moveTo>
                <a:cubicBezTo>
                  <a:pt x="466" y="0"/>
                  <a:pt x="348" y="56"/>
                  <a:pt x="348" y="201"/>
                </a:cubicBezTo>
                <a:cubicBezTo>
                  <a:pt x="320" y="291"/>
                  <a:pt x="375" y="375"/>
                  <a:pt x="403" y="403"/>
                </a:cubicBezTo>
                <a:lnTo>
                  <a:pt x="403" y="403"/>
                </a:lnTo>
                <a:cubicBezTo>
                  <a:pt x="375" y="375"/>
                  <a:pt x="320" y="292"/>
                  <a:pt x="230" y="257"/>
                </a:cubicBezTo>
                <a:cubicBezTo>
                  <a:pt x="215" y="253"/>
                  <a:pt x="200" y="252"/>
                  <a:pt x="185" y="252"/>
                </a:cubicBezTo>
                <a:cubicBezTo>
                  <a:pt x="90" y="252"/>
                  <a:pt x="1" y="320"/>
                  <a:pt x="1" y="320"/>
                </a:cubicBezTo>
                <a:cubicBezTo>
                  <a:pt x="1" y="320"/>
                  <a:pt x="84" y="431"/>
                  <a:pt x="202" y="493"/>
                </a:cubicBezTo>
                <a:cubicBezTo>
                  <a:pt x="220" y="499"/>
                  <a:pt x="239" y="501"/>
                  <a:pt x="258" y="501"/>
                </a:cubicBezTo>
                <a:cubicBezTo>
                  <a:pt x="332" y="501"/>
                  <a:pt x="404" y="465"/>
                  <a:pt x="404" y="465"/>
                </a:cubicBezTo>
                <a:cubicBezTo>
                  <a:pt x="431" y="431"/>
                  <a:pt x="549" y="403"/>
                  <a:pt x="549" y="292"/>
                </a:cubicBezTo>
                <a:cubicBezTo>
                  <a:pt x="577" y="146"/>
                  <a:pt x="466" y="0"/>
                  <a:pt x="466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5" name="Google Shape;2565;p112"/>
          <p:cNvSpPr/>
          <p:nvPr/>
        </p:nvSpPr>
        <p:spPr>
          <a:xfrm>
            <a:off x="4779074" y="1767592"/>
            <a:ext cx="86311" cy="54851"/>
          </a:xfrm>
          <a:custGeom>
            <a:rect b="b" l="l" r="r" t="t"/>
            <a:pathLst>
              <a:path extrusionOk="0" h="605" w="952">
                <a:moveTo>
                  <a:pt x="789" y="138"/>
                </a:moveTo>
                <a:lnTo>
                  <a:pt x="789" y="138"/>
                </a:lnTo>
                <a:cubicBezTo>
                  <a:pt x="795" y="151"/>
                  <a:pt x="802" y="163"/>
                  <a:pt x="813" y="174"/>
                </a:cubicBezTo>
                <a:cubicBezTo>
                  <a:pt x="841" y="202"/>
                  <a:pt x="841" y="257"/>
                  <a:pt x="841" y="313"/>
                </a:cubicBezTo>
                <a:cubicBezTo>
                  <a:pt x="841" y="376"/>
                  <a:pt x="813" y="403"/>
                  <a:pt x="778" y="431"/>
                </a:cubicBezTo>
                <a:cubicBezTo>
                  <a:pt x="778" y="431"/>
                  <a:pt x="778" y="429"/>
                  <a:pt x="776" y="427"/>
                </a:cubicBezTo>
                <a:lnTo>
                  <a:pt x="776" y="427"/>
                </a:lnTo>
                <a:cubicBezTo>
                  <a:pt x="769" y="373"/>
                  <a:pt x="751" y="303"/>
                  <a:pt x="751" y="257"/>
                </a:cubicBezTo>
                <a:cubicBezTo>
                  <a:pt x="751" y="202"/>
                  <a:pt x="778" y="174"/>
                  <a:pt x="778" y="139"/>
                </a:cubicBezTo>
                <a:cubicBezTo>
                  <a:pt x="782" y="139"/>
                  <a:pt x="786" y="139"/>
                  <a:pt x="789" y="138"/>
                </a:cubicBezTo>
                <a:close/>
                <a:moveTo>
                  <a:pt x="549" y="376"/>
                </a:moveTo>
                <a:cubicBezTo>
                  <a:pt x="577" y="376"/>
                  <a:pt x="605" y="403"/>
                  <a:pt x="639" y="431"/>
                </a:cubicBezTo>
                <a:lnTo>
                  <a:pt x="683" y="474"/>
                </a:lnTo>
                <a:lnTo>
                  <a:pt x="683" y="474"/>
                </a:lnTo>
                <a:cubicBezTo>
                  <a:pt x="661" y="481"/>
                  <a:pt x="634" y="487"/>
                  <a:pt x="605" y="487"/>
                </a:cubicBezTo>
                <a:lnTo>
                  <a:pt x="549" y="487"/>
                </a:lnTo>
                <a:cubicBezTo>
                  <a:pt x="521" y="459"/>
                  <a:pt x="494" y="431"/>
                  <a:pt x="466" y="403"/>
                </a:cubicBezTo>
                <a:cubicBezTo>
                  <a:pt x="458" y="397"/>
                  <a:pt x="452" y="392"/>
                  <a:pt x="447" y="388"/>
                </a:cubicBezTo>
                <a:lnTo>
                  <a:pt x="447" y="388"/>
                </a:lnTo>
                <a:cubicBezTo>
                  <a:pt x="468" y="381"/>
                  <a:pt x="496" y="376"/>
                  <a:pt x="521" y="376"/>
                </a:cubicBezTo>
                <a:close/>
                <a:moveTo>
                  <a:pt x="751" y="1"/>
                </a:moveTo>
                <a:cubicBezTo>
                  <a:pt x="751" y="28"/>
                  <a:pt x="723" y="56"/>
                  <a:pt x="695" y="84"/>
                </a:cubicBezTo>
                <a:cubicBezTo>
                  <a:pt x="667" y="112"/>
                  <a:pt x="639" y="174"/>
                  <a:pt x="639" y="230"/>
                </a:cubicBezTo>
                <a:lnTo>
                  <a:pt x="639" y="257"/>
                </a:lnTo>
                <a:cubicBezTo>
                  <a:pt x="639" y="268"/>
                  <a:pt x="640" y="278"/>
                  <a:pt x="640" y="287"/>
                </a:cubicBezTo>
                <a:lnTo>
                  <a:pt x="640" y="287"/>
                </a:lnTo>
                <a:cubicBezTo>
                  <a:pt x="621" y="277"/>
                  <a:pt x="599" y="267"/>
                  <a:pt x="577" y="257"/>
                </a:cubicBezTo>
                <a:lnTo>
                  <a:pt x="521" y="257"/>
                </a:lnTo>
                <a:cubicBezTo>
                  <a:pt x="466" y="257"/>
                  <a:pt x="403" y="285"/>
                  <a:pt x="376" y="285"/>
                </a:cubicBezTo>
                <a:cubicBezTo>
                  <a:pt x="348" y="285"/>
                  <a:pt x="348" y="313"/>
                  <a:pt x="348" y="313"/>
                </a:cubicBezTo>
                <a:lnTo>
                  <a:pt x="1" y="313"/>
                </a:lnTo>
                <a:lnTo>
                  <a:pt x="320" y="422"/>
                </a:lnTo>
                <a:lnTo>
                  <a:pt x="320" y="422"/>
                </a:lnTo>
                <a:lnTo>
                  <a:pt x="320" y="431"/>
                </a:lnTo>
                <a:cubicBezTo>
                  <a:pt x="348" y="459"/>
                  <a:pt x="431" y="549"/>
                  <a:pt x="521" y="577"/>
                </a:cubicBezTo>
                <a:cubicBezTo>
                  <a:pt x="549" y="605"/>
                  <a:pt x="577" y="605"/>
                  <a:pt x="605" y="605"/>
                </a:cubicBezTo>
                <a:cubicBezTo>
                  <a:pt x="667" y="605"/>
                  <a:pt x="695" y="605"/>
                  <a:pt x="751" y="577"/>
                </a:cubicBezTo>
                <a:lnTo>
                  <a:pt x="778" y="577"/>
                </a:lnTo>
                <a:lnTo>
                  <a:pt x="778" y="549"/>
                </a:lnTo>
                <a:lnTo>
                  <a:pt x="813" y="549"/>
                </a:lnTo>
                <a:cubicBezTo>
                  <a:pt x="841" y="521"/>
                  <a:pt x="869" y="521"/>
                  <a:pt x="896" y="487"/>
                </a:cubicBezTo>
                <a:cubicBezTo>
                  <a:pt x="924" y="431"/>
                  <a:pt x="952" y="403"/>
                  <a:pt x="952" y="348"/>
                </a:cubicBezTo>
                <a:lnTo>
                  <a:pt x="952" y="313"/>
                </a:lnTo>
                <a:cubicBezTo>
                  <a:pt x="952" y="230"/>
                  <a:pt x="924" y="174"/>
                  <a:pt x="896" y="112"/>
                </a:cubicBezTo>
                <a:cubicBezTo>
                  <a:pt x="896" y="84"/>
                  <a:pt x="869" y="56"/>
                  <a:pt x="869" y="56"/>
                </a:cubicBezTo>
                <a:lnTo>
                  <a:pt x="869" y="28"/>
                </a:lnTo>
                <a:lnTo>
                  <a:pt x="841" y="28"/>
                </a:lnTo>
                <a:lnTo>
                  <a:pt x="841" y="1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6" name="Google Shape;2566;p112"/>
          <p:cNvSpPr/>
          <p:nvPr/>
        </p:nvSpPr>
        <p:spPr>
          <a:xfrm>
            <a:off x="4826309" y="1804129"/>
            <a:ext cx="52312" cy="41614"/>
          </a:xfrm>
          <a:custGeom>
            <a:rect b="b" l="l" r="r" t="t"/>
            <a:pathLst>
              <a:path extrusionOk="0" h="459" w="577">
                <a:moveTo>
                  <a:pt x="493" y="0"/>
                </a:moveTo>
                <a:cubicBezTo>
                  <a:pt x="493" y="0"/>
                  <a:pt x="375" y="56"/>
                  <a:pt x="348" y="174"/>
                </a:cubicBezTo>
                <a:cubicBezTo>
                  <a:pt x="320" y="257"/>
                  <a:pt x="348" y="347"/>
                  <a:pt x="375" y="403"/>
                </a:cubicBezTo>
                <a:cubicBezTo>
                  <a:pt x="348" y="347"/>
                  <a:pt x="292" y="257"/>
                  <a:pt x="230" y="229"/>
                </a:cubicBezTo>
                <a:cubicBezTo>
                  <a:pt x="202" y="216"/>
                  <a:pt x="174" y="210"/>
                  <a:pt x="147" y="210"/>
                </a:cubicBezTo>
                <a:cubicBezTo>
                  <a:pt x="67" y="210"/>
                  <a:pt x="0" y="257"/>
                  <a:pt x="0" y="257"/>
                </a:cubicBezTo>
                <a:cubicBezTo>
                  <a:pt x="0" y="257"/>
                  <a:pt x="56" y="375"/>
                  <a:pt x="146" y="431"/>
                </a:cubicBezTo>
                <a:cubicBezTo>
                  <a:pt x="183" y="452"/>
                  <a:pt x="221" y="459"/>
                  <a:pt x="255" y="459"/>
                </a:cubicBezTo>
                <a:cubicBezTo>
                  <a:pt x="323" y="459"/>
                  <a:pt x="375" y="431"/>
                  <a:pt x="375" y="431"/>
                </a:cubicBezTo>
                <a:cubicBezTo>
                  <a:pt x="375" y="431"/>
                  <a:pt x="521" y="403"/>
                  <a:pt x="549" y="292"/>
                </a:cubicBezTo>
                <a:cubicBezTo>
                  <a:pt x="577" y="174"/>
                  <a:pt x="493" y="0"/>
                  <a:pt x="493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7" name="Google Shape;2567;p112"/>
          <p:cNvSpPr/>
          <p:nvPr/>
        </p:nvSpPr>
        <p:spPr>
          <a:xfrm>
            <a:off x="4805547" y="1799052"/>
            <a:ext cx="75613" cy="52403"/>
          </a:xfrm>
          <a:custGeom>
            <a:rect b="b" l="l" r="r" t="t"/>
            <a:pathLst>
              <a:path extrusionOk="0" h="578" w="834">
                <a:moveTo>
                  <a:pt x="695" y="140"/>
                </a:moveTo>
                <a:cubicBezTo>
                  <a:pt x="722" y="202"/>
                  <a:pt x="722" y="230"/>
                  <a:pt x="722" y="285"/>
                </a:cubicBezTo>
                <a:lnTo>
                  <a:pt x="722" y="313"/>
                </a:lnTo>
                <a:cubicBezTo>
                  <a:pt x="695" y="376"/>
                  <a:pt x="695" y="403"/>
                  <a:pt x="660" y="403"/>
                </a:cubicBezTo>
                <a:cubicBezTo>
                  <a:pt x="655" y="408"/>
                  <a:pt x="652" y="412"/>
                  <a:pt x="648" y="415"/>
                </a:cubicBezTo>
                <a:lnTo>
                  <a:pt x="648" y="415"/>
                </a:lnTo>
                <a:cubicBezTo>
                  <a:pt x="632" y="385"/>
                  <a:pt x="632" y="337"/>
                  <a:pt x="632" y="285"/>
                </a:cubicBezTo>
                <a:lnTo>
                  <a:pt x="632" y="230"/>
                </a:lnTo>
                <a:cubicBezTo>
                  <a:pt x="632" y="202"/>
                  <a:pt x="660" y="174"/>
                  <a:pt x="695" y="140"/>
                </a:cubicBezTo>
                <a:close/>
                <a:moveTo>
                  <a:pt x="375" y="313"/>
                </a:moveTo>
                <a:cubicBezTo>
                  <a:pt x="375" y="313"/>
                  <a:pt x="403" y="313"/>
                  <a:pt x="431" y="348"/>
                </a:cubicBezTo>
                <a:cubicBezTo>
                  <a:pt x="459" y="348"/>
                  <a:pt x="486" y="376"/>
                  <a:pt x="486" y="403"/>
                </a:cubicBezTo>
                <a:cubicBezTo>
                  <a:pt x="507" y="420"/>
                  <a:pt x="525" y="436"/>
                  <a:pt x="536" y="452"/>
                </a:cubicBezTo>
                <a:lnTo>
                  <a:pt x="536" y="452"/>
                </a:lnTo>
                <a:cubicBezTo>
                  <a:pt x="523" y="456"/>
                  <a:pt x="506" y="459"/>
                  <a:pt x="486" y="459"/>
                </a:cubicBezTo>
                <a:cubicBezTo>
                  <a:pt x="459" y="459"/>
                  <a:pt x="431" y="459"/>
                  <a:pt x="403" y="431"/>
                </a:cubicBezTo>
                <a:cubicBezTo>
                  <a:pt x="375" y="431"/>
                  <a:pt x="347" y="376"/>
                  <a:pt x="313" y="348"/>
                </a:cubicBezTo>
                <a:cubicBezTo>
                  <a:pt x="313" y="345"/>
                  <a:pt x="313" y="342"/>
                  <a:pt x="312" y="340"/>
                </a:cubicBezTo>
                <a:lnTo>
                  <a:pt x="312" y="340"/>
                </a:lnTo>
                <a:cubicBezTo>
                  <a:pt x="334" y="330"/>
                  <a:pt x="356" y="313"/>
                  <a:pt x="375" y="313"/>
                </a:cubicBezTo>
                <a:close/>
                <a:moveTo>
                  <a:pt x="695" y="1"/>
                </a:moveTo>
                <a:cubicBezTo>
                  <a:pt x="695" y="1"/>
                  <a:pt x="660" y="29"/>
                  <a:pt x="604" y="56"/>
                </a:cubicBezTo>
                <a:cubicBezTo>
                  <a:pt x="577" y="84"/>
                  <a:pt x="549" y="140"/>
                  <a:pt x="521" y="202"/>
                </a:cubicBezTo>
                <a:lnTo>
                  <a:pt x="521" y="255"/>
                </a:lnTo>
                <a:lnTo>
                  <a:pt x="521" y="255"/>
                </a:lnTo>
                <a:cubicBezTo>
                  <a:pt x="509" y="246"/>
                  <a:pt x="497" y="238"/>
                  <a:pt x="486" y="230"/>
                </a:cubicBezTo>
                <a:cubicBezTo>
                  <a:pt x="431" y="230"/>
                  <a:pt x="403" y="202"/>
                  <a:pt x="375" y="202"/>
                </a:cubicBezTo>
                <a:cubicBezTo>
                  <a:pt x="313" y="202"/>
                  <a:pt x="285" y="230"/>
                  <a:pt x="257" y="230"/>
                </a:cubicBezTo>
                <a:cubicBezTo>
                  <a:pt x="229" y="230"/>
                  <a:pt x="229" y="230"/>
                  <a:pt x="229" y="258"/>
                </a:cubicBezTo>
                <a:lnTo>
                  <a:pt x="0" y="258"/>
                </a:lnTo>
                <a:lnTo>
                  <a:pt x="185" y="341"/>
                </a:lnTo>
                <a:lnTo>
                  <a:pt x="185" y="341"/>
                </a:lnTo>
                <a:lnTo>
                  <a:pt x="174" y="348"/>
                </a:lnTo>
                <a:cubicBezTo>
                  <a:pt x="174" y="348"/>
                  <a:pt x="202" y="348"/>
                  <a:pt x="202" y="376"/>
                </a:cubicBezTo>
                <a:cubicBezTo>
                  <a:pt x="229" y="403"/>
                  <a:pt x="257" y="487"/>
                  <a:pt x="375" y="549"/>
                </a:cubicBezTo>
                <a:cubicBezTo>
                  <a:pt x="403" y="577"/>
                  <a:pt x="459" y="577"/>
                  <a:pt x="486" y="577"/>
                </a:cubicBezTo>
                <a:lnTo>
                  <a:pt x="577" y="577"/>
                </a:lnTo>
                <a:lnTo>
                  <a:pt x="604" y="549"/>
                </a:lnTo>
                <a:lnTo>
                  <a:pt x="660" y="549"/>
                </a:lnTo>
                <a:lnTo>
                  <a:pt x="660" y="535"/>
                </a:lnTo>
                <a:lnTo>
                  <a:pt x="660" y="535"/>
                </a:lnTo>
                <a:cubicBezTo>
                  <a:pt x="680" y="524"/>
                  <a:pt x="707" y="506"/>
                  <a:pt x="722" y="487"/>
                </a:cubicBezTo>
                <a:cubicBezTo>
                  <a:pt x="750" y="459"/>
                  <a:pt x="806" y="431"/>
                  <a:pt x="834" y="348"/>
                </a:cubicBezTo>
                <a:lnTo>
                  <a:pt x="834" y="285"/>
                </a:lnTo>
                <a:cubicBezTo>
                  <a:pt x="834" y="202"/>
                  <a:pt x="834" y="140"/>
                  <a:pt x="806" y="112"/>
                </a:cubicBezTo>
                <a:cubicBezTo>
                  <a:pt x="806" y="84"/>
                  <a:pt x="778" y="56"/>
                  <a:pt x="778" y="56"/>
                </a:cubicBezTo>
                <a:lnTo>
                  <a:pt x="778" y="29"/>
                </a:lnTo>
                <a:lnTo>
                  <a:pt x="750" y="29"/>
                </a:lnTo>
                <a:lnTo>
                  <a:pt x="750" y="1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8" name="Google Shape;2568;p112"/>
          <p:cNvSpPr/>
          <p:nvPr/>
        </p:nvSpPr>
        <p:spPr>
          <a:xfrm>
            <a:off x="4837007" y="1838127"/>
            <a:ext cx="54851" cy="37444"/>
          </a:xfrm>
          <a:custGeom>
            <a:rect b="b" l="l" r="r" t="t"/>
            <a:pathLst>
              <a:path extrusionOk="0" h="413" w="605">
                <a:moveTo>
                  <a:pt x="521" y="0"/>
                </a:moveTo>
                <a:cubicBezTo>
                  <a:pt x="521" y="0"/>
                  <a:pt x="403" y="28"/>
                  <a:pt x="348" y="146"/>
                </a:cubicBezTo>
                <a:cubicBezTo>
                  <a:pt x="313" y="229"/>
                  <a:pt x="348" y="320"/>
                  <a:pt x="348" y="375"/>
                </a:cubicBezTo>
                <a:cubicBezTo>
                  <a:pt x="348" y="320"/>
                  <a:pt x="285" y="229"/>
                  <a:pt x="230" y="174"/>
                </a:cubicBezTo>
                <a:cubicBezTo>
                  <a:pt x="200" y="155"/>
                  <a:pt x="164" y="149"/>
                  <a:pt x="130" y="149"/>
                </a:cubicBezTo>
                <a:cubicBezTo>
                  <a:pt x="62" y="149"/>
                  <a:pt x="0" y="174"/>
                  <a:pt x="0" y="174"/>
                </a:cubicBezTo>
                <a:cubicBezTo>
                  <a:pt x="0" y="174"/>
                  <a:pt x="56" y="320"/>
                  <a:pt x="139" y="375"/>
                </a:cubicBezTo>
                <a:cubicBezTo>
                  <a:pt x="182" y="405"/>
                  <a:pt x="231" y="413"/>
                  <a:pt x="271" y="413"/>
                </a:cubicBezTo>
                <a:cubicBezTo>
                  <a:pt x="315" y="413"/>
                  <a:pt x="348" y="403"/>
                  <a:pt x="348" y="403"/>
                </a:cubicBezTo>
                <a:cubicBezTo>
                  <a:pt x="375" y="403"/>
                  <a:pt x="487" y="403"/>
                  <a:pt x="549" y="292"/>
                </a:cubicBezTo>
                <a:cubicBezTo>
                  <a:pt x="605" y="174"/>
                  <a:pt x="521" y="0"/>
                  <a:pt x="521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9" name="Google Shape;2569;p112"/>
          <p:cNvSpPr/>
          <p:nvPr/>
        </p:nvSpPr>
        <p:spPr>
          <a:xfrm>
            <a:off x="4818149" y="1833050"/>
            <a:ext cx="73709" cy="47326"/>
          </a:xfrm>
          <a:custGeom>
            <a:rect b="b" l="l" r="r" t="t"/>
            <a:pathLst>
              <a:path extrusionOk="0" h="522" w="813">
                <a:moveTo>
                  <a:pt x="695" y="147"/>
                </a:moveTo>
                <a:lnTo>
                  <a:pt x="695" y="230"/>
                </a:lnTo>
                <a:lnTo>
                  <a:pt x="695" y="320"/>
                </a:lnTo>
                <a:cubicBezTo>
                  <a:pt x="667" y="348"/>
                  <a:pt x="639" y="376"/>
                  <a:pt x="611" y="376"/>
                </a:cubicBezTo>
                <a:lnTo>
                  <a:pt x="611" y="320"/>
                </a:lnTo>
                <a:lnTo>
                  <a:pt x="611" y="230"/>
                </a:lnTo>
                <a:cubicBezTo>
                  <a:pt x="639" y="174"/>
                  <a:pt x="667" y="147"/>
                  <a:pt x="695" y="147"/>
                </a:cubicBezTo>
                <a:close/>
                <a:moveTo>
                  <a:pt x="320" y="258"/>
                </a:moveTo>
                <a:cubicBezTo>
                  <a:pt x="347" y="258"/>
                  <a:pt x="382" y="258"/>
                  <a:pt x="410" y="285"/>
                </a:cubicBezTo>
                <a:cubicBezTo>
                  <a:pt x="438" y="285"/>
                  <a:pt x="438" y="320"/>
                  <a:pt x="465" y="348"/>
                </a:cubicBezTo>
                <a:cubicBezTo>
                  <a:pt x="480" y="363"/>
                  <a:pt x="487" y="385"/>
                  <a:pt x="490" y="403"/>
                </a:cubicBezTo>
                <a:lnTo>
                  <a:pt x="490" y="403"/>
                </a:lnTo>
                <a:cubicBezTo>
                  <a:pt x="462" y="403"/>
                  <a:pt x="409" y="403"/>
                  <a:pt x="382" y="376"/>
                </a:cubicBezTo>
                <a:cubicBezTo>
                  <a:pt x="347" y="348"/>
                  <a:pt x="320" y="320"/>
                  <a:pt x="292" y="285"/>
                </a:cubicBezTo>
                <a:cubicBezTo>
                  <a:pt x="292" y="276"/>
                  <a:pt x="292" y="266"/>
                  <a:pt x="291" y="258"/>
                </a:cubicBezTo>
                <a:close/>
                <a:moveTo>
                  <a:pt x="695" y="1"/>
                </a:moveTo>
                <a:cubicBezTo>
                  <a:pt x="695" y="1"/>
                  <a:pt x="667" y="28"/>
                  <a:pt x="611" y="56"/>
                </a:cubicBezTo>
                <a:cubicBezTo>
                  <a:pt x="583" y="84"/>
                  <a:pt x="521" y="112"/>
                  <a:pt x="521" y="174"/>
                </a:cubicBezTo>
                <a:cubicBezTo>
                  <a:pt x="513" y="191"/>
                  <a:pt x="507" y="207"/>
                  <a:pt x="503" y="223"/>
                </a:cubicBezTo>
                <a:lnTo>
                  <a:pt x="503" y="223"/>
                </a:lnTo>
                <a:cubicBezTo>
                  <a:pt x="492" y="216"/>
                  <a:pt x="479" y="209"/>
                  <a:pt x="465" y="202"/>
                </a:cubicBezTo>
                <a:cubicBezTo>
                  <a:pt x="410" y="174"/>
                  <a:pt x="382" y="147"/>
                  <a:pt x="320" y="147"/>
                </a:cubicBezTo>
                <a:cubicBezTo>
                  <a:pt x="292" y="147"/>
                  <a:pt x="264" y="147"/>
                  <a:pt x="236" y="174"/>
                </a:cubicBezTo>
                <a:lnTo>
                  <a:pt x="0" y="174"/>
                </a:lnTo>
                <a:lnTo>
                  <a:pt x="174" y="285"/>
                </a:lnTo>
                <a:cubicBezTo>
                  <a:pt x="174" y="320"/>
                  <a:pt x="236" y="403"/>
                  <a:pt x="320" y="494"/>
                </a:cubicBezTo>
                <a:cubicBezTo>
                  <a:pt x="382" y="522"/>
                  <a:pt x="438" y="522"/>
                  <a:pt x="493" y="522"/>
                </a:cubicBezTo>
                <a:lnTo>
                  <a:pt x="611" y="522"/>
                </a:lnTo>
                <a:cubicBezTo>
                  <a:pt x="639" y="522"/>
                  <a:pt x="667" y="494"/>
                  <a:pt x="695" y="459"/>
                </a:cubicBezTo>
                <a:cubicBezTo>
                  <a:pt x="729" y="459"/>
                  <a:pt x="785" y="403"/>
                  <a:pt x="785" y="376"/>
                </a:cubicBezTo>
                <a:cubicBezTo>
                  <a:pt x="813" y="320"/>
                  <a:pt x="813" y="258"/>
                  <a:pt x="813" y="230"/>
                </a:cubicBezTo>
                <a:lnTo>
                  <a:pt x="813" y="84"/>
                </a:lnTo>
                <a:cubicBezTo>
                  <a:pt x="813" y="84"/>
                  <a:pt x="813" y="56"/>
                  <a:pt x="785" y="56"/>
                </a:cubicBezTo>
                <a:lnTo>
                  <a:pt x="785" y="28"/>
                </a:lnTo>
                <a:lnTo>
                  <a:pt x="785" y="1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0" name="Google Shape;2570;p112"/>
          <p:cNvSpPr/>
          <p:nvPr/>
        </p:nvSpPr>
        <p:spPr>
          <a:xfrm>
            <a:off x="4844532" y="1872126"/>
            <a:ext cx="52403" cy="34633"/>
          </a:xfrm>
          <a:custGeom>
            <a:rect b="b" l="l" r="r" t="t"/>
            <a:pathLst>
              <a:path extrusionOk="0" h="382" w="578">
                <a:moveTo>
                  <a:pt x="549" y="0"/>
                </a:moveTo>
                <a:cubicBezTo>
                  <a:pt x="549" y="0"/>
                  <a:pt x="404" y="28"/>
                  <a:pt x="348" y="118"/>
                </a:cubicBezTo>
                <a:cubicBezTo>
                  <a:pt x="320" y="202"/>
                  <a:pt x="320" y="292"/>
                  <a:pt x="320" y="347"/>
                </a:cubicBezTo>
                <a:cubicBezTo>
                  <a:pt x="292" y="292"/>
                  <a:pt x="292" y="202"/>
                  <a:pt x="230" y="146"/>
                </a:cubicBezTo>
                <a:cubicBezTo>
                  <a:pt x="182" y="110"/>
                  <a:pt x="133" y="100"/>
                  <a:pt x="93" y="100"/>
                </a:cubicBezTo>
                <a:cubicBezTo>
                  <a:pt x="39" y="100"/>
                  <a:pt x="1" y="118"/>
                  <a:pt x="1" y="118"/>
                </a:cubicBezTo>
                <a:cubicBezTo>
                  <a:pt x="1" y="118"/>
                  <a:pt x="29" y="236"/>
                  <a:pt x="91" y="320"/>
                </a:cubicBezTo>
                <a:cubicBezTo>
                  <a:pt x="138" y="371"/>
                  <a:pt x="205" y="382"/>
                  <a:pt x="255" y="382"/>
                </a:cubicBezTo>
                <a:cubicBezTo>
                  <a:pt x="293" y="382"/>
                  <a:pt x="320" y="375"/>
                  <a:pt x="320" y="375"/>
                </a:cubicBezTo>
                <a:cubicBezTo>
                  <a:pt x="320" y="375"/>
                  <a:pt x="438" y="375"/>
                  <a:pt x="522" y="292"/>
                </a:cubicBezTo>
                <a:cubicBezTo>
                  <a:pt x="577" y="174"/>
                  <a:pt x="549" y="0"/>
                  <a:pt x="549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1" name="Google Shape;2571;p112"/>
          <p:cNvSpPr/>
          <p:nvPr/>
        </p:nvSpPr>
        <p:spPr>
          <a:xfrm>
            <a:off x="4839546" y="1867049"/>
            <a:ext cx="60472" cy="44787"/>
          </a:xfrm>
          <a:custGeom>
            <a:rect b="b" l="l" r="r" t="t"/>
            <a:pathLst>
              <a:path extrusionOk="0" h="494" w="667">
                <a:moveTo>
                  <a:pt x="121" y="202"/>
                </a:moveTo>
                <a:lnTo>
                  <a:pt x="121" y="202"/>
                </a:lnTo>
                <a:cubicBezTo>
                  <a:pt x="177" y="205"/>
                  <a:pt x="203" y="231"/>
                  <a:pt x="229" y="258"/>
                </a:cubicBezTo>
                <a:cubicBezTo>
                  <a:pt x="257" y="258"/>
                  <a:pt x="285" y="292"/>
                  <a:pt x="285" y="320"/>
                </a:cubicBezTo>
                <a:cubicBezTo>
                  <a:pt x="285" y="338"/>
                  <a:pt x="300" y="357"/>
                  <a:pt x="310" y="375"/>
                </a:cubicBezTo>
                <a:lnTo>
                  <a:pt x="310" y="375"/>
                </a:lnTo>
                <a:cubicBezTo>
                  <a:pt x="272" y="373"/>
                  <a:pt x="221" y="368"/>
                  <a:pt x="202" y="348"/>
                </a:cubicBezTo>
                <a:cubicBezTo>
                  <a:pt x="174" y="320"/>
                  <a:pt x="146" y="258"/>
                  <a:pt x="146" y="230"/>
                </a:cubicBezTo>
                <a:cubicBezTo>
                  <a:pt x="134" y="220"/>
                  <a:pt x="126" y="211"/>
                  <a:pt x="121" y="202"/>
                </a:cubicBezTo>
                <a:close/>
                <a:moveTo>
                  <a:pt x="549" y="147"/>
                </a:moveTo>
                <a:lnTo>
                  <a:pt x="549" y="174"/>
                </a:lnTo>
                <a:cubicBezTo>
                  <a:pt x="549" y="230"/>
                  <a:pt x="549" y="292"/>
                  <a:pt x="521" y="320"/>
                </a:cubicBezTo>
                <a:cubicBezTo>
                  <a:pt x="493" y="348"/>
                  <a:pt x="459" y="376"/>
                  <a:pt x="431" y="376"/>
                </a:cubicBezTo>
                <a:lnTo>
                  <a:pt x="431" y="376"/>
                </a:lnTo>
                <a:cubicBezTo>
                  <a:pt x="431" y="321"/>
                  <a:pt x="435" y="249"/>
                  <a:pt x="459" y="202"/>
                </a:cubicBezTo>
                <a:cubicBezTo>
                  <a:pt x="493" y="174"/>
                  <a:pt x="521" y="147"/>
                  <a:pt x="549" y="147"/>
                </a:cubicBezTo>
                <a:close/>
                <a:moveTo>
                  <a:pt x="577" y="1"/>
                </a:moveTo>
                <a:cubicBezTo>
                  <a:pt x="577" y="1"/>
                  <a:pt x="549" y="1"/>
                  <a:pt x="493" y="28"/>
                </a:cubicBezTo>
                <a:cubicBezTo>
                  <a:pt x="431" y="56"/>
                  <a:pt x="403" y="84"/>
                  <a:pt x="347" y="147"/>
                </a:cubicBezTo>
                <a:cubicBezTo>
                  <a:pt x="343" y="160"/>
                  <a:pt x="339" y="175"/>
                  <a:pt x="336" y="191"/>
                </a:cubicBezTo>
                <a:lnTo>
                  <a:pt x="336" y="191"/>
                </a:lnTo>
                <a:cubicBezTo>
                  <a:pt x="330" y="185"/>
                  <a:pt x="325" y="180"/>
                  <a:pt x="320" y="174"/>
                </a:cubicBezTo>
                <a:cubicBezTo>
                  <a:pt x="257" y="119"/>
                  <a:pt x="174" y="84"/>
                  <a:pt x="111" y="84"/>
                </a:cubicBezTo>
                <a:lnTo>
                  <a:pt x="56" y="84"/>
                </a:lnTo>
                <a:lnTo>
                  <a:pt x="56" y="119"/>
                </a:lnTo>
                <a:lnTo>
                  <a:pt x="28" y="119"/>
                </a:lnTo>
                <a:cubicBezTo>
                  <a:pt x="0" y="147"/>
                  <a:pt x="0" y="147"/>
                  <a:pt x="0" y="174"/>
                </a:cubicBezTo>
                <a:lnTo>
                  <a:pt x="0" y="202"/>
                </a:lnTo>
                <a:lnTo>
                  <a:pt x="3" y="202"/>
                </a:lnTo>
                <a:cubicBezTo>
                  <a:pt x="6" y="220"/>
                  <a:pt x="13" y="243"/>
                  <a:pt x="28" y="258"/>
                </a:cubicBezTo>
                <a:cubicBezTo>
                  <a:pt x="28" y="320"/>
                  <a:pt x="56" y="376"/>
                  <a:pt x="111" y="431"/>
                </a:cubicBezTo>
                <a:cubicBezTo>
                  <a:pt x="202" y="494"/>
                  <a:pt x="285" y="494"/>
                  <a:pt x="347" y="494"/>
                </a:cubicBezTo>
                <a:lnTo>
                  <a:pt x="459" y="494"/>
                </a:lnTo>
                <a:cubicBezTo>
                  <a:pt x="521" y="466"/>
                  <a:pt x="577" y="431"/>
                  <a:pt x="604" y="376"/>
                </a:cubicBezTo>
                <a:cubicBezTo>
                  <a:pt x="667" y="320"/>
                  <a:pt x="667" y="230"/>
                  <a:pt x="667" y="174"/>
                </a:cubicBezTo>
                <a:lnTo>
                  <a:pt x="667" y="84"/>
                </a:lnTo>
                <a:lnTo>
                  <a:pt x="667" y="56"/>
                </a:lnTo>
                <a:lnTo>
                  <a:pt x="667" y="28"/>
                </a:lnTo>
                <a:lnTo>
                  <a:pt x="632" y="28"/>
                </a:lnTo>
                <a:cubicBezTo>
                  <a:pt x="632" y="1"/>
                  <a:pt x="604" y="1"/>
                  <a:pt x="604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2" name="Google Shape;2572;p112"/>
          <p:cNvSpPr/>
          <p:nvPr/>
        </p:nvSpPr>
        <p:spPr>
          <a:xfrm>
            <a:off x="4847071" y="1909206"/>
            <a:ext cx="52947" cy="31641"/>
          </a:xfrm>
          <a:custGeom>
            <a:rect b="b" l="l" r="r" t="t"/>
            <a:pathLst>
              <a:path extrusionOk="0" h="349" w="584">
                <a:moveTo>
                  <a:pt x="1" y="1"/>
                </a:moveTo>
                <a:cubicBezTo>
                  <a:pt x="1" y="1"/>
                  <a:pt x="1" y="140"/>
                  <a:pt x="63" y="230"/>
                </a:cubicBezTo>
                <a:cubicBezTo>
                  <a:pt x="146" y="313"/>
                  <a:pt x="264" y="348"/>
                  <a:pt x="264" y="348"/>
                </a:cubicBezTo>
                <a:cubicBezTo>
                  <a:pt x="292" y="348"/>
                  <a:pt x="410" y="348"/>
                  <a:pt x="494" y="258"/>
                </a:cubicBezTo>
                <a:cubicBezTo>
                  <a:pt x="584" y="175"/>
                  <a:pt x="549" y="1"/>
                  <a:pt x="549" y="1"/>
                </a:cubicBezTo>
                <a:lnTo>
                  <a:pt x="549" y="1"/>
                </a:lnTo>
                <a:cubicBezTo>
                  <a:pt x="549" y="1"/>
                  <a:pt x="438" y="1"/>
                  <a:pt x="348" y="84"/>
                </a:cubicBezTo>
                <a:cubicBezTo>
                  <a:pt x="292" y="140"/>
                  <a:pt x="292" y="230"/>
                  <a:pt x="292" y="286"/>
                </a:cubicBezTo>
                <a:cubicBezTo>
                  <a:pt x="292" y="230"/>
                  <a:pt x="264" y="140"/>
                  <a:pt x="202" y="84"/>
                </a:cubicBezTo>
                <a:cubicBezTo>
                  <a:pt x="146" y="1"/>
                  <a:pt x="1" y="1"/>
                  <a:pt x="1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3" name="Google Shape;2573;p112"/>
          <p:cNvSpPr/>
          <p:nvPr/>
        </p:nvSpPr>
        <p:spPr>
          <a:xfrm>
            <a:off x="4833834" y="1903585"/>
            <a:ext cx="68722" cy="42249"/>
          </a:xfrm>
          <a:custGeom>
            <a:rect b="b" l="l" r="r" t="t"/>
            <a:pathLst>
              <a:path extrusionOk="0" h="466" w="758">
                <a:moveTo>
                  <a:pt x="209" y="124"/>
                </a:moveTo>
                <a:lnTo>
                  <a:pt x="209" y="124"/>
                </a:lnTo>
                <a:cubicBezTo>
                  <a:pt x="248" y="133"/>
                  <a:pt x="300" y="153"/>
                  <a:pt x="320" y="174"/>
                </a:cubicBezTo>
                <a:cubicBezTo>
                  <a:pt x="344" y="227"/>
                  <a:pt x="373" y="276"/>
                  <a:pt x="381" y="323"/>
                </a:cubicBezTo>
                <a:lnTo>
                  <a:pt x="381" y="323"/>
                </a:lnTo>
                <a:lnTo>
                  <a:pt x="373" y="336"/>
                </a:lnTo>
                <a:lnTo>
                  <a:pt x="373" y="336"/>
                </a:lnTo>
                <a:cubicBezTo>
                  <a:pt x="365" y="332"/>
                  <a:pt x="357" y="327"/>
                  <a:pt x="348" y="320"/>
                </a:cubicBezTo>
                <a:cubicBezTo>
                  <a:pt x="320" y="320"/>
                  <a:pt x="292" y="292"/>
                  <a:pt x="265" y="264"/>
                </a:cubicBezTo>
                <a:cubicBezTo>
                  <a:pt x="237" y="237"/>
                  <a:pt x="237" y="174"/>
                  <a:pt x="209" y="146"/>
                </a:cubicBezTo>
                <a:lnTo>
                  <a:pt x="209" y="124"/>
                </a:lnTo>
                <a:close/>
                <a:moveTo>
                  <a:pt x="640" y="119"/>
                </a:moveTo>
                <a:lnTo>
                  <a:pt x="640" y="174"/>
                </a:lnTo>
                <a:cubicBezTo>
                  <a:pt x="640" y="237"/>
                  <a:pt x="612" y="264"/>
                  <a:pt x="584" y="292"/>
                </a:cubicBezTo>
                <a:cubicBezTo>
                  <a:pt x="584" y="320"/>
                  <a:pt x="556" y="320"/>
                  <a:pt x="522" y="320"/>
                </a:cubicBezTo>
                <a:cubicBezTo>
                  <a:pt x="512" y="329"/>
                  <a:pt x="503" y="336"/>
                  <a:pt x="494" y="340"/>
                </a:cubicBezTo>
                <a:lnTo>
                  <a:pt x="494" y="340"/>
                </a:lnTo>
                <a:cubicBezTo>
                  <a:pt x="496" y="288"/>
                  <a:pt x="506" y="224"/>
                  <a:pt x="556" y="174"/>
                </a:cubicBezTo>
                <a:cubicBezTo>
                  <a:pt x="584" y="146"/>
                  <a:pt x="612" y="119"/>
                  <a:pt x="640" y="119"/>
                </a:cubicBezTo>
                <a:close/>
                <a:moveTo>
                  <a:pt x="1" y="0"/>
                </a:moveTo>
                <a:lnTo>
                  <a:pt x="91" y="91"/>
                </a:lnTo>
                <a:lnTo>
                  <a:pt x="91" y="119"/>
                </a:lnTo>
                <a:cubicBezTo>
                  <a:pt x="91" y="146"/>
                  <a:pt x="119" y="264"/>
                  <a:pt x="174" y="348"/>
                </a:cubicBezTo>
                <a:cubicBezTo>
                  <a:pt x="209" y="410"/>
                  <a:pt x="265" y="438"/>
                  <a:pt x="320" y="438"/>
                </a:cubicBezTo>
                <a:cubicBezTo>
                  <a:pt x="348" y="438"/>
                  <a:pt x="383" y="438"/>
                  <a:pt x="383" y="466"/>
                </a:cubicBezTo>
                <a:lnTo>
                  <a:pt x="466" y="466"/>
                </a:lnTo>
                <a:cubicBezTo>
                  <a:pt x="494" y="466"/>
                  <a:pt x="522" y="466"/>
                  <a:pt x="556" y="438"/>
                </a:cubicBezTo>
                <a:cubicBezTo>
                  <a:pt x="612" y="438"/>
                  <a:pt x="640" y="410"/>
                  <a:pt x="667" y="348"/>
                </a:cubicBezTo>
                <a:cubicBezTo>
                  <a:pt x="730" y="320"/>
                  <a:pt x="730" y="264"/>
                  <a:pt x="758" y="202"/>
                </a:cubicBezTo>
                <a:lnTo>
                  <a:pt x="758" y="91"/>
                </a:lnTo>
                <a:lnTo>
                  <a:pt x="758" y="63"/>
                </a:lnTo>
                <a:lnTo>
                  <a:pt x="758" y="28"/>
                </a:lnTo>
                <a:lnTo>
                  <a:pt x="758" y="0"/>
                </a:lnTo>
                <a:lnTo>
                  <a:pt x="612" y="0"/>
                </a:lnTo>
                <a:cubicBezTo>
                  <a:pt x="556" y="28"/>
                  <a:pt x="494" y="63"/>
                  <a:pt x="466" y="119"/>
                </a:cubicBezTo>
                <a:cubicBezTo>
                  <a:pt x="455" y="130"/>
                  <a:pt x="445" y="141"/>
                  <a:pt x="437" y="152"/>
                </a:cubicBezTo>
                <a:lnTo>
                  <a:pt x="437" y="152"/>
                </a:lnTo>
                <a:cubicBezTo>
                  <a:pt x="429" y="140"/>
                  <a:pt x="420" y="128"/>
                  <a:pt x="410" y="119"/>
                </a:cubicBezTo>
                <a:cubicBezTo>
                  <a:pt x="320" y="28"/>
                  <a:pt x="237" y="0"/>
                  <a:pt x="174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4" name="Google Shape;2574;p112"/>
          <p:cNvSpPr/>
          <p:nvPr/>
        </p:nvSpPr>
        <p:spPr>
          <a:xfrm>
            <a:off x="4844532" y="1937584"/>
            <a:ext cx="52403" cy="35086"/>
          </a:xfrm>
          <a:custGeom>
            <a:rect b="b" l="l" r="r" t="t"/>
            <a:pathLst>
              <a:path extrusionOk="0" h="387" w="578">
                <a:moveTo>
                  <a:pt x="29" y="0"/>
                </a:moveTo>
                <a:cubicBezTo>
                  <a:pt x="29" y="0"/>
                  <a:pt x="1" y="146"/>
                  <a:pt x="56" y="264"/>
                </a:cubicBezTo>
                <a:cubicBezTo>
                  <a:pt x="119" y="348"/>
                  <a:pt x="230" y="382"/>
                  <a:pt x="230" y="382"/>
                </a:cubicBezTo>
                <a:cubicBezTo>
                  <a:pt x="243" y="382"/>
                  <a:pt x="268" y="386"/>
                  <a:pt x="298" y="386"/>
                </a:cubicBezTo>
                <a:cubicBezTo>
                  <a:pt x="346" y="386"/>
                  <a:pt x="410" y="376"/>
                  <a:pt x="466" y="320"/>
                </a:cubicBezTo>
                <a:cubicBezTo>
                  <a:pt x="549" y="237"/>
                  <a:pt x="577" y="63"/>
                  <a:pt x="577" y="63"/>
                </a:cubicBezTo>
                <a:cubicBezTo>
                  <a:pt x="577" y="63"/>
                  <a:pt x="555" y="58"/>
                  <a:pt x="523" y="58"/>
                </a:cubicBezTo>
                <a:cubicBezTo>
                  <a:pt x="474" y="58"/>
                  <a:pt x="402" y="68"/>
                  <a:pt x="348" y="118"/>
                </a:cubicBezTo>
                <a:cubicBezTo>
                  <a:pt x="292" y="174"/>
                  <a:pt x="265" y="292"/>
                  <a:pt x="265" y="320"/>
                </a:cubicBezTo>
                <a:cubicBezTo>
                  <a:pt x="265" y="292"/>
                  <a:pt x="265" y="174"/>
                  <a:pt x="230" y="118"/>
                </a:cubicBezTo>
                <a:cubicBezTo>
                  <a:pt x="147" y="0"/>
                  <a:pt x="29" y="0"/>
                  <a:pt x="29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5" name="Google Shape;2575;p112"/>
          <p:cNvSpPr/>
          <p:nvPr/>
        </p:nvSpPr>
        <p:spPr>
          <a:xfrm>
            <a:off x="4842084" y="1932507"/>
            <a:ext cx="65549" cy="44787"/>
          </a:xfrm>
          <a:custGeom>
            <a:rect b="b" l="l" r="r" t="t"/>
            <a:pathLst>
              <a:path extrusionOk="0" h="494" w="723">
                <a:moveTo>
                  <a:pt x="118" y="147"/>
                </a:moveTo>
                <a:cubicBezTo>
                  <a:pt x="146" y="147"/>
                  <a:pt x="174" y="174"/>
                  <a:pt x="201" y="202"/>
                </a:cubicBezTo>
                <a:cubicBezTo>
                  <a:pt x="229" y="230"/>
                  <a:pt x="229" y="293"/>
                  <a:pt x="229" y="320"/>
                </a:cubicBezTo>
                <a:lnTo>
                  <a:pt x="229" y="348"/>
                </a:lnTo>
                <a:cubicBezTo>
                  <a:pt x="174" y="348"/>
                  <a:pt x="146" y="320"/>
                  <a:pt x="146" y="293"/>
                </a:cubicBezTo>
                <a:cubicBezTo>
                  <a:pt x="118" y="230"/>
                  <a:pt x="118" y="174"/>
                  <a:pt x="118" y="147"/>
                </a:cubicBezTo>
                <a:close/>
                <a:moveTo>
                  <a:pt x="543" y="175"/>
                </a:moveTo>
                <a:cubicBezTo>
                  <a:pt x="539" y="190"/>
                  <a:pt x="532" y="208"/>
                  <a:pt x="521" y="230"/>
                </a:cubicBezTo>
                <a:cubicBezTo>
                  <a:pt x="521" y="265"/>
                  <a:pt x="493" y="320"/>
                  <a:pt x="465" y="348"/>
                </a:cubicBezTo>
                <a:cubicBezTo>
                  <a:pt x="431" y="375"/>
                  <a:pt x="378" y="376"/>
                  <a:pt x="349" y="376"/>
                </a:cubicBezTo>
                <a:lnTo>
                  <a:pt x="349" y="376"/>
                </a:lnTo>
                <a:cubicBezTo>
                  <a:pt x="357" y="323"/>
                  <a:pt x="384" y="259"/>
                  <a:pt x="431" y="230"/>
                </a:cubicBezTo>
                <a:cubicBezTo>
                  <a:pt x="458" y="186"/>
                  <a:pt x="499" y="177"/>
                  <a:pt x="543" y="175"/>
                </a:cubicBezTo>
                <a:close/>
                <a:moveTo>
                  <a:pt x="56" y="1"/>
                </a:moveTo>
                <a:lnTo>
                  <a:pt x="56" y="56"/>
                </a:lnTo>
                <a:lnTo>
                  <a:pt x="0" y="56"/>
                </a:lnTo>
                <a:lnTo>
                  <a:pt x="0" y="147"/>
                </a:lnTo>
                <a:cubicBezTo>
                  <a:pt x="0" y="202"/>
                  <a:pt x="0" y="265"/>
                  <a:pt x="28" y="348"/>
                </a:cubicBezTo>
                <a:cubicBezTo>
                  <a:pt x="83" y="404"/>
                  <a:pt x="118" y="438"/>
                  <a:pt x="174" y="466"/>
                </a:cubicBezTo>
                <a:cubicBezTo>
                  <a:pt x="201" y="466"/>
                  <a:pt x="229" y="466"/>
                  <a:pt x="229" y="494"/>
                </a:cubicBezTo>
                <a:lnTo>
                  <a:pt x="347" y="494"/>
                </a:lnTo>
                <a:cubicBezTo>
                  <a:pt x="403" y="494"/>
                  <a:pt x="465" y="494"/>
                  <a:pt x="521" y="438"/>
                </a:cubicBezTo>
                <a:cubicBezTo>
                  <a:pt x="576" y="376"/>
                  <a:pt x="604" y="293"/>
                  <a:pt x="639" y="230"/>
                </a:cubicBezTo>
                <a:cubicBezTo>
                  <a:pt x="639" y="202"/>
                  <a:pt x="667" y="174"/>
                  <a:pt x="667" y="174"/>
                </a:cubicBezTo>
                <a:lnTo>
                  <a:pt x="722" y="174"/>
                </a:lnTo>
                <a:lnTo>
                  <a:pt x="639" y="91"/>
                </a:lnTo>
                <a:lnTo>
                  <a:pt x="639" y="56"/>
                </a:lnTo>
                <a:lnTo>
                  <a:pt x="576" y="56"/>
                </a:lnTo>
                <a:cubicBezTo>
                  <a:pt x="521" y="56"/>
                  <a:pt x="431" y="56"/>
                  <a:pt x="347" y="147"/>
                </a:cubicBezTo>
                <a:cubicBezTo>
                  <a:pt x="336" y="157"/>
                  <a:pt x="326" y="167"/>
                  <a:pt x="317" y="178"/>
                </a:cubicBezTo>
                <a:lnTo>
                  <a:pt x="317" y="178"/>
                </a:lnTo>
                <a:cubicBezTo>
                  <a:pt x="310" y="167"/>
                  <a:pt x="302" y="157"/>
                  <a:pt x="292" y="147"/>
                </a:cubicBezTo>
                <a:cubicBezTo>
                  <a:pt x="257" y="91"/>
                  <a:pt x="201" y="29"/>
                  <a:pt x="146" y="29"/>
                </a:cubicBezTo>
                <a:cubicBezTo>
                  <a:pt x="118" y="29"/>
                  <a:pt x="83" y="29"/>
                  <a:pt x="83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6" name="Google Shape;2576;p112"/>
          <p:cNvSpPr/>
          <p:nvPr/>
        </p:nvSpPr>
        <p:spPr>
          <a:xfrm>
            <a:off x="4839546" y="1966505"/>
            <a:ext cx="52312" cy="38804"/>
          </a:xfrm>
          <a:custGeom>
            <a:rect b="b" l="l" r="r" t="t"/>
            <a:pathLst>
              <a:path extrusionOk="0" h="428" w="577">
                <a:moveTo>
                  <a:pt x="28" y="1"/>
                </a:moveTo>
                <a:cubicBezTo>
                  <a:pt x="28" y="1"/>
                  <a:pt x="0" y="147"/>
                  <a:pt x="28" y="265"/>
                </a:cubicBezTo>
                <a:cubicBezTo>
                  <a:pt x="56" y="348"/>
                  <a:pt x="202" y="411"/>
                  <a:pt x="202" y="411"/>
                </a:cubicBezTo>
                <a:cubicBezTo>
                  <a:pt x="202" y="411"/>
                  <a:pt x="238" y="427"/>
                  <a:pt x="288" y="427"/>
                </a:cubicBezTo>
                <a:cubicBezTo>
                  <a:pt x="330" y="427"/>
                  <a:pt x="381" y="416"/>
                  <a:pt x="431" y="376"/>
                </a:cubicBezTo>
                <a:cubicBezTo>
                  <a:pt x="521" y="320"/>
                  <a:pt x="577" y="147"/>
                  <a:pt x="577" y="147"/>
                </a:cubicBezTo>
                <a:cubicBezTo>
                  <a:pt x="577" y="147"/>
                  <a:pt x="529" y="129"/>
                  <a:pt x="473" y="129"/>
                </a:cubicBezTo>
                <a:cubicBezTo>
                  <a:pt x="430" y="129"/>
                  <a:pt x="383" y="139"/>
                  <a:pt x="347" y="174"/>
                </a:cubicBezTo>
                <a:cubicBezTo>
                  <a:pt x="257" y="237"/>
                  <a:pt x="229" y="320"/>
                  <a:pt x="202" y="348"/>
                </a:cubicBezTo>
                <a:cubicBezTo>
                  <a:pt x="229" y="320"/>
                  <a:pt x="229" y="202"/>
                  <a:pt x="202" y="147"/>
                </a:cubicBezTo>
                <a:cubicBezTo>
                  <a:pt x="174" y="29"/>
                  <a:pt x="28" y="1"/>
                  <a:pt x="28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7" name="Google Shape;2577;p112"/>
          <p:cNvSpPr/>
          <p:nvPr/>
        </p:nvSpPr>
        <p:spPr>
          <a:xfrm>
            <a:off x="4833834" y="1961519"/>
            <a:ext cx="66184" cy="47326"/>
          </a:xfrm>
          <a:custGeom>
            <a:rect b="b" l="l" r="r" t="t"/>
            <a:pathLst>
              <a:path extrusionOk="0" h="522" w="730">
                <a:moveTo>
                  <a:pt x="140" y="144"/>
                </a:moveTo>
                <a:cubicBezTo>
                  <a:pt x="152" y="146"/>
                  <a:pt x="163" y="146"/>
                  <a:pt x="174" y="146"/>
                </a:cubicBezTo>
                <a:cubicBezTo>
                  <a:pt x="174" y="174"/>
                  <a:pt x="209" y="202"/>
                  <a:pt x="209" y="202"/>
                </a:cubicBezTo>
                <a:cubicBezTo>
                  <a:pt x="237" y="229"/>
                  <a:pt x="237" y="257"/>
                  <a:pt x="237" y="292"/>
                </a:cubicBezTo>
                <a:cubicBezTo>
                  <a:pt x="237" y="309"/>
                  <a:pt x="237" y="335"/>
                  <a:pt x="231" y="360"/>
                </a:cubicBezTo>
                <a:lnTo>
                  <a:pt x="231" y="360"/>
                </a:lnTo>
                <a:cubicBezTo>
                  <a:pt x="228" y="366"/>
                  <a:pt x="225" y="372"/>
                  <a:pt x="222" y="377"/>
                </a:cubicBezTo>
                <a:lnTo>
                  <a:pt x="222" y="377"/>
                </a:lnTo>
                <a:cubicBezTo>
                  <a:pt x="218" y="376"/>
                  <a:pt x="213" y="375"/>
                  <a:pt x="209" y="375"/>
                </a:cubicBezTo>
                <a:cubicBezTo>
                  <a:pt x="174" y="348"/>
                  <a:pt x="147" y="320"/>
                  <a:pt x="147" y="292"/>
                </a:cubicBezTo>
                <a:cubicBezTo>
                  <a:pt x="147" y="257"/>
                  <a:pt x="119" y="229"/>
                  <a:pt x="119" y="202"/>
                </a:cubicBezTo>
                <a:cubicBezTo>
                  <a:pt x="119" y="183"/>
                  <a:pt x="132" y="163"/>
                  <a:pt x="140" y="144"/>
                </a:cubicBezTo>
                <a:close/>
                <a:moveTo>
                  <a:pt x="560" y="229"/>
                </a:moveTo>
                <a:lnTo>
                  <a:pt x="560" y="229"/>
                </a:lnTo>
                <a:cubicBezTo>
                  <a:pt x="549" y="246"/>
                  <a:pt x="536" y="266"/>
                  <a:pt x="522" y="292"/>
                </a:cubicBezTo>
                <a:cubicBezTo>
                  <a:pt x="522" y="320"/>
                  <a:pt x="494" y="375"/>
                  <a:pt x="438" y="403"/>
                </a:cubicBezTo>
                <a:lnTo>
                  <a:pt x="341" y="403"/>
                </a:lnTo>
                <a:cubicBezTo>
                  <a:pt x="365" y="365"/>
                  <a:pt x="396" y="305"/>
                  <a:pt x="438" y="257"/>
                </a:cubicBezTo>
                <a:cubicBezTo>
                  <a:pt x="466" y="257"/>
                  <a:pt x="522" y="229"/>
                  <a:pt x="556" y="229"/>
                </a:cubicBezTo>
                <a:close/>
                <a:moveTo>
                  <a:pt x="119" y="0"/>
                </a:moveTo>
                <a:lnTo>
                  <a:pt x="91" y="56"/>
                </a:lnTo>
                <a:lnTo>
                  <a:pt x="35" y="56"/>
                </a:lnTo>
                <a:lnTo>
                  <a:pt x="35" y="84"/>
                </a:lnTo>
                <a:cubicBezTo>
                  <a:pt x="35" y="118"/>
                  <a:pt x="1" y="174"/>
                  <a:pt x="1" y="202"/>
                </a:cubicBezTo>
                <a:cubicBezTo>
                  <a:pt x="1" y="229"/>
                  <a:pt x="35" y="292"/>
                  <a:pt x="35" y="320"/>
                </a:cubicBezTo>
                <a:cubicBezTo>
                  <a:pt x="63" y="403"/>
                  <a:pt x="119" y="431"/>
                  <a:pt x="147" y="466"/>
                </a:cubicBezTo>
                <a:cubicBezTo>
                  <a:pt x="174" y="493"/>
                  <a:pt x="209" y="493"/>
                  <a:pt x="209" y="493"/>
                </a:cubicBezTo>
                <a:lnTo>
                  <a:pt x="237" y="493"/>
                </a:lnTo>
                <a:lnTo>
                  <a:pt x="237" y="521"/>
                </a:lnTo>
                <a:lnTo>
                  <a:pt x="383" y="521"/>
                </a:lnTo>
                <a:cubicBezTo>
                  <a:pt x="410" y="521"/>
                  <a:pt x="466" y="521"/>
                  <a:pt x="522" y="493"/>
                </a:cubicBezTo>
                <a:cubicBezTo>
                  <a:pt x="584" y="431"/>
                  <a:pt x="612" y="375"/>
                  <a:pt x="640" y="320"/>
                </a:cubicBezTo>
                <a:cubicBezTo>
                  <a:pt x="659" y="301"/>
                  <a:pt x="665" y="278"/>
                  <a:pt x="667" y="257"/>
                </a:cubicBezTo>
                <a:lnTo>
                  <a:pt x="730" y="257"/>
                </a:lnTo>
                <a:lnTo>
                  <a:pt x="688" y="202"/>
                </a:lnTo>
                <a:lnTo>
                  <a:pt x="688" y="202"/>
                </a:lnTo>
                <a:cubicBezTo>
                  <a:pt x="690" y="202"/>
                  <a:pt x="693" y="202"/>
                  <a:pt x="695" y="202"/>
                </a:cubicBezTo>
                <a:lnTo>
                  <a:pt x="688" y="202"/>
                </a:lnTo>
                <a:lnTo>
                  <a:pt x="667" y="174"/>
                </a:lnTo>
                <a:lnTo>
                  <a:pt x="667" y="146"/>
                </a:lnTo>
                <a:lnTo>
                  <a:pt x="640" y="146"/>
                </a:lnTo>
                <a:lnTo>
                  <a:pt x="612" y="118"/>
                </a:lnTo>
                <a:lnTo>
                  <a:pt x="556" y="118"/>
                </a:lnTo>
                <a:cubicBezTo>
                  <a:pt x="494" y="118"/>
                  <a:pt x="438" y="146"/>
                  <a:pt x="383" y="174"/>
                </a:cubicBezTo>
                <a:cubicBezTo>
                  <a:pt x="367" y="183"/>
                  <a:pt x="353" y="195"/>
                  <a:pt x="339" y="207"/>
                </a:cubicBezTo>
                <a:lnTo>
                  <a:pt x="339" y="207"/>
                </a:lnTo>
                <a:cubicBezTo>
                  <a:pt x="335" y="194"/>
                  <a:pt x="329" y="183"/>
                  <a:pt x="320" y="174"/>
                </a:cubicBezTo>
                <a:cubicBezTo>
                  <a:pt x="292" y="84"/>
                  <a:pt x="237" y="56"/>
                  <a:pt x="174" y="28"/>
                </a:cubicBezTo>
                <a:cubicBezTo>
                  <a:pt x="174" y="28"/>
                  <a:pt x="147" y="28"/>
                  <a:pt x="119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8" name="Google Shape;2578;p112"/>
          <p:cNvSpPr/>
          <p:nvPr/>
        </p:nvSpPr>
        <p:spPr>
          <a:xfrm>
            <a:off x="4828847" y="1995517"/>
            <a:ext cx="49774" cy="40345"/>
          </a:xfrm>
          <a:custGeom>
            <a:rect b="b" l="l" r="r" t="t"/>
            <a:pathLst>
              <a:path extrusionOk="0" h="445" w="549">
                <a:moveTo>
                  <a:pt x="56" y="0"/>
                </a:moveTo>
                <a:cubicBezTo>
                  <a:pt x="56" y="0"/>
                  <a:pt x="0" y="118"/>
                  <a:pt x="0" y="229"/>
                </a:cubicBezTo>
                <a:cubicBezTo>
                  <a:pt x="28" y="347"/>
                  <a:pt x="146" y="403"/>
                  <a:pt x="146" y="403"/>
                </a:cubicBezTo>
                <a:cubicBezTo>
                  <a:pt x="169" y="403"/>
                  <a:pt x="233" y="445"/>
                  <a:pt x="317" y="445"/>
                </a:cubicBezTo>
                <a:cubicBezTo>
                  <a:pt x="335" y="445"/>
                  <a:pt x="355" y="443"/>
                  <a:pt x="375" y="438"/>
                </a:cubicBezTo>
                <a:cubicBezTo>
                  <a:pt x="493" y="375"/>
                  <a:pt x="549" y="202"/>
                  <a:pt x="549" y="202"/>
                </a:cubicBezTo>
                <a:cubicBezTo>
                  <a:pt x="549" y="202"/>
                  <a:pt x="499" y="177"/>
                  <a:pt x="440" y="177"/>
                </a:cubicBezTo>
                <a:cubicBezTo>
                  <a:pt x="410" y="177"/>
                  <a:pt x="378" y="183"/>
                  <a:pt x="347" y="202"/>
                </a:cubicBezTo>
                <a:cubicBezTo>
                  <a:pt x="264" y="229"/>
                  <a:pt x="202" y="320"/>
                  <a:pt x="174" y="375"/>
                </a:cubicBezTo>
                <a:cubicBezTo>
                  <a:pt x="202" y="320"/>
                  <a:pt x="229" y="229"/>
                  <a:pt x="202" y="146"/>
                </a:cubicBezTo>
                <a:cubicBezTo>
                  <a:pt x="174" y="28"/>
                  <a:pt x="56" y="0"/>
                  <a:pt x="56" y="0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9" name="Google Shape;2579;p112"/>
          <p:cNvSpPr/>
          <p:nvPr/>
        </p:nvSpPr>
        <p:spPr>
          <a:xfrm>
            <a:off x="4823770" y="1990440"/>
            <a:ext cx="60563" cy="49864"/>
          </a:xfrm>
          <a:custGeom>
            <a:rect b="b" l="l" r="r" t="t"/>
            <a:pathLst>
              <a:path extrusionOk="0" h="550" w="668">
                <a:moveTo>
                  <a:pt x="133" y="129"/>
                </a:moveTo>
                <a:cubicBezTo>
                  <a:pt x="145" y="138"/>
                  <a:pt x="160" y="147"/>
                  <a:pt x="174" y="147"/>
                </a:cubicBezTo>
                <a:cubicBezTo>
                  <a:pt x="174" y="174"/>
                  <a:pt x="202" y="202"/>
                  <a:pt x="202" y="230"/>
                </a:cubicBezTo>
                <a:lnTo>
                  <a:pt x="202" y="258"/>
                </a:lnTo>
                <a:cubicBezTo>
                  <a:pt x="202" y="300"/>
                  <a:pt x="202" y="339"/>
                  <a:pt x="194" y="368"/>
                </a:cubicBezTo>
                <a:lnTo>
                  <a:pt x="194" y="368"/>
                </a:lnTo>
                <a:cubicBezTo>
                  <a:pt x="190" y="374"/>
                  <a:pt x="187" y="379"/>
                  <a:pt x="184" y="385"/>
                </a:cubicBezTo>
                <a:lnTo>
                  <a:pt x="184" y="385"/>
                </a:lnTo>
                <a:cubicBezTo>
                  <a:pt x="181" y="382"/>
                  <a:pt x="178" y="379"/>
                  <a:pt x="174" y="376"/>
                </a:cubicBezTo>
                <a:cubicBezTo>
                  <a:pt x="146" y="348"/>
                  <a:pt x="146" y="320"/>
                  <a:pt x="112" y="285"/>
                </a:cubicBezTo>
                <a:lnTo>
                  <a:pt x="112" y="230"/>
                </a:lnTo>
                <a:cubicBezTo>
                  <a:pt x="112" y="206"/>
                  <a:pt x="112" y="163"/>
                  <a:pt x="133" y="129"/>
                </a:cubicBezTo>
                <a:close/>
                <a:moveTo>
                  <a:pt x="542" y="285"/>
                </a:moveTo>
                <a:cubicBezTo>
                  <a:pt x="532" y="307"/>
                  <a:pt x="513" y="329"/>
                  <a:pt x="494" y="348"/>
                </a:cubicBezTo>
                <a:cubicBezTo>
                  <a:pt x="459" y="376"/>
                  <a:pt x="431" y="403"/>
                  <a:pt x="403" y="431"/>
                </a:cubicBezTo>
                <a:lnTo>
                  <a:pt x="302" y="431"/>
                </a:lnTo>
                <a:cubicBezTo>
                  <a:pt x="330" y="386"/>
                  <a:pt x="357" y="343"/>
                  <a:pt x="403" y="320"/>
                </a:cubicBezTo>
                <a:cubicBezTo>
                  <a:pt x="431" y="285"/>
                  <a:pt x="459" y="285"/>
                  <a:pt x="494" y="285"/>
                </a:cubicBezTo>
                <a:close/>
                <a:moveTo>
                  <a:pt x="112" y="1"/>
                </a:moveTo>
                <a:lnTo>
                  <a:pt x="112" y="56"/>
                </a:lnTo>
                <a:lnTo>
                  <a:pt x="56" y="29"/>
                </a:lnTo>
                <a:cubicBezTo>
                  <a:pt x="56" y="29"/>
                  <a:pt x="28" y="56"/>
                  <a:pt x="28" y="84"/>
                </a:cubicBezTo>
                <a:cubicBezTo>
                  <a:pt x="28" y="147"/>
                  <a:pt x="1" y="174"/>
                  <a:pt x="1" y="230"/>
                </a:cubicBezTo>
                <a:lnTo>
                  <a:pt x="1" y="285"/>
                </a:lnTo>
                <a:cubicBezTo>
                  <a:pt x="28" y="376"/>
                  <a:pt x="84" y="431"/>
                  <a:pt x="112" y="459"/>
                </a:cubicBezTo>
                <a:cubicBezTo>
                  <a:pt x="112" y="494"/>
                  <a:pt x="146" y="494"/>
                  <a:pt x="174" y="494"/>
                </a:cubicBezTo>
                <a:lnTo>
                  <a:pt x="174" y="522"/>
                </a:lnTo>
                <a:cubicBezTo>
                  <a:pt x="202" y="522"/>
                  <a:pt x="258" y="549"/>
                  <a:pt x="348" y="549"/>
                </a:cubicBezTo>
                <a:cubicBezTo>
                  <a:pt x="376" y="549"/>
                  <a:pt x="431" y="549"/>
                  <a:pt x="459" y="522"/>
                </a:cubicBezTo>
                <a:cubicBezTo>
                  <a:pt x="549" y="494"/>
                  <a:pt x="577" y="431"/>
                  <a:pt x="605" y="376"/>
                </a:cubicBezTo>
                <a:cubicBezTo>
                  <a:pt x="633" y="348"/>
                  <a:pt x="633" y="320"/>
                  <a:pt x="667" y="320"/>
                </a:cubicBezTo>
                <a:lnTo>
                  <a:pt x="667" y="258"/>
                </a:lnTo>
                <a:lnTo>
                  <a:pt x="667" y="202"/>
                </a:lnTo>
                <a:lnTo>
                  <a:pt x="633" y="202"/>
                </a:lnTo>
                <a:cubicBezTo>
                  <a:pt x="633" y="202"/>
                  <a:pt x="605" y="202"/>
                  <a:pt x="605" y="174"/>
                </a:cubicBezTo>
                <a:lnTo>
                  <a:pt x="494" y="174"/>
                </a:lnTo>
                <a:cubicBezTo>
                  <a:pt x="459" y="174"/>
                  <a:pt x="403" y="174"/>
                  <a:pt x="376" y="202"/>
                </a:cubicBezTo>
                <a:cubicBezTo>
                  <a:pt x="355" y="212"/>
                  <a:pt x="337" y="222"/>
                  <a:pt x="320" y="234"/>
                </a:cubicBezTo>
                <a:lnTo>
                  <a:pt x="320" y="234"/>
                </a:lnTo>
                <a:lnTo>
                  <a:pt x="320" y="174"/>
                </a:lnTo>
                <a:cubicBezTo>
                  <a:pt x="285" y="112"/>
                  <a:pt x="258" y="56"/>
                  <a:pt x="202" y="29"/>
                </a:cubicBezTo>
                <a:cubicBezTo>
                  <a:pt x="174" y="29"/>
                  <a:pt x="174" y="1"/>
                  <a:pt x="146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0" name="Google Shape;2580;p112"/>
          <p:cNvSpPr/>
          <p:nvPr/>
        </p:nvSpPr>
        <p:spPr>
          <a:xfrm>
            <a:off x="4802374" y="2035136"/>
            <a:ext cx="42249" cy="49864"/>
          </a:xfrm>
          <a:custGeom>
            <a:rect b="b" l="l" r="r" t="t"/>
            <a:pathLst>
              <a:path extrusionOk="0" h="550" w="466">
                <a:moveTo>
                  <a:pt x="382" y="1"/>
                </a:moveTo>
                <a:cubicBezTo>
                  <a:pt x="264" y="174"/>
                  <a:pt x="146" y="313"/>
                  <a:pt x="1" y="459"/>
                </a:cubicBezTo>
                <a:cubicBezTo>
                  <a:pt x="35" y="487"/>
                  <a:pt x="35" y="522"/>
                  <a:pt x="63" y="549"/>
                </a:cubicBezTo>
                <a:cubicBezTo>
                  <a:pt x="237" y="376"/>
                  <a:pt x="348" y="230"/>
                  <a:pt x="466" y="56"/>
                </a:cubicBezTo>
                <a:cubicBezTo>
                  <a:pt x="438" y="29"/>
                  <a:pt x="410" y="1"/>
                  <a:pt x="382" y="1"/>
                </a:cubicBez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1" name="Google Shape;2581;p112"/>
          <p:cNvSpPr/>
          <p:nvPr/>
        </p:nvSpPr>
        <p:spPr>
          <a:xfrm>
            <a:off x="4794849" y="2026977"/>
            <a:ext cx="54851" cy="65549"/>
          </a:xfrm>
          <a:custGeom>
            <a:rect b="b" l="l" r="r" t="t"/>
            <a:pathLst>
              <a:path extrusionOk="0" h="723" w="605">
                <a:moveTo>
                  <a:pt x="431" y="0"/>
                </a:moveTo>
                <a:lnTo>
                  <a:pt x="403" y="56"/>
                </a:lnTo>
                <a:cubicBezTo>
                  <a:pt x="320" y="230"/>
                  <a:pt x="174" y="375"/>
                  <a:pt x="56" y="521"/>
                </a:cubicBezTo>
                <a:lnTo>
                  <a:pt x="0" y="549"/>
                </a:lnTo>
                <a:lnTo>
                  <a:pt x="56" y="612"/>
                </a:lnTo>
                <a:cubicBezTo>
                  <a:pt x="56" y="639"/>
                  <a:pt x="84" y="639"/>
                  <a:pt x="118" y="667"/>
                </a:cubicBezTo>
                <a:lnTo>
                  <a:pt x="146" y="723"/>
                </a:lnTo>
                <a:lnTo>
                  <a:pt x="202" y="667"/>
                </a:lnTo>
                <a:cubicBezTo>
                  <a:pt x="347" y="521"/>
                  <a:pt x="493" y="348"/>
                  <a:pt x="577" y="174"/>
                </a:cubicBezTo>
                <a:lnTo>
                  <a:pt x="604" y="119"/>
                </a:lnTo>
                <a:lnTo>
                  <a:pt x="577" y="91"/>
                </a:lnTo>
                <a:cubicBezTo>
                  <a:pt x="549" y="56"/>
                  <a:pt x="521" y="56"/>
                  <a:pt x="493" y="28"/>
                </a:cubicBezTo>
                <a:lnTo>
                  <a:pt x="431" y="0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2" name="Google Shape;2582;p112"/>
          <p:cNvSpPr/>
          <p:nvPr/>
        </p:nvSpPr>
        <p:spPr>
          <a:xfrm>
            <a:off x="4498291" y="1691436"/>
            <a:ext cx="202177" cy="443249"/>
          </a:xfrm>
          <a:custGeom>
            <a:rect b="b" l="l" r="r" t="t"/>
            <a:pathLst>
              <a:path extrusionOk="0" h="4889" w="2230">
                <a:moveTo>
                  <a:pt x="959" y="0"/>
                </a:moveTo>
                <a:lnTo>
                  <a:pt x="959" y="604"/>
                </a:lnTo>
                <a:cubicBezTo>
                  <a:pt x="403" y="695"/>
                  <a:pt x="56" y="1070"/>
                  <a:pt x="56" y="1563"/>
                </a:cubicBezTo>
                <a:cubicBezTo>
                  <a:pt x="56" y="2084"/>
                  <a:pt x="438" y="2340"/>
                  <a:pt x="1042" y="2604"/>
                </a:cubicBezTo>
                <a:cubicBezTo>
                  <a:pt x="1480" y="2778"/>
                  <a:pt x="1709" y="2979"/>
                  <a:pt x="1709" y="3299"/>
                </a:cubicBezTo>
                <a:cubicBezTo>
                  <a:pt x="1709" y="3646"/>
                  <a:pt x="1445" y="3875"/>
                  <a:pt x="1014" y="3875"/>
                </a:cubicBezTo>
                <a:cubicBezTo>
                  <a:pt x="667" y="3875"/>
                  <a:pt x="376" y="3757"/>
                  <a:pt x="146" y="3646"/>
                </a:cubicBezTo>
                <a:lnTo>
                  <a:pt x="1" y="4021"/>
                </a:lnTo>
                <a:cubicBezTo>
                  <a:pt x="202" y="4167"/>
                  <a:pt x="577" y="4278"/>
                  <a:pt x="924" y="4278"/>
                </a:cubicBezTo>
                <a:lnTo>
                  <a:pt x="924" y="4889"/>
                </a:lnTo>
                <a:lnTo>
                  <a:pt x="1306" y="4889"/>
                </a:lnTo>
                <a:lnTo>
                  <a:pt x="1306" y="4278"/>
                </a:lnTo>
                <a:cubicBezTo>
                  <a:pt x="1910" y="4167"/>
                  <a:pt x="2230" y="3729"/>
                  <a:pt x="2230" y="3271"/>
                </a:cubicBezTo>
                <a:cubicBezTo>
                  <a:pt x="2230" y="2715"/>
                  <a:pt x="1938" y="2431"/>
                  <a:pt x="1306" y="2167"/>
                </a:cubicBezTo>
                <a:cubicBezTo>
                  <a:pt x="785" y="1965"/>
                  <a:pt x="577" y="1792"/>
                  <a:pt x="577" y="1472"/>
                </a:cubicBezTo>
                <a:cubicBezTo>
                  <a:pt x="577" y="1243"/>
                  <a:pt x="751" y="979"/>
                  <a:pt x="1216" y="979"/>
                </a:cubicBezTo>
                <a:cubicBezTo>
                  <a:pt x="1591" y="979"/>
                  <a:pt x="1827" y="1097"/>
                  <a:pt x="1966" y="1188"/>
                </a:cubicBezTo>
                <a:lnTo>
                  <a:pt x="2112" y="778"/>
                </a:lnTo>
                <a:cubicBezTo>
                  <a:pt x="1938" y="695"/>
                  <a:pt x="1681" y="577"/>
                  <a:pt x="1334" y="577"/>
                </a:cubicBezTo>
                <a:lnTo>
                  <a:pt x="1334" y="0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3" name="Google Shape;2583;p112"/>
          <p:cNvSpPr/>
          <p:nvPr/>
        </p:nvSpPr>
        <p:spPr>
          <a:xfrm>
            <a:off x="4493305" y="1685724"/>
            <a:ext cx="212241" cy="454038"/>
          </a:xfrm>
          <a:custGeom>
            <a:rect b="b" l="l" r="r" t="t"/>
            <a:pathLst>
              <a:path extrusionOk="0" h="5008" w="2341">
                <a:moveTo>
                  <a:pt x="1326" y="119"/>
                </a:moveTo>
                <a:lnTo>
                  <a:pt x="1326" y="695"/>
                </a:lnTo>
                <a:lnTo>
                  <a:pt x="1389" y="695"/>
                </a:lnTo>
                <a:cubicBezTo>
                  <a:pt x="1703" y="695"/>
                  <a:pt x="1921" y="792"/>
                  <a:pt x="2088" y="877"/>
                </a:cubicBezTo>
                <a:lnTo>
                  <a:pt x="2088" y="877"/>
                </a:lnTo>
                <a:lnTo>
                  <a:pt x="1986" y="1160"/>
                </a:lnTo>
                <a:lnTo>
                  <a:pt x="1986" y="1160"/>
                </a:lnTo>
                <a:cubicBezTo>
                  <a:pt x="1832" y="1094"/>
                  <a:pt x="1592" y="987"/>
                  <a:pt x="1271" y="987"/>
                </a:cubicBezTo>
                <a:cubicBezTo>
                  <a:pt x="1014" y="987"/>
                  <a:pt x="840" y="1042"/>
                  <a:pt x="722" y="1160"/>
                </a:cubicBezTo>
                <a:cubicBezTo>
                  <a:pt x="632" y="1279"/>
                  <a:pt x="576" y="1424"/>
                  <a:pt x="576" y="1535"/>
                </a:cubicBezTo>
                <a:cubicBezTo>
                  <a:pt x="576" y="1626"/>
                  <a:pt x="576" y="1709"/>
                  <a:pt x="604" y="1772"/>
                </a:cubicBezTo>
                <a:cubicBezTo>
                  <a:pt x="667" y="1883"/>
                  <a:pt x="750" y="1973"/>
                  <a:pt x="868" y="2056"/>
                </a:cubicBezTo>
                <a:cubicBezTo>
                  <a:pt x="979" y="2147"/>
                  <a:pt x="1153" y="2202"/>
                  <a:pt x="1361" y="2292"/>
                </a:cubicBezTo>
                <a:cubicBezTo>
                  <a:pt x="1646" y="2403"/>
                  <a:pt x="1882" y="2549"/>
                  <a:pt x="2021" y="2723"/>
                </a:cubicBezTo>
                <a:cubicBezTo>
                  <a:pt x="2167" y="2869"/>
                  <a:pt x="2229" y="3070"/>
                  <a:pt x="2229" y="3334"/>
                </a:cubicBezTo>
                <a:cubicBezTo>
                  <a:pt x="2229" y="3535"/>
                  <a:pt x="2167" y="3764"/>
                  <a:pt x="2021" y="3938"/>
                </a:cubicBezTo>
                <a:cubicBezTo>
                  <a:pt x="1847" y="4112"/>
                  <a:pt x="1646" y="4230"/>
                  <a:pt x="1326" y="4285"/>
                </a:cubicBezTo>
                <a:lnTo>
                  <a:pt x="1299" y="4285"/>
                </a:lnTo>
                <a:lnTo>
                  <a:pt x="1299" y="4896"/>
                </a:lnTo>
                <a:lnTo>
                  <a:pt x="1042" y="4896"/>
                </a:lnTo>
                <a:lnTo>
                  <a:pt x="1042" y="4285"/>
                </a:lnTo>
                <a:lnTo>
                  <a:pt x="979" y="4285"/>
                </a:lnTo>
                <a:cubicBezTo>
                  <a:pt x="653" y="4285"/>
                  <a:pt x="327" y="4212"/>
                  <a:pt x="122" y="4082"/>
                </a:cubicBezTo>
                <a:lnTo>
                  <a:pt x="122" y="4082"/>
                </a:lnTo>
                <a:lnTo>
                  <a:pt x="234" y="3773"/>
                </a:lnTo>
                <a:lnTo>
                  <a:pt x="234" y="3773"/>
                </a:lnTo>
                <a:cubicBezTo>
                  <a:pt x="457" y="3901"/>
                  <a:pt x="752" y="3994"/>
                  <a:pt x="1069" y="3994"/>
                </a:cubicBezTo>
                <a:cubicBezTo>
                  <a:pt x="1299" y="3994"/>
                  <a:pt x="1472" y="3938"/>
                  <a:pt x="1618" y="3820"/>
                </a:cubicBezTo>
                <a:cubicBezTo>
                  <a:pt x="1764" y="3709"/>
                  <a:pt x="1819" y="3563"/>
                  <a:pt x="1819" y="3362"/>
                </a:cubicBezTo>
                <a:cubicBezTo>
                  <a:pt x="1819" y="3188"/>
                  <a:pt x="1764" y="3042"/>
                  <a:pt x="1646" y="2924"/>
                </a:cubicBezTo>
                <a:cubicBezTo>
                  <a:pt x="1535" y="2778"/>
                  <a:pt x="1361" y="2695"/>
                  <a:pt x="1125" y="2605"/>
                </a:cubicBezTo>
                <a:cubicBezTo>
                  <a:pt x="806" y="2494"/>
                  <a:pt x="576" y="2348"/>
                  <a:pt x="431" y="2202"/>
                </a:cubicBezTo>
                <a:cubicBezTo>
                  <a:pt x="257" y="2056"/>
                  <a:pt x="174" y="1855"/>
                  <a:pt x="174" y="1626"/>
                </a:cubicBezTo>
                <a:cubicBezTo>
                  <a:pt x="174" y="1390"/>
                  <a:pt x="257" y="1188"/>
                  <a:pt x="403" y="1015"/>
                </a:cubicBezTo>
                <a:cubicBezTo>
                  <a:pt x="549" y="869"/>
                  <a:pt x="750" y="758"/>
                  <a:pt x="1042" y="730"/>
                </a:cubicBezTo>
                <a:lnTo>
                  <a:pt x="1069" y="695"/>
                </a:lnTo>
                <a:lnTo>
                  <a:pt x="1069" y="119"/>
                </a:lnTo>
                <a:close/>
                <a:moveTo>
                  <a:pt x="951" y="1"/>
                </a:moveTo>
                <a:lnTo>
                  <a:pt x="951" y="620"/>
                </a:lnTo>
                <a:lnTo>
                  <a:pt x="951" y="620"/>
                </a:lnTo>
                <a:cubicBezTo>
                  <a:pt x="689" y="661"/>
                  <a:pt x="480" y="798"/>
                  <a:pt x="319" y="959"/>
                </a:cubicBezTo>
                <a:cubicBezTo>
                  <a:pt x="146" y="1133"/>
                  <a:pt x="56" y="1362"/>
                  <a:pt x="56" y="1626"/>
                </a:cubicBezTo>
                <a:cubicBezTo>
                  <a:pt x="56" y="1883"/>
                  <a:pt x="174" y="2119"/>
                  <a:pt x="347" y="2292"/>
                </a:cubicBezTo>
                <a:cubicBezTo>
                  <a:pt x="521" y="2466"/>
                  <a:pt x="778" y="2577"/>
                  <a:pt x="1069" y="2695"/>
                </a:cubicBezTo>
                <a:cubicBezTo>
                  <a:pt x="1299" y="2813"/>
                  <a:pt x="1444" y="2896"/>
                  <a:pt x="1562" y="2987"/>
                </a:cubicBezTo>
                <a:cubicBezTo>
                  <a:pt x="1674" y="3098"/>
                  <a:pt x="1708" y="3216"/>
                  <a:pt x="1708" y="3362"/>
                </a:cubicBezTo>
                <a:cubicBezTo>
                  <a:pt x="1708" y="3508"/>
                  <a:pt x="1646" y="3646"/>
                  <a:pt x="1535" y="3737"/>
                </a:cubicBezTo>
                <a:cubicBezTo>
                  <a:pt x="1417" y="3820"/>
                  <a:pt x="1271" y="3883"/>
                  <a:pt x="1069" y="3883"/>
                </a:cubicBezTo>
                <a:cubicBezTo>
                  <a:pt x="750" y="3883"/>
                  <a:pt x="431" y="3792"/>
                  <a:pt x="229" y="3646"/>
                </a:cubicBezTo>
                <a:lnTo>
                  <a:pt x="174" y="3591"/>
                </a:lnTo>
                <a:lnTo>
                  <a:pt x="0" y="4112"/>
                </a:lnTo>
                <a:lnTo>
                  <a:pt x="28" y="4139"/>
                </a:lnTo>
                <a:cubicBezTo>
                  <a:pt x="246" y="4278"/>
                  <a:pt x="570" y="4392"/>
                  <a:pt x="924" y="4402"/>
                </a:cubicBezTo>
                <a:lnTo>
                  <a:pt x="924" y="4402"/>
                </a:lnTo>
                <a:lnTo>
                  <a:pt x="924" y="5007"/>
                </a:lnTo>
                <a:lnTo>
                  <a:pt x="1417" y="5007"/>
                </a:lnTo>
                <a:lnTo>
                  <a:pt x="1417" y="4391"/>
                </a:lnTo>
                <a:lnTo>
                  <a:pt x="1417" y="4391"/>
                </a:lnTo>
                <a:cubicBezTo>
                  <a:pt x="1705" y="4324"/>
                  <a:pt x="1948" y="4190"/>
                  <a:pt x="2111" y="3994"/>
                </a:cubicBezTo>
                <a:cubicBezTo>
                  <a:pt x="2257" y="3820"/>
                  <a:pt x="2340" y="3563"/>
                  <a:pt x="2340" y="3334"/>
                </a:cubicBezTo>
                <a:cubicBezTo>
                  <a:pt x="2340" y="3042"/>
                  <a:pt x="2285" y="2813"/>
                  <a:pt x="2111" y="2640"/>
                </a:cubicBezTo>
                <a:cubicBezTo>
                  <a:pt x="1937" y="2466"/>
                  <a:pt x="1708" y="2320"/>
                  <a:pt x="1389" y="2174"/>
                </a:cubicBezTo>
                <a:cubicBezTo>
                  <a:pt x="1125" y="2056"/>
                  <a:pt x="951" y="1973"/>
                  <a:pt x="840" y="1883"/>
                </a:cubicBezTo>
                <a:cubicBezTo>
                  <a:pt x="778" y="1827"/>
                  <a:pt x="750" y="1799"/>
                  <a:pt x="722" y="1737"/>
                </a:cubicBezTo>
                <a:cubicBezTo>
                  <a:pt x="694" y="1681"/>
                  <a:pt x="694" y="1626"/>
                  <a:pt x="694" y="1535"/>
                </a:cubicBezTo>
                <a:cubicBezTo>
                  <a:pt x="694" y="1452"/>
                  <a:pt x="722" y="1334"/>
                  <a:pt x="806" y="1251"/>
                </a:cubicBezTo>
                <a:cubicBezTo>
                  <a:pt x="896" y="1160"/>
                  <a:pt x="1042" y="1105"/>
                  <a:pt x="1271" y="1105"/>
                </a:cubicBezTo>
                <a:cubicBezTo>
                  <a:pt x="1618" y="1105"/>
                  <a:pt x="1847" y="1216"/>
                  <a:pt x="1993" y="1306"/>
                </a:cubicBezTo>
                <a:lnTo>
                  <a:pt x="2055" y="1334"/>
                </a:lnTo>
                <a:lnTo>
                  <a:pt x="2229" y="813"/>
                </a:lnTo>
                <a:lnTo>
                  <a:pt x="2194" y="785"/>
                </a:lnTo>
                <a:cubicBezTo>
                  <a:pt x="2029" y="700"/>
                  <a:pt x="1789" y="595"/>
                  <a:pt x="1444" y="585"/>
                </a:cubicBezTo>
                <a:lnTo>
                  <a:pt x="1444" y="585"/>
                </a:lnTo>
                <a:lnTo>
                  <a:pt x="1444" y="1"/>
                </a:lnTo>
                <a:close/>
              </a:path>
            </a:pathLst>
          </a:custGeom>
          <a:solidFill>
            <a:srgbClr val="FED5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4" name="Google Shape;2584;p112"/>
          <p:cNvSpPr/>
          <p:nvPr/>
        </p:nvSpPr>
        <p:spPr>
          <a:xfrm>
            <a:off x="4613524" y="2255536"/>
            <a:ext cx="5712" cy="28377"/>
          </a:xfrm>
          <a:custGeom>
            <a:rect b="b" l="l" r="r" t="t"/>
            <a:pathLst>
              <a:path extrusionOk="0" h="313" w="63">
                <a:moveTo>
                  <a:pt x="35" y="0"/>
                </a:moveTo>
                <a:cubicBezTo>
                  <a:pt x="0" y="0"/>
                  <a:pt x="0" y="0"/>
                  <a:pt x="0" y="28"/>
                </a:cubicBezTo>
                <a:lnTo>
                  <a:pt x="0" y="285"/>
                </a:lnTo>
                <a:cubicBezTo>
                  <a:pt x="0" y="313"/>
                  <a:pt x="0" y="313"/>
                  <a:pt x="35" y="313"/>
                </a:cubicBezTo>
                <a:cubicBezTo>
                  <a:pt x="35" y="313"/>
                  <a:pt x="63" y="313"/>
                  <a:pt x="63" y="285"/>
                </a:cubicBezTo>
                <a:lnTo>
                  <a:pt x="63" y="28"/>
                </a:lnTo>
                <a:cubicBezTo>
                  <a:pt x="63" y="0"/>
                  <a:pt x="35" y="0"/>
                  <a:pt x="35" y="0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5" name="Google Shape;2585;p112"/>
          <p:cNvSpPr/>
          <p:nvPr/>
        </p:nvSpPr>
        <p:spPr>
          <a:xfrm>
            <a:off x="4862846" y="1630964"/>
            <a:ext cx="24026" cy="23391"/>
          </a:xfrm>
          <a:custGeom>
            <a:rect b="b" l="l" r="r" t="t"/>
            <a:pathLst>
              <a:path extrusionOk="0" h="258" w="265">
                <a:moveTo>
                  <a:pt x="202" y="1"/>
                </a:moveTo>
                <a:lnTo>
                  <a:pt x="0" y="202"/>
                </a:lnTo>
                <a:lnTo>
                  <a:pt x="0" y="258"/>
                </a:lnTo>
                <a:lnTo>
                  <a:pt x="63" y="258"/>
                </a:lnTo>
                <a:lnTo>
                  <a:pt x="264" y="56"/>
                </a:lnTo>
                <a:lnTo>
                  <a:pt x="264" y="1"/>
                </a:ln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6" name="Google Shape;2586;p112"/>
          <p:cNvSpPr/>
          <p:nvPr/>
        </p:nvSpPr>
        <p:spPr>
          <a:xfrm>
            <a:off x="4343439" y="2148464"/>
            <a:ext cx="26473" cy="24660"/>
          </a:xfrm>
          <a:custGeom>
            <a:rect b="b" l="l" r="r" t="t"/>
            <a:pathLst>
              <a:path extrusionOk="0" h="272" w="292">
                <a:moveTo>
                  <a:pt x="250" y="1"/>
                </a:moveTo>
                <a:cubicBezTo>
                  <a:pt x="243" y="1"/>
                  <a:pt x="236" y="8"/>
                  <a:pt x="236" y="22"/>
                </a:cubicBezTo>
                <a:lnTo>
                  <a:pt x="28" y="223"/>
                </a:lnTo>
                <a:cubicBezTo>
                  <a:pt x="0" y="223"/>
                  <a:pt x="0" y="251"/>
                  <a:pt x="28" y="251"/>
                </a:cubicBezTo>
                <a:cubicBezTo>
                  <a:pt x="28" y="265"/>
                  <a:pt x="37" y="272"/>
                  <a:pt x="45" y="272"/>
                </a:cubicBezTo>
                <a:cubicBezTo>
                  <a:pt x="54" y="272"/>
                  <a:pt x="63" y="265"/>
                  <a:pt x="63" y="251"/>
                </a:cubicBezTo>
                <a:lnTo>
                  <a:pt x="264" y="49"/>
                </a:lnTo>
                <a:cubicBezTo>
                  <a:pt x="292" y="49"/>
                  <a:pt x="292" y="22"/>
                  <a:pt x="264" y="22"/>
                </a:cubicBezTo>
                <a:cubicBezTo>
                  <a:pt x="264" y="8"/>
                  <a:pt x="257" y="1"/>
                  <a:pt x="250" y="1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7" name="Google Shape;2587;p112"/>
          <p:cNvSpPr/>
          <p:nvPr/>
        </p:nvSpPr>
        <p:spPr>
          <a:xfrm>
            <a:off x="4967924" y="1901047"/>
            <a:ext cx="29103" cy="5168"/>
          </a:xfrm>
          <a:custGeom>
            <a:rect b="b" l="l" r="r" t="t"/>
            <a:pathLst>
              <a:path extrusionOk="0" h="57" w="321">
                <a:moveTo>
                  <a:pt x="29" y="1"/>
                </a:moveTo>
                <a:cubicBezTo>
                  <a:pt x="1" y="1"/>
                  <a:pt x="1" y="1"/>
                  <a:pt x="1" y="28"/>
                </a:cubicBezTo>
                <a:cubicBezTo>
                  <a:pt x="1" y="28"/>
                  <a:pt x="1" y="56"/>
                  <a:pt x="29" y="56"/>
                </a:cubicBezTo>
                <a:lnTo>
                  <a:pt x="293" y="56"/>
                </a:lnTo>
                <a:lnTo>
                  <a:pt x="320" y="28"/>
                </a:lnTo>
                <a:cubicBezTo>
                  <a:pt x="320" y="1"/>
                  <a:pt x="293" y="1"/>
                  <a:pt x="293" y="1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8" name="Google Shape;2588;p112"/>
          <p:cNvSpPr/>
          <p:nvPr/>
        </p:nvSpPr>
        <p:spPr>
          <a:xfrm>
            <a:off x="4233284" y="1899959"/>
            <a:ext cx="31551" cy="6256"/>
          </a:xfrm>
          <a:custGeom>
            <a:rect b="b" l="l" r="r" t="t"/>
            <a:pathLst>
              <a:path extrusionOk="0" h="69" w="348">
                <a:moveTo>
                  <a:pt x="327" y="0"/>
                </a:moveTo>
                <a:cubicBezTo>
                  <a:pt x="323" y="0"/>
                  <a:pt x="320" y="3"/>
                  <a:pt x="320" y="13"/>
                </a:cubicBezTo>
                <a:lnTo>
                  <a:pt x="28" y="13"/>
                </a:lnTo>
                <a:cubicBezTo>
                  <a:pt x="28" y="13"/>
                  <a:pt x="0" y="13"/>
                  <a:pt x="0" y="40"/>
                </a:cubicBezTo>
                <a:lnTo>
                  <a:pt x="28" y="68"/>
                </a:lnTo>
                <a:lnTo>
                  <a:pt x="28" y="40"/>
                </a:lnTo>
                <a:lnTo>
                  <a:pt x="320" y="40"/>
                </a:lnTo>
                <a:cubicBezTo>
                  <a:pt x="320" y="40"/>
                  <a:pt x="347" y="40"/>
                  <a:pt x="347" y="13"/>
                </a:cubicBezTo>
                <a:cubicBezTo>
                  <a:pt x="347" y="13"/>
                  <a:pt x="335" y="0"/>
                  <a:pt x="327" y="0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9" name="Google Shape;2589;p112"/>
          <p:cNvSpPr/>
          <p:nvPr/>
        </p:nvSpPr>
        <p:spPr>
          <a:xfrm>
            <a:off x="4862846" y="2150368"/>
            <a:ext cx="24026" cy="23391"/>
          </a:xfrm>
          <a:custGeom>
            <a:rect b="b" l="l" r="r" t="t"/>
            <a:pathLst>
              <a:path extrusionOk="0" h="258" w="265">
                <a:moveTo>
                  <a:pt x="0" y="1"/>
                </a:moveTo>
                <a:lnTo>
                  <a:pt x="0" y="56"/>
                </a:lnTo>
                <a:lnTo>
                  <a:pt x="202" y="257"/>
                </a:lnTo>
                <a:lnTo>
                  <a:pt x="264" y="257"/>
                </a:lnTo>
                <a:lnTo>
                  <a:pt x="264" y="202"/>
                </a:lnTo>
                <a:lnTo>
                  <a:pt x="63" y="1"/>
                </a:ln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0" name="Google Shape;2590;p112"/>
          <p:cNvSpPr/>
          <p:nvPr/>
        </p:nvSpPr>
        <p:spPr>
          <a:xfrm>
            <a:off x="4343439" y="1630964"/>
            <a:ext cx="24026" cy="23391"/>
          </a:xfrm>
          <a:custGeom>
            <a:rect b="b" l="l" r="r" t="t"/>
            <a:pathLst>
              <a:path extrusionOk="0" h="258" w="265">
                <a:moveTo>
                  <a:pt x="0" y="1"/>
                </a:moveTo>
                <a:lnTo>
                  <a:pt x="0" y="56"/>
                </a:lnTo>
                <a:lnTo>
                  <a:pt x="202" y="258"/>
                </a:lnTo>
                <a:lnTo>
                  <a:pt x="264" y="258"/>
                </a:lnTo>
                <a:lnTo>
                  <a:pt x="264" y="202"/>
                </a:lnTo>
                <a:lnTo>
                  <a:pt x="63" y="1"/>
                </a:ln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1" name="Google Shape;2591;p112"/>
          <p:cNvSpPr/>
          <p:nvPr/>
        </p:nvSpPr>
        <p:spPr>
          <a:xfrm>
            <a:off x="4789772" y="2205128"/>
            <a:ext cx="18404" cy="29103"/>
          </a:xfrm>
          <a:custGeom>
            <a:rect b="b" l="l" r="r" t="t"/>
            <a:pathLst>
              <a:path extrusionOk="0" h="321" w="203">
                <a:moveTo>
                  <a:pt x="28" y="1"/>
                </a:moveTo>
                <a:cubicBezTo>
                  <a:pt x="1" y="1"/>
                  <a:pt x="1" y="35"/>
                  <a:pt x="1" y="63"/>
                </a:cubicBezTo>
                <a:lnTo>
                  <a:pt x="140" y="292"/>
                </a:lnTo>
                <a:cubicBezTo>
                  <a:pt x="140" y="320"/>
                  <a:pt x="174" y="320"/>
                  <a:pt x="174" y="320"/>
                </a:cubicBezTo>
                <a:cubicBezTo>
                  <a:pt x="202" y="320"/>
                  <a:pt x="202" y="292"/>
                  <a:pt x="202" y="265"/>
                </a:cubicBezTo>
                <a:lnTo>
                  <a:pt x="56" y="35"/>
                </a:lnTo>
                <a:cubicBezTo>
                  <a:pt x="56" y="1"/>
                  <a:pt x="28" y="1"/>
                  <a:pt x="28" y="1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2" name="Google Shape;2592;p112"/>
          <p:cNvSpPr/>
          <p:nvPr/>
        </p:nvSpPr>
        <p:spPr>
          <a:xfrm>
            <a:off x="4514067" y="2239761"/>
            <a:ext cx="13237" cy="31551"/>
          </a:xfrm>
          <a:custGeom>
            <a:rect b="b" l="l" r="r" t="t"/>
            <a:pathLst>
              <a:path extrusionOk="0" h="348" w="146">
                <a:moveTo>
                  <a:pt x="118" y="1"/>
                </a:moveTo>
                <a:cubicBezTo>
                  <a:pt x="90" y="1"/>
                  <a:pt x="56" y="28"/>
                  <a:pt x="56" y="28"/>
                </a:cubicBezTo>
                <a:lnTo>
                  <a:pt x="0" y="313"/>
                </a:lnTo>
                <a:cubicBezTo>
                  <a:pt x="0" y="313"/>
                  <a:pt x="0" y="348"/>
                  <a:pt x="28" y="348"/>
                </a:cubicBezTo>
                <a:cubicBezTo>
                  <a:pt x="28" y="348"/>
                  <a:pt x="56" y="348"/>
                  <a:pt x="56" y="313"/>
                </a:cubicBezTo>
                <a:lnTo>
                  <a:pt x="146" y="56"/>
                </a:lnTo>
                <a:cubicBezTo>
                  <a:pt x="146" y="28"/>
                  <a:pt x="118" y="1"/>
                  <a:pt x="118" y="1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3" name="Google Shape;2593;p112"/>
          <p:cNvSpPr/>
          <p:nvPr/>
        </p:nvSpPr>
        <p:spPr>
          <a:xfrm>
            <a:off x="4918241" y="1708571"/>
            <a:ext cx="31551" cy="19492"/>
          </a:xfrm>
          <a:custGeom>
            <a:rect b="b" l="l" r="r" t="t"/>
            <a:pathLst>
              <a:path extrusionOk="0" h="215" w="348">
                <a:moveTo>
                  <a:pt x="294" y="0"/>
                </a:moveTo>
                <a:cubicBezTo>
                  <a:pt x="289" y="0"/>
                  <a:pt x="285" y="3"/>
                  <a:pt x="285" y="13"/>
                </a:cubicBezTo>
                <a:lnTo>
                  <a:pt x="28" y="159"/>
                </a:lnTo>
                <a:cubicBezTo>
                  <a:pt x="28" y="159"/>
                  <a:pt x="0" y="186"/>
                  <a:pt x="28" y="186"/>
                </a:cubicBezTo>
                <a:cubicBezTo>
                  <a:pt x="28" y="214"/>
                  <a:pt x="56" y="214"/>
                  <a:pt x="56" y="214"/>
                </a:cubicBezTo>
                <a:lnTo>
                  <a:pt x="320" y="68"/>
                </a:lnTo>
                <a:cubicBezTo>
                  <a:pt x="320" y="68"/>
                  <a:pt x="347" y="40"/>
                  <a:pt x="320" y="13"/>
                </a:cubicBezTo>
                <a:cubicBezTo>
                  <a:pt x="320" y="13"/>
                  <a:pt x="304" y="0"/>
                  <a:pt x="294" y="0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4" name="Google Shape;2594;p112"/>
          <p:cNvSpPr/>
          <p:nvPr/>
        </p:nvSpPr>
        <p:spPr>
          <a:xfrm>
            <a:off x="4282967" y="2075572"/>
            <a:ext cx="29103" cy="19492"/>
          </a:xfrm>
          <a:custGeom>
            <a:rect b="b" l="l" r="r" t="t"/>
            <a:pathLst>
              <a:path extrusionOk="0" h="215" w="321">
                <a:moveTo>
                  <a:pt x="291" y="1"/>
                </a:moveTo>
                <a:cubicBezTo>
                  <a:pt x="283" y="1"/>
                  <a:pt x="274" y="4"/>
                  <a:pt x="265" y="13"/>
                </a:cubicBezTo>
                <a:lnTo>
                  <a:pt x="35" y="159"/>
                </a:lnTo>
                <a:cubicBezTo>
                  <a:pt x="35" y="159"/>
                  <a:pt x="1" y="187"/>
                  <a:pt x="35" y="187"/>
                </a:cubicBezTo>
                <a:cubicBezTo>
                  <a:pt x="35" y="214"/>
                  <a:pt x="63" y="214"/>
                  <a:pt x="63" y="214"/>
                </a:cubicBezTo>
                <a:lnTo>
                  <a:pt x="292" y="76"/>
                </a:lnTo>
                <a:cubicBezTo>
                  <a:pt x="320" y="76"/>
                  <a:pt x="320" y="41"/>
                  <a:pt x="320" y="13"/>
                </a:cubicBezTo>
                <a:cubicBezTo>
                  <a:pt x="320" y="13"/>
                  <a:pt x="308" y="1"/>
                  <a:pt x="291" y="1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5" name="Google Shape;2595;p112"/>
          <p:cNvSpPr/>
          <p:nvPr/>
        </p:nvSpPr>
        <p:spPr>
          <a:xfrm>
            <a:off x="4954778" y="1990440"/>
            <a:ext cx="29012" cy="13327"/>
          </a:xfrm>
          <a:custGeom>
            <a:rect b="b" l="l" r="r" t="t"/>
            <a:pathLst>
              <a:path extrusionOk="0" h="147" w="320">
                <a:moveTo>
                  <a:pt x="28" y="1"/>
                </a:moveTo>
                <a:cubicBezTo>
                  <a:pt x="28" y="1"/>
                  <a:pt x="0" y="1"/>
                  <a:pt x="0" y="29"/>
                </a:cubicBezTo>
                <a:cubicBezTo>
                  <a:pt x="0" y="29"/>
                  <a:pt x="0" y="56"/>
                  <a:pt x="28" y="56"/>
                </a:cubicBezTo>
                <a:lnTo>
                  <a:pt x="292" y="147"/>
                </a:lnTo>
                <a:lnTo>
                  <a:pt x="319" y="112"/>
                </a:lnTo>
                <a:cubicBezTo>
                  <a:pt x="319" y="84"/>
                  <a:pt x="319" y="56"/>
                  <a:pt x="292" y="56"/>
                </a:cubicBezTo>
                <a:lnTo>
                  <a:pt x="28" y="1"/>
                </a:ln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6" name="Google Shape;2596;p112"/>
          <p:cNvSpPr/>
          <p:nvPr/>
        </p:nvSpPr>
        <p:spPr>
          <a:xfrm>
            <a:off x="4246430" y="1799052"/>
            <a:ext cx="31641" cy="12693"/>
          </a:xfrm>
          <a:custGeom>
            <a:rect b="b" l="l" r="r" t="t"/>
            <a:pathLst>
              <a:path extrusionOk="0" h="140" w="349">
                <a:moveTo>
                  <a:pt x="29" y="1"/>
                </a:moveTo>
                <a:lnTo>
                  <a:pt x="1" y="29"/>
                </a:lnTo>
                <a:cubicBezTo>
                  <a:pt x="1" y="56"/>
                  <a:pt x="1" y="84"/>
                  <a:pt x="29" y="84"/>
                </a:cubicBezTo>
                <a:lnTo>
                  <a:pt x="293" y="140"/>
                </a:lnTo>
                <a:cubicBezTo>
                  <a:pt x="320" y="140"/>
                  <a:pt x="348" y="140"/>
                  <a:pt x="348" y="112"/>
                </a:cubicBezTo>
                <a:lnTo>
                  <a:pt x="320" y="84"/>
                </a:lnTo>
                <a:lnTo>
                  <a:pt x="29" y="1"/>
                </a:ln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7" name="Google Shape;2597;p112"/>
          <p:cNvSpPr/>
          <p:nvPr/>
        </p:nvSpPr>
        <p:spPr>
          <a:xfrm>
            <a:off x="4282967" y="1708571"/>
            <a:ext cx="29103" cy="19492"/>
          </a:xfrm>
          <a:custGeom>
            <a:rect b="b" l="l" r="r" t="t"/>
            <a:pathLst>
              <a:path extrusionOk="0" h="215" w="321">
                <a:moveTo>
                  <a:pt x="56" y="0"/>
                </a:moveTo>
                <a:cubicBezTo>
                  <a:pt x="48" y="0"/>
                  <a:pt x="35" y="13"/>
                  <a:pt x="35" y="13"/>
                </a:cubicBezTo>
                <a:cubicBezTo>
                  <a:pt x="1" y="40"/>
                  <a:pt x="35" y="40"/>
                  <a:pt x="35" y="68"/>
                </a:cubicBezTo>
                <a:lnTo>
                  <a:pt x="265" y="214"/>
                </a:lnTo>
                <a:cubicBezTo>
                  <a:pt x="292" y="214"/>
                  <a:pt x="292" y="214"/>
                  <a:pt x="320" y="186"/>
                </a:cubicBezTo>
                <a:cubicBezTo>
                  <a:pt x="320" y="186"/>
                  <a:pt x="320" y="159"/>
                  <a:pt x="292" y="159"/>
                </a:cubicBezTo>
                <a:lnTo>
                  <a:pt x="63" y="13"/>
                </a:lnTo>
                <a:cubicBezTo>
                  <a:pt x="63" y="3"/>
                  <a:pt x="60" y="0"/>
                  <a:pt x="56" y="0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8" name="Google Shape;2598;p112"/>
          <p:cNvSpPr/>
          <p:nvPr/>
        </p:nvSpPr>
        <p:spPr>
          <a:xfrm>
            <a:off x="4918241" y="2075572"/>
            <a:ext cx="31551" cy="19492"/>
          </a:xfrm>
          <a:custGeom>
            <a:rect b="b" l="l" r="r" t="t"/>
            <a:pathLst>
              <a:path extrusionOk="0" h="215" w="348">
                <a:moveTo>
                  <a:pt x="49" y="1"/>
                </a:moveTo>
                <a:cubicBezTo>
                  <a:pt x="40" y="1"/>
                  <a:pt x="28" y="13"/>
                  <a:pt x="28" y="13"/>
                </a:cubicBezTo>
                <a:cubicBezTo>
                  <a:pt x="0" y="41"/>
                  <a:pt x="28" y="41"/>
                  <a:pt x="28" y="76"/>
                </a:cubicBezTo>
                <a:lnTo>
                  <a:pt x="285" y="214"/>
                </a:lnTo>
                <a:cubicBezTo>
                  <a:pt x="285" y="214"/>
                  <a:pt x="320" y="214"/>
                  <a:pt x="320" y="187"/>
                </a:cubicBezTo>
                <a:cubicBezTo>
                  <a:pt x="347" y="187"/>
                  <a:pt x="320" y="159"/>
                  <a:pt x="320" y="159"/>
                </a:cubicBezTo>
                <a:lnTo>
                  <a:pt x="56" y="13"/>
                </a:lnTo>
                <a:cubicBezTo>
                  <a:pt x="56" y="4"/>
                  <a:pt x="53" y="1"/>
                  <a:pt x="49" y="1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9" name="Google Shape;2599;p112"/>
          <p:cNvSpPr/>
          <p:nvPr/>
        </p:nvSpPr>
        <p:spPr>
          <a:xfrm>
            <a:off x="4702917" y="2239761"/>
            <a:ext cx="13327" cy="31551"/>
          </a:xfrm>
          <a:custGeom>
            <a:rect b="b" l="l" r="r" t="t"/>
            <a:pathLst>
              <a:path extrusionOk="0" h="348" w="147">
                <a:moveTo>
                  <a:pt x="28" y="1"/>
                </a:moveTo>
                <a:cubicBezTo>
                  <a:pt x="0" y="1"/>
                  <a:pt x="0" y="28"/>
                  <a:pt x="0" y="56"/>
                </a:cubicBezTo>
                <a:lnTo>
                  <a:pt x="91" y="313"/>
                </a:lnTo>
                <a:cubicBezTo>
                  <a:pt x="91" y="348"/>
                  <a:pt x="118" y="348"/>
                  <a:pt x="118" y="348"/>
                </a:cubicBezTo>
                <a:cubicBezTo>
                  <a:pt x="146" y="348"/>
                  <a:pt x="146" y="313"/>
                  <a:pt x="146" y="313"/>
                </a:cubicBezTo>
                <a:lnTo>
                  <a:pt x="91" y="28"/>
                </a:lnTo>
                <a:cubicBezTo>
                  <a:pt x="91" y="1"/>
                  <a:pt x="56" y="1"/>
                  <a:pt x="28" y="1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0" name="Google Shape;2600;p112"/>
          <p:cNvSpPr/>
          <p:nvPr/>
        </p:nvSpPr>
        <p:spPr>
          <a:xfrm>
            <a:off x="4422135" y="2205128"/>
            <a:ext cx="21487" cy="29103"/>
          </a:xfrm>
          <a:custGeom>
            <a:rect b="b" l="l" r="r" t="t"/>
            <a:pathLst>
              <a:path extrusionOk="0" h="321" w="237">
                <a:moveTo>
                  <a:pt x="202" y="1"/>
                </a:moveTo>
                <a:cubicBezTo>
                  <a:pt x="174" y="1"/>
                  <a:pt x="174" y="1"/>
                  <a:pt x="146" y="35"/>
                </a:cubicBezTo>
                <a:lnTo>
                  <a:pt x="0" y="265"/>
                </a:lnTo>
                <a:cubicBezTo>
                  <a:pt x="0" y="292"/>
                  <a:pt x="0" y="292"/>
                  <a:pt x="28" y="320"/>
                </a:cubicBezTo>
                <a:cubicBezTo>
                  <a:pt x="28" y="320"/>
                  <a:pt x="63" y="320"/>
                  <a:pt x="63" y="292"/>
                </a:cubicBezTo>
                <a:lnTo>
                  <a:pt x="202" y="63"/>
                </a:lnTo>
                <a:cubicBezTo>
                  <a:pt x="236" y="35"/>
                  <a:pt x="202" y="35"/>
                  <a:pt x="202" y="1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1" name="Google Shape;2601;p112"/>
          <p:cNvSpPr/>
          <p:nvPr/>
        </p:nvSpPr>
        <p:spPr>
          <a:xfrm>
            <a:off x="4954778" y="1799052"/>
            <a:ext cx="29012" cy="12693"/>
          </a:xfrm>
          <a:custGeom>
            <a:rect b="b" l="l" r="r" t="t"/>
            <a:pathLst>
              <a:path extrusionOk="0" h="140" w="320">
                <a:moveTo>
                  <a:pt x="292" y="1"/>
                </a:moveTo>
                <a:lnTo>
                  <a:pt x="28" y="84"/>
                </a:lnTo>
                <a:cubicBezTo>
                  <a:pt x="0" y="84"/>
                  <a:pt x="0" y="112"/>
                  <a:pt x="0" y="112"/>
                </a:cubicBezTo>
                <a:cubicBezTo>
                  <a:pt x="0" y="140"/>
                  <a:pt x="28" y="140"/>
                  <a:pt x="28" y="140"/>
                </a:cubicBezTo>
                <a:lnTo>
                  <a:pt x="292" y="84"/>
                </a:lnTo>
                <a:cubicBezTo>
                  <a:pt x="319" y="84"/>
                  <a:pt x="319" y="56"/>
                  <a:pt x="319" y="29"/>
                </a:cubicBezTo>
                <a:cubicBezTo>
                  <a:pt x="319" y="1"/>
                  <a:pt x="292" y="1"/>
                  <a:pt x="292" y="1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2" name="Google Shape;2602;p112"/>
          <p:cNvSpPr/>
          <p:nvPr/>
        </p:nvSpPr>
        <p:spPr>
          <a:xfrm>
            <a:off x="4246430" y="1990440"/>
            <a:ext cx="31641" cy="13327"/>
          </a:xfrm>
          <a:custGeom>
            <a:rect b="b" l="l" r="r" t="t"/>
            <a:pathLst>
              <a:path extrusionOk="0" h="147" w="349">
                <a:moveTo>
                  <a:pt x="293" y="1"/>
                </a:moveTo>
                <a:lnTo>
                  <a:pt x="29" y="56"/>
                </a:lnTo>
                <a:cubicBezTo>
                  <a:pt x="1" y="56"/>
                  <a:pt x="1" y="84"/>
                  <a:pt x="1" y="112"/>
                </a:cubicBezTo>
                <a:cubicBezTo>
                  <a:pt x="1" y="147"/>
                  <a:pt x="29" y="147"/>
                  <a:pt x="29" y="147"/>
                </a:cubicBezTo>
                <a:lnTo>
                  <a:pt x="320" y="56"/>
                </a:lnTo>
                <a:cubicBezTo>
                  <a:pt x="348" y="56"/>
                  <a:pt x="348" y="29"/>
                  <a:pt x="348" y="29"/>
                </a:cubicBezTo>
                <a:cubicBezTo>
                  <a:pt x="348" y="1"/>
                  <a:pt x="320" y="1"/>
                  <a:pt x="293" y="1"/>
                </a:cubicBezTo>
                <a:close/>
              </a:path>
            </a:pathLst>
          </a:custGeom>
          <a:solidFill>
            <a:srgbClr val="F6A5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3" name="Google Shape;2603;p112"/>
          <p:cNvSpPr txBox="1"/>
          <p:nvPr/>
        </p:nvSpPr>
        <p:spPr>
          <a:xfrm>
            <a:off x="707575" y="3222950"/>
            <a:ext cx="2061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Levantamento</a:t>
            </a:r>
            <a:endParaRPr sz="250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04" name="Google Shape;2604;p112"/>
          <p:cNvSpPr txBox="1"/>
          <p:nvPr/>
        </p:nvSpPr>
        <p:spPr>
          <a:xfrm>
            <a:off x="934675" y="1836750"/>
            <a:ext cx="1834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Exploratória</a:t>
            </a:r>
            <a:endParaRPr sz="25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05" name="Google Shape;2605;p112"/>
          <p:cNvSpPr txBox="1"/>
          <p:nvPr/>
        </p:nvSpPr>
        <p:spPr>
          <a:xfrm>
            <a:off x="6407025" y="2483625"/>
            <a:ext cx="1608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Descritiva</a:t>
            </a:r>
            <a:endParaRPr sz="250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06" name="Google Shape;2606;p112"/>
          <p:cNvSpPr txBox="1"/>
          <p:nvPr/>
        </p:nvSpPr>
        <p:spPr>
          <a:xfrm>
            <a:off x="6374825" y="3705202"/>
            <a:ext cx="18345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Quantitativo</a:t>
            </a:r>
            <a:endParaRPr sz="2500">
              <a:solidFill>
                <a:schemeClr val="dk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10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113"/>
          <p:cNvSpPr txBox="1"/>
          <p:nvPr>
            <p:ph type="title"/>
          </p:nvPr>
        </p:nvSpPr>
        <p:spPr>
          <a:xfrm>
            <a:off x="854250" y="874750"/>
            <a:ext cx="2820000" cy="31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Rubik"/>
                <a:ea typeface="Rubik"/>
                <a:cs typeface="Rubik"/>
                <a:sym typeface="Rubik"/>
              </a:rPr>
              <a:t>Levantamento de dados do mercado financeiro extraídos do </a:t>
            </a:r>
            <a:r>
              <a:rPr i="1" lang="en" sz="2300">
                <a:latin typeface="Rubik"/>
                <a:ea typeface="Rubik"/>
                <a:cs typeface="Rubik"/>
                <a:sym typeface="Rubik"/>
              </a:rPr>
              <a:t>Y</a:t>
            </a:r>
            <a:r>
              <a:rPr i="1" lang="en" sz="2300">
                <a:latin typeface="Rubik"/>
                <a:ea typeface="Rubik"/>
                <a:cs typeface="Rubik"/>
                <a:sym typeface="Rubik"/>
              </a:rPr>
              <a:t>ahoo Finance</a:t>
            </a:r>
            <a:r>
              <a:rPr lang="en" sz="2300">
                <a:latin typeface="Rubik"/>
                <a:ea typeface="Rubik"/>
                <a:cs typeface="Rubik"/>
                <a:sym typeface="Rubik"/>
              </a:rPr>
              <a:t> e do site da </a:t>
            </a:r>
            <a:r>
              <a:rPr i="1" lang="en" sz="2300">
                <a:latin typeface="Rubik"/>
                <a:ea typeface="Rubik"/>
                <a:cs typeface="Rubik"/>
                <a:sym typeface="Rubik"/>
              </a:rPr>
              <a:t>Fundamentus</a:t>
            </a:r>
            <a:endParaRPr sz="2300"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5" name="Shape 2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6" name="Google Shape;2616;p114"/>
          <p:cNvSpPr txBox="1"/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51C75"/>
                </a:solidFill>
              </a:rPr>
              <a:t>CRISP-DM - CRoss Industry Standard para Data Mining</a:t>
            </a:r>
            <a:endParaRPr>
              <a:solidFill>
                <a:srgbClr val="351C7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17" name="Google Shape;2617;p114"/>
          <p:cNvGrpSpPr/>
          <p:nvPr/>
        </p:nvGrpSpPr>
        <p:grpSpPr>
          <a:xfrm>
            <a:off x="2882580" y="1136580"/>
            <a:ext cx="3378475" cy="3536232"/>
            <a:chOff x="3007750" y="1267500"/>
            <a:chExt cx="3128507" cy="3274592"/>
          </a:xfrm>
        </p:grpSpPr>
        <p:sp>
          <p:nvSpPr>
            <p:cNvPr id="2618" name="Google Shape;2618;p114"/>
            <p:cNvSpPr/>
            <p:nvPr/>
          </p:nvSpPr>
          <p:spPr>
            <a:xfrm>
              <a:off x="3967781" y="1267500"/>
              <a:ext cx="1209455" cy="1043240"/>
            </a:xfrm>
            <a:custGeom>
              <a:rect b="b" l="l" r="r" t="t"/>
              <a:pathLst>
                <a:path extrusionOk="0" h="8261" w="9577">
                  <a:moveTo>
                    <a:pt x="2410" y="0"/>
                  </a:moveTo>
                  <a:lnTo>
                    <a:pt x="0" y="4130"/>
                  </a:lnTo>
                  <a:lnTo>
                    <a:pt x="2410" y="8260"/>
                  </a:lnTo>
                  <a:lnTo>
                    <a:pt x="7166" y="8260"/>
                  </a:lnTo>
                  <a:lnTo>
                    <a:pt x="9576" y="4130"/>
                  </a:lnTo>
                  <a:lnTo>
                    <a:pt x="7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114"/>
            <p:cNvSpPr/>
            <p:nvPr/>
          </p:nvSpPr>
          <p:spPr>
            <a:xfrm>
              <a:off x="4079924" y="1363604"/>
              <a:ext cx="984158" cy="851035"/>
            </a:xfrm>
            <a:custGeom>
              <a:rect b="b" l="l" r="r" t="t"/>
              <a:pathLst>
                <a:path extrusionOk="0" h="6739" w="7793">
                  <a:moveTo>
                    <a:pt x="1950" y="0"/>
                  </a:moveTo>
                  <a:lnTo>
                    <a:pt x="0" y="3369"/>
                  </a:lnTo>
                  <a:lnTo>
                    <a:pt x="1950" y="6738"/>
                  </a:lnTo>
                  <a:lnTo>
                    <a:pt x="5850" y="6738"/>
                  </a:lnTo>
                  <a:lnTo>
                    <a:pt x="7792" y="3369"/>
                  </a:lnTo>
                  <a:lnTo>
                    <a:pt x="58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114"/>
            <p:cNvSpPr/>
            <p:nvPr/>
          </p:nvSpPr>
          <p:spPr>
            <a:xfrm>
              <a:off x="4926802" y="1826064"/>
              <a:ext cx="1209455" cy="1047282"/>
            </a:xfrm>
            <a:custGeom>
              <a:rect b="b" l="l" r="r" t="t"/>
              <a:pathLst>
                <a:path extrusionOk="0" h="8293" w="9577">
                  <a:moveTo>
                    <a:pt x="2410" y="1"/>
                  </a:moveTo>
                  <a:lnTo>
                    <a:pt x="0" y="4162"/>
                  </a:lnTo>
                  <a:lnTo>
                    <a:pt x="2410" y="8292"/>
                  </a:lnTo>
                  <a:lnTo>
                    <a:pt x="7167" y="8292"/>
                  </a:lnTo>
                  <a:lnTo>
                    <a:pt x="9576" y="4162"/>
                  </a:lnTo>
                  <a:lnTo>
                    <a:pt x="7167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114"/>
            <p:cNvSpPr/>
            <p:nvPr/>
          </p:nvSpPr>
          <p:spPr>
            <a:xfrm>
              <a:off x="3007750" y="1826064"/>
              <a:ext cx="1210339" cy="1047282"/>
            </a:xfrm>
            <a:custGeom>
              <a:rect b="b" l="l" r="r" t="t"/>
              <a:pathLst>
                <a:path extrusionOk="0" h="8293" w="9584">
                  <a:moveTo>
                    <a:pt x="2378" y="1"/>
                  </a:moveTo>
                  <a:lnTo>
                    <a:pt x="0" y="4162"/>
                  </a:lnTo>
                  <a:lnTo>
                    <a:pt x="2378" y="8292"/>
                  </a:lnTo>
                  <a:lnTo>
                    <a:pt x="7166" y="8292"/>
                  </a:lnTo>
                  <a:lnTo>
                    <a:pt x="9584" y="4162"/>
                  </a:lnTo>
                  <a:lnTo>
                    <a:pt x="7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114"/>
            <p:cNvSpPr/>
            <p:nvPr/>
          </p:nvSpPr>
          <p:spPr>
            <a:xfrm>
              <a:off x="3967781" y="3494937"/>
              <a:ext cx="1209455" cy="1047155"/>
            </a:xfrm>
            <a:custGeom>
              <a:rect b="b" l="l" r="r" t="t"/>
              <a:pathLst>
                <a:path extrusionOk="0" h="8292" w="9577">
                  <a:moveTo>
                    <a:pt x="2410" y="0"/>
                  </a:moveTo>
                  <a:lnTo>
                    <a:pt x="0" y="4162"/>
                  </a:lnTo>
                  <a:lnTo>
                    <a:pt x="2410" y="8292"/>
                  </a:lnTo>
                  <a:lnTo>
                    <a:pt x="7166" y="8292"/>
                  </a:lnTo>
                  <a:lnTo>
                    <a:pt x="9576" y="4162"/>
                  </a:lnTo>
                  <a:lnTo>
                    <a:pt x="7166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114"/>
            <p:cNvSpPr/>
            <p:nvPr/>
          </p:nvSpPr>
          <p:spPr>
            <a:xfrm>
              <a:off x="4079924" y="3591041"/>
              <a:ext cx="984158" cy="854949"/>
            </a:xfrm>
            <a:custGeom>
              <a:rect b="b" l="l" r="r" t="t"/>
              <a:pathLst>
                <a:path extrusionOk="0" h="6770" w="7793">
                  <a:moveTo>
                    <a:pt x="1950" y="0"/>
                  </a:moveTo>
                  <a:lnTo>
                    <a:pt x="0" y="3401"/>
                  </a:lnTo>
                  <a:lnTo>
                    <a:pt x="1950" y="6770"/>
                  </a:lnTo>
                  <a:lnTo>
                    <a:pt x="5850" y="6770"/>
                  </a:lnTo>
                  <a:lnTo>
                    <a:pt x="7792" y="3401"/>
                  </a:lnTo>
                  <a:lnTo>
                    <a:pt x="5850" y="0"/>
                  </a:ln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114"/>
            <p:cNvSpPr/>
            <p:nvPr/>
          </p:nvSpPr>
          <p:spPr>
            <a:xfrm>
              <a:off x="3007750" y="2936247"/>
              <a:ext cx="1210339" cy="1042230"/>
            </a:xfrm>
            <a:custGeom>
              <a:rect b="b" l="l" r="r" t="t"/>
              <a:pathLst>
                <a:path extrusionOk="0" h="8253" w="9584">
                  <a:moveTo>
                    <a:pt x="2378" y="1"/>
                  </a:moveTo>
                  <a:lnTo>
                    <a:pt x="0" y="4131"/>
                  </a:lnTo>
                  <a:lnTo>
                    <a:pt x="2378" y="8253"/>
                  </a:lnTo>
                  <a:lnTo>
                    <a:pt x="7166" y="8253"/>
                  </a:lnTo>
                  <a:lnTo>
                    <a:pt x="9584" y="4131"/>
                  </a:lnTo>
                  <a:lnTo>
                    <a:pt x="7166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114"/>
            <p:cNvSpPr/>
            <p:nvPr/>
          </p:nvSpPr>
          <p:spPr>
            <a:xfrm>
              <a:off x="3120777" y="3032351"/>
              <a:ext cx="984285" cy="851035"/>
            </a:xfrm>
            <a:custGeom>
              <a:rect b="b" l="l" r="r" t="t"/>
              <a:pathLst>
                <a:path extrusionOk="0" h="6739" w="7794">
                  <a:moveTo>
                    <a:pt x="1951" y="1"/>
                  </a:moveTo>
                  <a:lnTo>
                    <a:pt x="1" y="3370"/>
                  </a:lnTo>
                  <a:lnTo>
                    <a:pt x="1951" y="6739"/>
                  </a:lnTo>
                  <a:lnTo>
                    <a:pt x="5843" y="6739"/>
                  </a:lnTo>
                  <a:lnTo>
                    <a:pt x="7793" y="3370"/>
                  </a:lnTo>
                  <a:lnTo>
                    <a:pt x="5843" y="1"/>
                  </a:lnTo>
                  <a:close/>
                </a:path>
              </a:pathLst>
            </a:cu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114"/>
            <p:cNvSpPr/>
            <p:nvPr/>
          </p:nvSpPr>
          <p:spPr>
            <a:xfrm>
              <a:off x="4926802" y="2936247"/>
              <a:ext cx="1209455" cy="1042230"/>
            </a:xfrm>
            <a:custGeom>
              <a:rect b="b" l="l" r="r" t="t"/>
              <a:pathLst>
                <a:path extrusionOk="0" h="8253" w="9577">
                  <a:moveTo>
                    <a:pt x="2410" y="1"/>
                  </a:moveTo>
                  <a:lnTo>
                    <a:pt x="0" y="4131"/>
                  </a:lnTo>
                  <a:lnTo>
                    <a:pt x="2410" y="8253"/>
                  </a:lnTo>
                  <a:lnTo>
                    <a:pt x="7167" y="8253"/>
                  </a:lnTo>
                  <a:lnTo>
                    <a:pt x="9576" y="4131"/>
                  </a:lnTo>
                  <a:lnTo>
                    <a:pt x="7167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114"/>
            <p:cNvSpPr/>
            <p:nvPr/>
          </p:nvSpPr>
          <p:spPr>
            <a:xfrm>
              <a:off x="5038945" y="3032351"/>
              <a:ext cx="985169" cy="851035"/>
            </a:xfrm>
            <a:custGeom>
              <a:rect b="b" l="l" r="r" t="t"/>
              <a:pathLst>
                <a:path extrusionOk="0" h="6739" w="7801">
                  <a:moveTo>
                    <a:pt x="1950" y="1"/>
                  </a:moveTo>
                  <a:lnTo>
                    <a:pt x="0" y="3370"/>
                  </a:lnTo>
                  <a:lnTo>
                    <a:pt x="1950" y="6739"/>
                  </a:lnTo>
                  <a:lnTo>
                    <a:pt x="5851" y="6739"/>
                  </a:lnTo>
                  <a:lnTo>
                    <a:pt x="7801" y="3370"/>
                  </a:lnTo>
                  <a:lnTo>
                    <a:pt x="5851" y="1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114"/>
            <p:cNvSpPr/>
            <p:nvPr/>
          </p:nvSpPr>
          <p:spPr>
            <a:xfrm>
              <a:off x="3120777" y="1922168"/>
              <a:ext cx="984285" cy="855076"/>
            </a:xfrm>
            <a:custGeom>
              <a:rect b="b" l="l" r="r" t="t"/>
              <a:pathLst>
                <a:path extrusionOk="0" h="6771" w="7794">
                  <a:moveTo>
                    <a:pt x="1951" y="1"/>
                  </a:moveTo>
                  <a:lnTo>
                    <a:pt x="1" y="3401"/>
                  </a:lnTo>
                  <a:lnTo>
                    <a:pt x="1951" y="6770"/>
                  </a:lnTo>
                  <a:lnTo>
                    <a:pt x="5843" y="6770"/>
                  </a:lnTo>
                  <a:lnTo>
                    <a:pt x="7793" y="3401"/>
                  </a:lnTo>
                  <a:lnTo>
                    <a:pt x="5843" y="1"/>
                  </a:ln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114"/>
            <p:cNvSpPr/>
            <p:nvPr/>
          </p:nvSpPr>
          <p:spPr>
            <a:xfrm>
              <a:off x="5038945" y="1922168"/>
              <a:ext cx="985169" cy="855076"/>
            </a:xfrm>
            <a:custGeom>
              <a:rect b="b" l="l" r="r" t="t"/>
              <a:pathLst>
                <a:path extrusionOk="0" h="6771" w="7801">
                  <a:moveTo>
                    <a:pt x="1950" y="1"/>
                  </a:moveTo>
                  <a:lnTo>
                    <a:pt x="0" y="3401"/>
                  </a:lnTo>
                  <a:lnTo>
                    <a:pt x="1950" y="6770"/>
                  </a:lnTo>
                  <a:lnTo>
                    <a:pt x="5851" y="6770"/>
                  </a:lnTo>
                  <a:lnTo>
                    <a:pt x="7801" y="3401"/>
                  </a:lnTo>
                  <a:lnTo>
                    <a:pt x="5851" y="1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114"/>
            <p:cNvSpPr/>
            <p:nvPr/>
          </p:nvSpPr>
          <p:spPr>
            <a:xfrm>
              <a:off x="4397156" y="2293576"/>
              <a:ext cx="350574" cy="300432"/>
            </a:xfrm>
            <a:custGeom>
              <a:rect b="b" l="l" r="r" t="t"/>
              <a:pathLst>
                <a:path extrusionOk="0" h="2379" w="2776">
                  <a:moveTo>
                    <a:pt x="1" y="1"/>
                  </a:moveTo>
                  <a:lnTo>
                    <a:pt x="1388" y="2379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114"/>
            <p:cNvSpPr/>
            <p:nvPr/>
          </p:nvSpPr>
          <p:spPr>
            <a:xfrm>
              <a:off x="4397156" y="3215592"/>
              <a:ext cx="350574" cy="300432"/>
            </a:xfrm>
            <a:custGeom>
              <a:rect b="b" l="l" r="r" t="t"/>
              <a:pathLst>
                <a:path extrusionOk="0" h="2379" w="2776">
                  <a:moveTo>
                    <a:pt x="1388" y="0"/>
                  </a:moveTo>
                  <a:lnTo>
                    <a:pt x="1" y="2379"/>
                  </a:lnTo>
                  <a:lnTo>
                    <a:pt x="2775" y="2379"/>
                  </a:lnTo>
                  <a:lnTo>
                    <a:pt x="1388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114"/>
            <p:cNvSpPr/>
            <p:nvPr/>
          </p:nvSpPr>
          <p:spPr>
            <a:xfrm>
              <a:off x="4843705" y="2460779"/>
              <a:ext cx="350448" cy="304473"/>
            </a:xfrm>
            <a:custGeom>
              <a:rect b="b" l="l" r="r" t="t"/>
              <a:pathLst>
                <a:path extrusionOk="0" h="2411" w="2775">
                  <a:moveTo>
                    <a:pt x="1451" y="0"/>
                  </a:moveTo>
                  <a:lnTo>
                    <a:pt x="0" y="2347"/>
                  </a:lnTo>
                  <a:lnTo>
                    <a:pt x="2775" y="2410"/>
                  </a:lnTo>
                  <a:lnTo>
                    <a:pt x="145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114"/>
            <p:cNvSpPr/>
            <p:nvPr/>
          </p:nvSpPr>
          <p:spPr>
            <a:xfrm>
              <a:off x="3950732" y="3040433"/>
              <a:ext cx="346533" cy="308388"/>
            </a:xfrm>
            <a:custGeom>
              <a:rect b="b" l="l" r="r" t="t"/>
              <a:pathLst>
                <a:path extrusionOk="0" h="2442" w="2744">
                  <a:moveTo>
                    <a:pt x="0" y="0"/>
                  </a:moveTo>
                  <a:lnTo>
                    <a:pt x="1324" y="2442"/>
                  </a:lnTo>
                  <a:lnTo>
                    <a:pt x="2743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114"/>
            <p:cNvSpPr/>
            <p:nvPr/>
          </p:nvSpPr>
          <p:spPr>
            <a:xfrm>
              <a:off x="3950732" y="2460779"/>
              <a:ext cx="346533" cy="304473"/>
            </a:xfrm>
            <a:custGeom>
              <a:rect b="b" l="l" r="r" t="t"/>
              <a:pathLst>
                <a:path extrusionOk="0" h="2411" w="2744">
                  <a:moveTo>
                    <a:pt x="1324" y="0"/>
                  </a:moveTo>
                  <a:lnTo>
                    <a:pt x="0" y="2410"/>
                  </a:lnTo>
                  <a:lnTo>
                    <a:pt x="2743" y="2347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114"/>
            <p:cNvSpPr/>
            <p:nvPr/>
          </p:nvSpPr>
          <p:spPr>
            <a:xfrm>
              <a:off x="4843705" y="3040433"/>
              <a:ext cx="350448" cy="308388"/>
            </a:xfrm>
            <a:custGeom>
              <a:rect b="b" l="l" r="r" t="t"/>
              <a:pathLst>
                <a:path extrusionOk="0" h="2442" w="2775">
                  <a:moveTo>
                    <a:pt x="2775" y="0"/>
                  </a:moveTo>
                  <a:lnTo>
                    <a:pt x="0" y="95"/>
                  </a:lnTo>
                  <a:lnTo>
                    <a:pt x="1451" y="2442"/>
                  </a:lnTo>
                  <a:lnTo>
                    <a:pt x="2775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36" name="Google Shape;2636;p114"/>
            <p:cNvGrpSpPr/>
            <p:nvPr/>
          </p:nvGrpSpPr>
          <p:grpSpPr>
            <a:xfrm>
              <a:off x="3496708" y="2155435"/>
              <a:ext cx="232400" cy="388557"/>
              <a:chOff x="3533229" y="2006275"/>
              <a:chExt cx="159375" cy="266464"/>
            </a:xfrm>
          </p:grpSpPr>
          <p:sp>
            <p:nvSpPr>
              <p:cNvPr id="2637" name="Google Shape;2637;p114"/>
              <p:cNvSpPr/>
              <p:nvPr/>
            </p:nvSpPr>
            <p:spPr>
              <a:xfrm>
                <a:off x="3533229" y="2006275"/>
                <a:ext cx="159375" cy="212411"/>
              </a:xfrm>
              <a:custGeom>
                <a:rect b="b" l="l" r="r" t="t"/>
                <a:pathLst>
                  <a:path extrusionOk="0" h="1682" w="1262">
                    <a:moveTo>
                      <a:pt x="627" y="64"/>
                    </a:moveTo>
                    <a:cubicBezTo>
                      <a:pt x="928" y="64"/>
                      <a:pt x="1190" y="294"/>
                      <a:pt x="1190" y="627"/>
                    </a:cubicBezTo>
                    <a:cubicBezTo>
                      <a:pt x="1190" y="722"/>
                      <a:pt x="1158" y="857"/>
                      <a:pt x="1095" y="952"/>
                    </a:cubicBezTo>
                    <a:cubicBezTo>
                      <a:pt x="960" y="1150"/>
                      <a:pt x="960" y="1221"/>
                      <a:pt x="960" y="1348"/>
                    </a:cubicBezTo>
                    <a:lnTo>
                      <a:pt x="960" y="1388"/>
                    </a:lnTo>
                    <a:cubicBezTo>
                      <a:pt x="960" y="1515"/>
                      <a:pt x="928" y="1618"/>
                      <a:pt x="825" y="1618"/>
                    </a:cubicBezTo>
                    <a:lnTo>
                      <a:pt x="397" y="1618"/>
                    </a:lnTo>
                    <a:cubicBezTo>
                      <a:pt x="334" y="1618"/>
                      <a:pt x="270" y="1515"/>
                      <a:pt x="270" y="1388"/>
                    </a:cubicBezTo>
                    <a:lnTo>
                      <a:pt x="270" y="1348"/>
                    </a:lnTo>
                    <a:cubicBezTo>
                      <a:pt x="302" y="1221"/>
                      <a:pt x="302" y="1150"/>
                      <a:pt x="167" y="952"/>
                    </a:cubicBezTo>
                    <a:lnTo>
                      <a:pt x="167" y="920"/>
                    </a:lnTo>
                    <a:lnTo>
                      <a:pt x="136" y="920"/>
                    </a:lnTo>
                    <a:cubicBezTo>
                      <a:pt x="104" y="825"/>
                      <a:pt x="72" y="722"/>
                      <a:pt x="72" y="627"/>
                    </a:cubicBezTo>
                    <a:cubicBezTo>
                      <a:pt x="72" y="294"/>
                      <a:pt x="302" y="64"/>
                      <a:pt x="627" y="64"/>
                    </a:cubicBezTo>
                    <a:close/>
                    <a:moveTo>
                      <a:pt x="627" y="1"/>
                    </a:moveTo>
                    <a:cubicBezTo>
                      <a:pt x="270" y="1"/>
                      <a:pt x="1" y="262"/>
                      <a:pt x="1" y="627"/>
                    </a:cubicBezTo>
                    <a:cubicBezTo>
                      <a:pt x="1" y="722"/>
                      <a:pt x="1" y="825"/>
                      <a:pt x="72" y="920"/>
                    </a:cubicBezTo>
                    <a:lnTo>
                      <a:pt x="72" y="952"/>
                    </a:lnTo>
                    <a:cubicBezTo>
                      <a:pt x="231" y="1150"/>
                      <a:pt x="199" y="1221"/>
                      <a:pt x="199" y="1348"/>
                    </a:cubicBezTo>
                    <a:lnTo>
                      <a:pt x="199" y="1388"/>
                    </a:lnTo>
                    <a:cubicBezTo>
                      <a:pt x="199" y="1586"/>
                      <a:pt x="302" y="1681"/>
                      <a:pt x="397" y="1681"/>
                    </a:cubicBezTo>
                    <a:lnTo>
                      <a:pt x="825" y="1681"/>
                    </a:lnTo>
                    <a:cubicBezTo>
                      <a:pt x="928" y="1681"/>
                      <a:pt x="1023" y="1586"/>
                      <a:pt x="1023" y="1388"/>
                    </a:cubicBezTo>
                    <a:lnTo>
                      <a:pt x="1023" y="1348"/>
                    </a:lnTo>
                    <a:cubicBezTo>
                      <a:pt x="1023" y="1253"/>
                      <a:pt x="1023" y="1190"/>
                      <a:pt x="1126" y="991"/>
                    </a:cubicBezTo>
                    <a:cubicBezTo>
                      <a:pt x="1222" y="888"/>
                      <a:pt x="1261" y="754"/>
                      <a:pt x="1261" y="627"/>
                    </a:cubicBezTo>
                    <a:cubicBezTo>
                      <a:pt x="1261" y="262"/>
                      <a:pt x="960" y="1"/>
                      <a:pt x="62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8" name="Google Shape;2638;p114"/>
              <p:cNvSpPr/>
              <p:nvPr/>
            </p:nvSpPr>
            <p:spPr>
              <a:xfrm>
                <a:off x="3562275" y="2210480"/>
                <a:ext cx="100272" cy="25131"/>
              </a:xfrm>
              <a:custGeom>
                <a:rect b="b" l="l" r="r" t="t"/>
                <a:pathLst>
                  <a:path extrusionOk="0" h="199" w="794">
                    <a:moveTo>
                      <a:pt x="698" y="64"/>
                    </a:moveTo>
                    <a:lnTo>
                      <a:pt x="730" y="96"/>
                    </a:lnTo>
                    <a:cubicBezTo>
                      <a:pt x="730" y="127"/>
                      <a:pt x="698" y="127"/>
                      <a:pt x="698" y="127"/>
                    </a:cubicBezTo>
                    <a:lnTo>
                      <a:pt x="104" y="127"/>
                    </a:lnTo>
                    <a:cubicBezTo>
                      <a:pt x="72" y="127"/>
                      <a:pt x="72" y="127"/>
                      <a:pt x="72" y="96"/>
                    </a:cubicBezTo>
                    <a:cubicBezTo>
                      <a:pt x="72" y="96"/>
                      <a:pt x="72" y="64"/>
                      <a:pt x="104" y="64"/>
                    </a:cubicBezTo>
                    <a:close/>
                    <a:moveTo>
                      <a:pt x="104" y="1"/>
                    </a:moveTo>
                    <a:cubicBezTo>
                      <a:pt x="40" y="1"/>
                      <a:pt x="1" y="32"/>
                      <a:pt x="1" y="96"/>
                    </a:cubicBezTo>
                    <a:cubicBezTo>
                      <a:pt x="1" y="167"/>
                      <a:pt x="40" y="199"/>
                      <a:pt x="104" y="199"/>
                    </a:cubicBezTo>
                    <a:lnTo>
                      <a:pt x="698" y="199"/>
                    </a:lnTo>
                    <a:cubicBezTo>
                      <a:pt x="730" y="199"/>
                      <a:pt x="793" y="167"/>
                      <a:pt x="793" y="96"/>
                    </a:cubicBezTo>
                    <a:cubicBezTo>
                      <a:pt x="793" y="32"/>
                      <a:pt x="730" y="1"/>
                      <a:pt x="6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114"/>
              <p:cNvSpPr/>
              <p:nvPr/>
            </p:nvSpPr>
            <p:spPr>
              <a:xfrm>
                <a:off x="3562275" y="2226518"/>
                <a:ext cx="100272" cy="30182"/>
              </a:xfrm>
              <a:custGeom>
                <a:rect b="b" l="l" r="r" t="t"/>
                <a:pathLst>
                  <a:path extrusionOk="0" h="239" w="794">
                    <a:moveTo>
                      <a:pt x="698" y="72"/>
                    </a:moveTo>
                    <a:cubicBezTo>
                      <a:pt x="698" y="72"/>
                      <a:pt x="730" y="104"/>
                      <a:pt x="730" y="135"/>
                    </a:cubicBezTo>
                    <a:lnTo>
                      <a:pt x="698" y="167"/>
                    </a:lnTo>
                    <a:lnTo>
                      <a:pt x="104" y="167"/>
                    </a:lnTo>
                    <a:cubicBezTo>
                      <a:pt x="72" y="167"/>
                      <a:pt x="72" y="135"/>
                      <a:pt x="72" y="135"/>
                    </a:cubicBezTo>
                    <a:cubicBezTo>
                      <a:pt x="72" y="104"/>
                      <a:pt x="72" y="72"/>
                      <a:pt x="104" y="72"/>
                    </a:cubicBezTo>
                    <a:close/>
                    <a:moveTo>
                      <a:pt x="104" y="0"/>
                    </a:moveTo>
                    <a:cubicBezTo>
                      <a:pt x="40" y="0"/>
                      <a:pt x="1" y="72"/>
                      <a:pt x="1" y="135"/>
                    </a:cubicBezTo>
                    <a:cubicBezTo>
                      <a:pt x="1" y="167"/>
                      <a:pt x="40" y="238"/>
                      <a:pt x="104" y="238"/>
                    </a:cubicBezTo>
                    <a:lnTo>
                      <a:pt x="698" y="238"/>
                    </a:lnTo>
                    <a:cubicBezTo>
                      <a:pt x="730" y="238"/>
                      <a:pt x="793" y="167"/>
                      <a:pt x="793" y="135"/>
                    </a:cubicBezTo>
                    <a:cubicBezTo>
                      <a:pt x="793" y="72"/>
                      <a:pt x="730" y="0"/>
                      <a:pt x="69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114"/>
              <p:cNvSpPr/>
              <p:nvPr/>
            </p:nvSpPr>
            <p:spPr>
              <a:xfrm>
                <a:off x="3571367" y="2247482"/>
                <a:ext cx="83223" cy="25257"/>
              </a:xfrm>
              <a:custGeom>
                <a:rect b="b" l="l" r="r" t="t"/>
                <a:pathLst>
                  <a:path extrusionOk="0" h="200" w="659">
                    <a:moveTo>
                      <a:pt x="563" y="72"/>
                    </a:moveTo>
                    <a:lnTo>
                      <a:pt x="563" y="104"/>
                    </a:lnTo>
                    <a:lnTo>
                      <a:pt x="563" y="136"/>
                    </a:lnTo>
                    <a:lnTo>
                      <a:pt x="95" y="136"/>
                    </a:lnTo>
                    <a:cubicBezTo>
                      <a:pt x="95" y="136"/>
                      <a:pt x="63" y="136"/>
                      <a:pt x="63" y="104"/>
                    </a:cubicBezTo>
                    <a:cubicBezTo>
                      <a:pt x="63" y="72"/>
                      <a:pt x="95" y="72"/>
                      <a:pt x="95" y="72"/>
                    </a:cubicBezTo>
                    <a:close/>
                    <a:moveTo>
                      <a:pt x="95" y="1"/>
                    </a:moveTo>
                    <a:cubicBezTo>
                      <a:pt x="32" y="1"/>
                      <a:pt x="0" y="33"/>
                      <a:pt x="0" y="104"/>
                    </a:cubicBezTo>
                    <a:cubicBezTo>
                      <a:pt x="0" y="167"/>
                      <a:pt x="32" y="199"/>
                      <a:pt x="95" y="199"/>
                    </a:cubicBezTo>
                    <a:lnTo>
                      <a:pt x="563" y="199"/>
                    </a:lnTo>
                    <a:cubicBezTo>
                      <a:pt x="595" y="199"/>
                      <a:pt x="658" y="167"/>
                      <a:pt x="658" y="104"/>
                    </a:cubicBezTo>
                    <a:cubicBezTo>
                      <a:pt x="658" y="33"/>
                      <a:pt x="595" y="1"/>
                      <a:pt x="5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114"/>
              <p:cNvSpPr/>
              <p:nvPr/>
            </p:nvSpPr>
            <p:spPr>
              <a:xfrm>
                <a:off x="3562275" y="2097327"/>
                <a:ext cx="59229" cy="117319"/>
              </a:xfrm>
              <a:custGeom>
                <a:rect b="b" l="l" r="r" t="t"/>
                <a:pathLst>
                  <a:path extrusionOk="0" h="929" w="469">
                    <a:moveTo>
                      <a:pt x="239" y="72"/>
                    </a:moveTo>
                    <a:cubicBezTo>
                      <a:pt x="270" y="104"/>
                      <a:pt x="302" y="104"/>
                      <a:pt x="302" y="167"/>
                    </a:cubicBezTo>
                    <a:lnTo>
                      <a:pt x="302" y="199"/>
                    </a:lnTo>
                    <a:lnTo>
                      <a:pt x="199" y="199"/>
                    </a:lnTo>
                    <a:cubicBezTo>
                      <a:pt x="135" y="199"/>
                      <a:pt x="104" y="167"/>
                      <a:pt x="104" y="167"/>
                    </a:cubicBezTo>
                    <a:lnTo>
                      <a:pt x="104" y="104"/>
                    </a:lnTo>
                    <a:cubicBezTo>
                      <a:pt x="135" y="72"/>
                      <a:pt x="167" y="72"/>
                      <a:pt x="167" y="72"/>
                    </a:cubicBezTo>
                    <a:close/>
                    <a:moveTo>
                      <a:pt x="270" y="1"/>
                    </a:moveTo>
                    <a:cubicBezTo>
                      <a:pt x="199" y="1"/>
                      <a:pt x="104" y="1"/>
                      <a:pt x="72" y="33"/>
                    </a:cubicBezTo>
                    <a:cubicBezTo>
                      <a:pt x="40" y="104"/>
                      <a:pt x="1" y="136"/>
                      <a:pt x="40" y="167"/>
                    </a:cubicBezTo>
                    <a:cubicBezTo>
                      <a:pt x="72" y="231"/>
                      <a:pt x="135" y="270"/>
                      <a:pt x="199" y="270"/>
                    </a:cubicBezTo>
                    <a:lnTo>
                      <a:pt x="302" y="270"/>
                    </a:lnTo>
                    <a:lnTo>
                      <a:pt x="302" y="928"/>
                    </a:lnTo>
                    <a:lnTo>
                      <a:pt x="365" y="928"/>
                    </a:lnTo>
                    <a:lnTo>
                      <a:pt x="365" y="270"/>
                    </a:lnTo>
                    <a:lnTo>
                      <a:pt x="468" y="270"/>
                    </a:lnTo>
                    <a:lnTo>
                      <a:pt x="468" y="199"/>
                    </a:lnTo>
                    <a:lnTo>
                      <a:pt x="365" y="199"/>
                    </a:lnTo>
                    <a:lnTo>
                      <a:pt x="365" y="167"/>
                    </a:lnTo>
                    <a:cubicBezTo>
                      <a:pt x="365" y="104"/>
                      <a:pt x="334" y="33"/>
                      <a:pt x="2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2" name="Google Shape;2642;p114"/>
              <p:cNvSpPr/>
              <p:nvPr/>
            </p:nvSpPr>
            <p:spPr>
              <a:xfrm>
                <a:off x="3604328" y="2097327"/>
                <a:ext cx="54177" cy="117319"/>
              </a:xfrm>
              <a:custGeom>
                <a:rect b="b" l="l" r="r" t="t"/>
                <a:pathLst>
                  <a:path extrusionOk="0" h="929" w="429">
                    <a:moveTo>
                      <a:pt x="231" y="72"/>
                    </a:moveTo>
                    <a:cubicBezTo>
                      <a:pt x="262" y="72"/>
                      <a:pt x="334" y="72"/>
                      <a:pt x="334" y="104"/>
                    </a:cubicBezTo>
                    <a:cubicBezTo>
                      <a:pt x="365" y="104"/>
                      <a:pt x="365" y="136"/>
                      <a:pt x="365" y="167"/>
                    </a:cubicBezTo>
                    <a:cubicBezTo>
                      <a:pt x="365" y="167"/>
                      <a:pt x="302" y="199"/>
                      <a:pt x="231" y="199"/>
                    </a:cubicBezTo>
                    <a:lnTo>
                      <a:pt x="167" y="199"/>
                    </a:lnTo>
                    <a:lnTo>
                      <a:pt x="167" y="167"/>
                    </a:lnTo>
                    <a:cubicBezTo>
                      <a:pt x="167" y="104"/>
                      <a:pt x="199" y="104"/>
                      <a:pt x="231" y="72"/>
                    </a:cubicBezTo>
                    <a:close/>
                    <a:moveTo>
                      <a:pt x="199" y="1"/>
                    </a:moveTo>
                    <a:cubicBezTo>
                      <a:pt x="135" y="33"/>
                      <a:pt x="104" y="104"/>
                      <a:pt x="104" y="167"/>
                    </a:cubicBezTo>
                    <a:lnTo>
                      <a:pt x="104" y="199"/>
                    </a:lnTo>
                    <a:lnTo>
                      <a:pt x="1" y="199"/>
                    </a:lnTo>
                    <a:lnTo>
                      <a:pt x="1" y="270"/>
                    </a:lnTo>
                    <a:lnTo>
                      <a:pt x="104" y="270"/>
                    </a:lnTo>
                    <a:lnTo>
                      <a:pt x="104" y="928"/>
                    </a:lnTo>
                    <a:lnTo>
                      <a:pt x="167" y="928"/>
                    </a:lnTo>
                    <a:lnTo>
                      <a:pt x="167" y="270"/>
                    </a:lnTo>
                    <a:lnTo>
                      <a:pt x="231" y="270"/>
                    </a:lnTo>
                    <a:cubicBezTo>
                      <a:pt x="334" y="270"/>
                      <a:pt x="397" y="231"/>
                      <a:pt x="429" y="167"/>
                    </a:cubicBezTo>
                    <a:cubicBezTo>
                      <a:pt x="429" y="136"/>
                      <a:pt x="429" y="104"/>
                      <a:pt x="397" y="33"/>
                    </a:cubicBezTo>
                    <a:cubicBezTo>
                      <a:pt x="365" y="1"/>
                      <a:pt x="262" y="1"/>
                      <a:pt x="1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43" name="Google Shape;2643;p114"/>
            <p:cNvGrpSpPr/>
            <p:nvPr/>
          </p:nvGrpSpPr>
          <p:grpSpPr>
            <a:xfrm>
              <a:off x="4414626" y="1642995"/>
              <a:ext cx="315637" cy="292246"/>
              <a:chOff x="4468255" y="1467664"/>
              <a:chExt cx="216457" cy="200416"/>
            </a:xfrm>
          </p:grpSpPr>
          <p:sp>
            <p:nvSpPr>
              <p:cNvPr id="2644" name="Google Shape;2644;p114"/>
              <p:cNvSpPr/>
              <p:nvPr/>
            </p:nvSpPr>
            <p:spPr>
              <a:xfrm>
                <a:off x="4468255" y="1467664"/>
                <a:ext cx="216457" cy="163287"/>
              </a:xfrm>
              <a:custGeom>
                <a:rect b="b" l="l" r="r" t="t"/>
                <a:pathLst>
                  <a:path extrusionOk="0" h="1293" w="1714">
                    <a:moveTo>
                      <a:pt x="1650" y="64"/>
                    </a:moveTo>
                    <a:lnTo>
                      <a:pt x="1650" y="1221"/>
                    </a:lnTo>
                    <a:lnTo>
                      <a:pt x="64" y="1221"/>
                    </a:lnTo>
                    <a:lnTo>
                      <a:pt x="64" y="64"/>
                    </a:lnTo>
                    <a:close/>
                    <a:moveTo>
                      <a:pt x="1" y="1"/>
                    </a:moveTo>
                    <a:lnTo>
                      <a:pt x="1" y="1293"/>
                    </a:lnTo>
                    <a:lnTo>
                      <a:pt x="1713" y="1293"/>
                    </a:lnTo>
                    <a:lnTo>
                      <a:pt x="1713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5" name="Google Shape;2645;p114"/>
              <p:cNvSpPr/>
              <p:nvPr/>
            </p:nvSpPr>
            <p:spPr>
              <a:xfrm>
                <a:off x="4505383" y="1621859"/>
                <a:ext cx="142200" cy="46220"/>
              </a:xfrm>
              <a:custGeom>
                <a:rect b="b" l="l" r="r" t="t"/>
                <a:pathLst>
                  <a:path extrusionOk="0" h="366" w="1126">
                    <a:moveTo>
                      <a:pt x="698" y="72"/>
                    </a:moveTo>
                    <a:lnTo>
                      <a:pt x="698" y="270"/>
                    </a:lnTo>
                    <a:lnTo>
                      <a:pt x="428" y="270"/>
                    </a:lnTo>
                    <a:lnTo>
                      <a:pt x="428" y="72"/>
                    </a:lnTo>
                    <a:close/>
                    <a:moveTo>
                      <a:pt x="365" y="0"/>
                    </a:moveTo>
                    <a:lnTo>
                      <a:pt x="365" y="167"/>
                    </a:lnTo>
                    <a:lnTo>
                      <a:pt x="167" y="167"/>
                    </a:lnTo>
                    <a:cubicBezTo>
                      <a:pt x="103" y="167"/>
                      <a:pt x="32" y="270"/>
                      <a:pt x="0" y="302"/>
                    </a:cubicBezTo>
                    <a:lnTo>
                      <a:pt x="0" y="365"/>
                    </a:lnTo>
                    <a:lnTo>
                      <a:pt x="1126" y="365"/>
                    </a:lnTo>
                    <a:lnTo>
                      <a:pt x="1126" y="302"/>
                    </a:lnTo>
                    <a:cubicBezTo>
                      <a:pt x="1094" y="270"/>
                      <a:pt x="1023" y="167"/>
                      <a:pt x="959" y="167"/>
                    </a:cubicBezTo>
                    <a:lnTo>
                      <a:pt x="793" y="167"/>
                    </a:lnTo>
                    <a:lnTo>
                      <a:pt x="793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114"/>
              <p:cNvSpPr/>
              <p:nvPr/>
            </p:nvSpPr>
            <p:spPr>
              <a:xfrm>
                <a:off x="4522306" y="1534722"/>
                <a:ext cx="21216" cy="37254"/>
              </a:xfrm>
              <a:custGeom>
                <a:rect b="b" l="l" r="r" t="t"/>
                <a:pathLst>
                  <a:path extrusionOk="0" h="295" w="168">
                    <a:moveTo>
                      <a:pt x="1" y="1"/>
                    </a:moveTo>
                    <a:lnTo>
                      <a:pt x="1" y="294"/>
                    </a:lnTo>
                    <a:lnTo>
                      <a:pt x="167" y="294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114"/>
              <p:cNvSpPr/>
              <p:nvPr/>
            </p:nvSpPr>
            <p:spPr>
              <a:xfrm>
                <a:off x="4551352" y="1521714"/>
                <a:ext cx="21216" cy="50261"/>
              </a:xfrm>
              <a:custGeom>
                <a:rect b="b" l="l" r="r" t="t"/>
                <a:pathLst>
                  <a:path extrusionOk="0" h="398" w="168">
                    <a:moveTo>
                      <a:pt x="1" y="1"/>
                    </a:moveTo>
                    <a:lnTo>
                      <a:pt x="1" y="397"/>
                    </a:lnTo>
                    <a:lnTo>
                      <a:pt x="167" y="397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114"/>
              <p:cNvSpPr/>
              <p:nvPr/>
            </p:nvSpPr>
            <p:spPr>
              <a:xfrm>
                <a:off x="4580398" y="1509717"/>
                <a:ext cx="21216" cy="62259"/>
              </a:xfrm>
              <a:custGeom>
                <a:rect b="b" l="l" r="r" t="t"/>
                <a:pathLst>
                  <a:path extrusionOk="0" h="493" w="168">
                    <a:moveTo>
                      <a:pt x="1" y="1"/>
                    </a:moveTo>
                    <a:lnTo>
                      <a:pt x="1" y="492"/>
                    </a:lnTo>
                    <a:lnTo>
                      <a:pt x="167" y="492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114"/>
              <p:cNvSpPr/>
              <p:nvPr/>
            </p:nvSpPr>
            <p:spPr>
              <a:xfrm>
                <a:off x="4613485" y="1500751"/>
                <a:ext cx="21090" cy="71225"/>
              </a:xfrm>
              <a:custGeom>
                <a:rect b="b" l="l" r="r" t="t"/>
                <a:pathLst>
                  <a:path extrusionOk="0" h="564" w="167">
                    <a:moveTo>
                      <a:pt x="0" y="0"/>
                    </a:moveTo>
                    <a:lnTo>
                      <a:pt x="0" y="563"/>
                    </a:lnTo>
                    <a:lnTo>
                      <a:pt x="167" y="563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114"/>
              <p:cNvSpPr/>
              <p:nvPr/>
            </p:nvSpPr>
            <p:spPr>
              <a:xfrm>
                <a:off x="4522306" y="1575765"/>
                <a:ext cx="112270" cy="126"/>
              </a:xfrm>
              <a:custGeom>
                <a:rect b="b" l="l" r="r" t="t"/>
                <a:pathLst>
                  <a:path extrusionOk="0" h="1" w="889">
                    <a:moveTo>
                      <a:pt x="889" y="1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51" name="Google Shape;2651;p114"/>
            <p:cNvGrpSpPr/>
            <p:nvPr/>
          </p:nvGrpSpPr>
          <p:grpSpPr>
            <a:xfrm>
              <a:off x="5378869" y="2185360"/>
              <a:ext cx="305323" cy="328708"/>
              <a:chOff x="5410354" y="2006275"/>
              <a:chExt cx="209384" cy="225420"/>
            </a:xfrm>
          </p:grpSpPr>
          <p:sp>
            <p:nvSpPr>
              <p:cNvPr id="2652" name="Google Shape;2652;p114"/>
              <p:cNvSpPr/>
              <p:nvPr/>
            </p:nvSpPr>
            <p:spPr>
              <a:xfrm>
                <a:off x="5560508" y="2056284"/>
                <a:ext cx="59229" cy="175410"/>
              </a:xfrm>
              <a:custGeom>
                <a:rect b="b" l="l" r="r" t="t"/>
                <a:pathLst>
                  <a:path extrusionOk="0" h="1389" w="469">
                    <a:moveTo>
                      <a:pt x="397" y="64"/>
                    </a:moveTo>
                    <a:lnTo>
                      <a:pt x="397" y="1317"/>
                    </a:lnTo>
                    <a:lnTo>
                      <a:pt x="103" y="1317"/>
                    </a:lnTo>
                    <a:lnTo>
                      <a:pt x="103" y="64"/>
                    </a:lnTo>
                    <a:close/>
                    <a:moveTo>
                      <a:pt x="0" y="1"/>
                    </a:moveTo>
                    <a:lnTo>
                      <a:pt x="0" y="1388"/>
                    </a:lnTo>
                    <a:lnTo>
                      <a:pt x="468" y="1388"/>
                    </a:lnTo>
                    <a:lnTo>
                      <a:pt x="468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114"/>
              <p:cNvSpPr/>
              <p:nvPr/>
            </p:nvSpPr>
            <p:spPr>
              <a:xfrm>
                <a:off x="5498375" y="2097327"/>
                <a:ext cx="58219" cy="134367"/>
              </a:xfrm>
              <a:custGeom>
                <a:rect b="b" l="l" r="r" t="t"/>
                <a:pathLst>
                  <a:path extrusionOk="0" h="1064" w="461">
                    <a:moveTo>
                      <a:pt x="397" y="104"/>
                    </a:moveTo>
                    <a:lnTo>
                      <a:pt x="397" y="992"/>
                    </a:lnTo>
                    <a:lnTo>
                      <a:pt x="96" y="992"/>
                    </a:lnTo>
                    <a:lnTo>
                      <a:pt x="96" y="104"/>
                    </a:lnTo>
                    <a:close/>
                    <a:moveTo>
                      <a:pt x="1" y="1"/>
                    </a:moveTo>
                    <a:lnTo>
                      <a:pt x="1" y="1063"/>
                    </a:lnTo>
                    <a:lnTo>
                      <a:pt x="461" y="1063"/>
                    </a:lnTo>
                    <a:lnTo>
                      <a:pt x="461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114"/>
              <p:cNvSpPr/>
              <p:nvPr/>
            </p:nvSpPr>
            <p:spPr>
              <a:xfrm>
                <a:off x="5435358" y="2139381"/>
                <a:ext cx="59229" cy="92314"/>
              </a:xfrm>
              <a:custGeom>
                <a:rect b="b" l="l" r="r" t="t"/>
                <a:pathLst>
                  <a:path extrusionOk="0" h="731" w="469">
                    <a:moveTo>
                      <a:pt x="397" y="64"/>
                    </a:moveTo>
                    <a:lnTo>
                      <a:pt x="397" y="659"/>
                    </a:lnTo>
                    <a:lnTo>
                      <a:pt x="72" y="659"/>
                    </a:lnTo>
                    <a:lnTo>
                      <a:pt x="72" y="64"/>
                    </a:lnTo>
                    <a:close/>
                    <a:moveTo>
                      <a:pt x="0" y="1"/>
                    </a:moveTo>
                    <a:lnTo>
                      <a:pt x="0" y="730"/>
                    </a:lnTo>
                    <a:lnTo>
                      <a:pt x="468" y="730"/>
                    </a:lnTo>
                    <a:lnTo>
                      <a:pt x="468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114"/>
              <p:cNvSpPr/>
              <p:nvPr/>
            </p:nvSpPr>
            <p:spPr>
              <a:xfrm>
                <a:off x="5410354" y="2006275"/>
                <a:ext cx="150282" cy="112267"/>
              </a:xfrm>
              <a:custGeom>
                <a:rect b="b" l="l" r="r" t="t"/>
                <a:pathLst>
                  <a:path extrusionOk="0" h="889" w="1190">
                    <a:moveTo>
                      <a:pt x="1094" y="96"/>
                    </a:moveTo>
                    <a:lnTo>
                      <a:pt x="1094" y="262"/>
                    </a:lnTo>
                    <a:lnTo>
                      <a:pt x="1062" y="230"/>
                    </a:lnTo>
                    <a:lnTo>
                      <a:pt x="1062" y="262"/>
                    </a:lnTo>
                    <a:cubicBezTo>
                      <a:pt x="991" y="326"/>
                      <a:pt x="825" y="524"/>
                      <a:pt x="500" y="658"/>
                    </a:cubicBezTo>
                    <a:cubicBezTo>
                      <a:pt x="666" y="524"/>
                      <a:pt x="864" y="357"/>
                      <a:pt x="928" y="199"/>
                    </a:cubicBezTo>
                    <a:lnTo>
                      <a:pt x="959" y="159"/>
                    </a:lnTo>
                    <a:lnTo>
                      <a:pt x="928" y="127"/>
                    </a:lnTo>
                    <a:lnTo>
                      <a:pt x="1094" y="96"/>
                    </a:lnTo>
                    <a:close/>
                    <a:moveTo>
                      <a:pt x="1189" y="1"/>
                    </a:moveTo>
                    <a:lnTo>
                      <a:pt x="730" y="96"/>
                    </a:lnTo>
                    <a:lnTo>
                      <a:pt x="864" y="199"/>
                    </a:lnTo>
                    <a:cubicBezTo>
                      <a:pt x="698" y="460"/>
                      <a:pt x="230" y="754"/>
                      <a:pt x="230" y="754"/>
                    </a:cubicBezTo>
                    <a:lnTo>
                      <a:pt x="0" y="888"/>
                    </a:lnTo>
                    <a:lnTo>
                      <a:pt x="0" y="888"/>
                    </a:lnTo>
                    <a:lnTo>
                      <a:pt x="270" y="825"/>
                    </a:lnTo>
                    <a:cubicBezTo>
                      <a:pt x="761" y="658"/>
                      <a:pt x="991" y="429"/>
                      <a:pt x="1094" y="326"/>
                    </a:cubicBezTo>
                    <a:lnTo>
                      <a:pt x="1189" y="397"/>
                    </a:lnTo>
                    <a:lnTo>
                      <a:pt x="1189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56" name="Google Shape;2656;p114"/>
            <p:cNvGrpSpPr/>
            <p:nvPr/>
          </p:nvGrpSpPr>
          <p:grpSpPr>
            <a:xfrm>
              <a:off x="5360644" y="3287215"/>
              <a:ext cx="341787" cy="340307"/>
              <a:chOff x="5410354" y="3132496"/>
              <a:chExt cx="234390" cy="233375"/>
            </a:xfrm>
          </p:grpSpPr>
          <p:sp>
            <p:nvSpPr>
              <p:cNvPr id="2657" name="Google Shape;2657;p114"/>
              <p:cNvSpPr/>
              <p:nvPr/>
            </p:nvSpPr>
            <p:spPr>
              <a:xfrm>
                <a:off x="5410354" y="3132496"/>
                <a:ext cx="234390" cy="233375"/>
              </a:xfrm>
              <a:custGeom>
                <a:rect b="b" l="l" r="r" t="t"/>
                <a:pathLst>
                  <a:path extrusionOk="0" h="1848" w="1856">
                    <a:moveTo>
                      <a:pt x="928" y="64"/>
                    </a:moveTo>
                    <a:cubicBezTo>
                      <a:pt x="1387" y="64"/>
                      <a:pt x="1784" y="460"/>
                      <a:pt x="1784" y="920"/>
                    </a:cubicBezTo>
                    <a:cubicBezTo>
                      <a:pt x="1784" y="1388"/>
                      <a:pt x="1387" y="1784"/>
                      <a:pt x="928" y="1784"/>
                    </a:cubicBezTo>
                    <a:cubicBezTo>
                      <a:pt x="468" y="1784"/>
                      <a:pt x="103" y="1388"/>
                      <a:pt x="103" y="920"/>
                    </a:cubicBezTo>
                    <a:cubicBezTo>
                      <a:pt x="103" y="460"/>
                      <a:pt x="468" y="64"/>
                      <a:pt x="928" y="64"/>
                    </a:cubicBezTo>
                    <a:close/>
                    <a:moveTo>
                      <a:pt x="928" y="1"/>
                    </a:moveTo>
                    <a:cubicBezTo>
                      <a:pt x="428" y="1"/>
                      <a:pt x="0" y="429"/>
                      <a:pt x="0" y="920"/>
                    </a:cubicBezTo>
                    <a:cubicBezTo>
                      <a:pt x="0" y="1419"/>
                      <a:pt x="428" y="1848"/>
                      <a:pt x="928" y="1848"/>
                    </a:cubicBezTo>
                    <a:cubicBezTo>
                      <a:pt x="1459" y="1848"/>
                      <a:pt x="1855" y="1419"/>
                      <a:pt x="1855" y="920"/>
                    </a:cubicBezTo>
                    <a:cubicBezTo>
                      <a:pt x="1855" y="429"/>
                      <a:pt x="1459" y="1"/>
                      <a:pt x="92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114"/>
              <p:cNvSpPr/>
              <p:nvPr/>
            </p:nvSpPr>
            <p:spPr>
              <a:xfrm>
                <a:off x="5477412" y="3177580"/>
                <a:ext cx="104187" cy="138282"/>
              </a:xfrm>
              <a:custGeom>
                <a:rect b="b" l="l" r="r" t="t"/>
                <a:pathLst>
                  <a:path extrusionOk="0" h="1095" w="825">
                    <a:moveTo>
                      <a:pt x="428" y="0"/>
                    </a:moveTo>
                    <a:cubicBezTo>
                      <a:pt x="365" y="0"/>
                      <a:pt x="333" y="0"/>
                      <a:pt x="262" y="40"/>
                    </a:cubicBezTo>
                    <a:cubicBezTo>
                      <a:pt x="230" y="40"/>
                      <a:pt x="199" y="72"/>
                      <a:pt x="167" y="103"/>
                    </a:cubicBezTo>
                    <a:cubicBezTo>
                      <a:pt x="135" y="103"/>
                      <a:pt x="95" y="135"/>
                      <a:pt x="64" y="198"/>
                    </a:cubicBezTo>
                    <a:cubicBezTo>
                      <a:pt x="64" y="238"/>
                      <a:pt x="32" y="270"/>
                      <a:pt x="32" y="333"/>
                    </a:cubicBezTo>
                    <a:cubicBezTo>
                      <a:pt x="32" y="365"/>
                      <a:pt x="64" y="397"/>
                      <a:pt x="64" y="436"/>
                    </a:cubicBezTo>
                    <a:cubicBezTo>
                      <a:pt x="95" y="468"/>
                      <a:pt x="95" y="468"/>
                      <a:pt x="135" y="500"/>
                    </a:cubicBezTo>
                    <a:cubicBezTo>
                      <a:pt x="167" y="531"/>
                      <a:pt x="199" y="531"/>
                      <a:pt x="230" y="563"/>
                    </a:cubicBezTo>
                    <a:cubicBezTo>
                      <a:pt x="294" y="563"/>
                      <a:pt x="333" y="595"/>
                      <a:pt x="397" y="595"/>
                    </a:cubicBezTo>
                    <a:cubicBezTo>
                      <a:pt x="428" y="595"/>
                      <a:pt x="492" y="634"/>
                      <a:pt x="531" y="634"/>
                    </a:cubicBezTo>
                    <a:cubicBezTo>
                      <a:pt x="563" y="634"/>
                      <a:pt x="595" y="666"/>
                      <a:pt x="627" y="666"/>
                    </a:cubicBezTo>
                    <a:cubicBezTo>
                      <a:pt x="658" y="698"/>
                      <a:pt x="690" y="698"/>
                      <a:pt x="690" y="730"/>
                    </a:cubicBezTo>
                    <a:cubicBezTo>
                      <a:pt x="690" y="761"/>
                      <a:pt x="730" y="793"/>
                      <a:pt x="730" y="833"/>
                    </a:cubicBezTo>
                    <a:cubicBezTo>
                      <a:pt x="730" y="896"/>
                      <a:pt x="690" y="928"/>
                      <a:pt x="627" y="959"/>
                    </a:cubicBezTo>
                    <a:cubicBezTo>
                      <a:pt x="595" y="991"/>
                      <a:pt x="531" y="991"/>
                      <a:pt x="428" y="991"/>
                    </a:cubicBezTo>
                    <a:lnTo>
                      <a:pt x="333" y="991"/>
                    </a:lnTo>
                    <a:cubicBezTo>
                      <a:pt x="294" y="991"/>
                      <a:pt x="262" y="959"/>
                      <a:pt x="230" y="959"/>
                    </a:cubicBezTo>
                    <a:cubicBezTo>
                      <a:pt x="199" y="959"/>
                      <a:pt x="167" y="928"/>
                      <a:pt x="135" y="928"/>
                    </a:cubicBezTo>
                    <a:cubicBezTo>
                      <a:pt x="95" y="896"/>
                      <a:pt x="64" y="864"/>
                      <a:pt x="64" y="864"/>
                    </a:cubicBezTo>
                    <a:lnTo>
                      <a:pt x="0" y="928"/>
                    </a:lnTo>
                    <a:cubicBezTo>
                      <a:pt x="135" y="1062"/>
                      <a:pt x="262" y="1094"/>
                      <a:pt x="428" y="1094"/>
                    </a:cubicBezTo>
                    <a:lnTo>
                      <a:pt x="595" y="1094"/>
                    </a:lnTo>
                    <a:cubicBezTo>
                      <a:pt x="627" y="1062"/>
                      <a:pt x="690" y="1062"/>
                      <a:pt x="730" y="1031"/>
                    </a:cubicBezTo>
                    <a:cubicBezTo>
                      <a:pt x="761" y="991"/>
                      <a:pt x="761" y="959"/>
                      <a:pt x="793" y="928"/>
                    </a:cubicBezTo>
                    <a:cubicBezTo>
                      <a:pt x="825" y="896"/>
                      <a:pt x="825" y="864"/>
                      <a:pt x="825" y="793"/>
                    </a:cubicBezTo>
                    <a:cubicBezTo>
                      <a:pt x="825" y="761"/>
                      <a:pt x="825" y="730"/>
                      <a:pt x="793" y="698"/>
                    </a:cubicBezTo>
                    <a:cubicBezTo>
                      <a:pt x="793" y="666"/>
                      <a:pt x="761" y="634"/>
                      <a:pt x="730" y="595"/>
                    </a:cubicBezTo>
                    <a:cubicBezTo>
                      <a:pt x="690" y="595"/>
                      <a:pt x="658" y="563"/>
                      <a:pt x="595" y="531"/>
                    </a:cubicBezTo>
                    <a:cubicBezTo>
                      <a:pt x="563" y="531"/>
                      <a:pt x="492" y="531"/>
                      <a:pt x="460" y="500"/>
                    </a:cubicBezTo>
                    <a:cubicBezTo>
                      <a:pt x="397" y="500"/>
                      <a:pt x="365" y="500"/>
                      <a:pt x="333" y="468"/>
                    </a:cubicBezTo>
                    <a:cubicBezTo>
                      <a:pt x="294" y="468"/>
                      <a:pt x="262" y="468"/>
                      <a:pt x="230" y="436"/>
                    </a:cubicBezTo>
                    <a:cubicBezTo>
                      <a:pt x="199" y="436"/>
                      <a:pt x="199" y="397"/>
                      <a:pt x="167" y="365"/>
                    </a:cubicBezTo>
                    <a:lnTo>
                      <a:pt x="167" y="301"/>
                    </a:lnTo>
                    <a:cubicBezTo>
                      <a:pt x="167" y="238"/>
                      <a:pt x="167" y="198"/>
                      <a:pt x="230" y="167"/>
                    </a:cubicBezTo>
                    <a:cubicBezTo>
                      <a:pt x="262" y="135"/>
                      <a:pt x="333" y="103"/>
                      <a:pt x="428" y="103"/>
                    </a:cubicBezTo>
                    <a:cubicBezTo>
                      <a:pt x="492" y="103"/>
                      <a:pt x="563" y="103"/>
                      <a:pt x="595" y="135"/>
                    </a:cubicBezTo>
                    <a:cubicBezTo>
                      <a:pt x="658" y="167"/>
                      <a:pt x="690" y="167"/>
                      <a:pt x="730" y="238"/>
                    </a:cubicBezTo>
                    <a:lnTo>
                      <a:pt x="761" y="135"/>
                    </a:lnTo>
                    <a:cubicBezTo>
                      <a:pt x="730" y="103"/>
                      <a:pt x="658" y="72"/>
                      <a:pt x="627" y="40"/>
                    </a:cubicBezTo>
                    <a:cubicBezTo>
                      <a:pt x="563" y="40"/>
                      <a:pt x="492" y="0"/>
                      <a:pt x="4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114"/>
              <p:cNvSpPr/>
              <p:nvPr/>
            </p:nvSpPr>
            <p:spPr>
              <a:xfrm>
                <a:off x="5523506" y="3165583"/>
                <a:ext cx="8082" cy="162276"/>
              </a:xfrm>
              <a:custGeom>
                <a:rect b="b" l="l" r="r" t="t"/>
                <a:pathLst>
                  <a:path extrusionOk="0" h="1285" w="64">
                    <a:moveTo>
                      <a:pt x="0" y="0"/>
                    </a:moveTo>
                    <a:lnTo>
                      <a:pt x="0" y="1284"/>
                    </a:lnTo>
                    <a:lnTo>
                      <a:pt x="63" y="1284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60" name="Google Shape;2660;p114"/>
            <p:cNvGrpSpPr/>
            <p:nvPr/>
          </p:nvGrpSpPr>
          <p:grpSpPr>
            <a:xfrm>
              <a:off x="4349711" y="3845426"/>
              <a:ext cx="445464" cy="346200"/>
              <a:chOff x="4388189" y="3691060"/>
              <a:chExt cx="305489" cy="237416"/>
            </a:xfrm>
          </p:grpSpPr>
          <p:sp>
            <p:nvSpPr>
              <p:cNvPr id="2661" name="Google Shape;2661;p114"/>
              <p:cNvSpPr/>
              <p:nvPr/>
            </p:nvSpPr>
            <p:spPr>
              <a:xfrm>
                <a:off x="4455248" y="3691060"/>
                <a:ext cx="238431" cy="237416"/>
              </a:xfrm>
              <a:custGeom>
                <a:rect b="b" l="l" r="r" t="t"/>
                <a:pathLst>
                  <a:path extrusionOk="0" h="1880" w="1888">
                    <a:moveTo>
                      <a:pt x="928" y="64"/>
                    </a:moveTo>
                    <a:cubicBezTo>
                      <a:pt x="1420" y="64"/>
                      <a:pt x="1816" y="461"/>
                      <a:pt x="1816" y="960"/>
                    </a:cubicBezTo>
                    <a:cubicBezTo>
                      <a:pt x="1816" y="1452"/>
                      <a:pt x="1420" y="1848"/>
                      <a:pt x="928" y="1848"/>
                    </a:cubicBezTo>
                    <a:cubicBezTo>
                      <a:pt x="429" y="1848"/>
                      <a:pt x="32" y="1452"/>
                      <a:pt x="32" y="960"/>
                    </a:cubicBezTo>
                    <a:cubicBezTo>
                      <a:pt x="32" y="461"/>
                      <a:pt x="429" y="64"/>
                      <a:pt x="928" y="64"/>
                    </a:cubicBezTo>
                    <a:close/>
                    <a:moveTo>
                      <a:pt x="928" y="1"/>
                    </a:moveTo>
                    <a:cubicBezTo>
                      <a:pt x="397" y="1"/>
                      <a:pt x="1" y="429"/>
                      <a:pt x="1" y="960"/>
                    </a:cubicBezTo>
                    <a:cubicBezTo>
                      <a:pt x="1" y="1483"/>
                      <a:pt x="397" y="1880"/>
                      <a:pt x="928" y="1880"/>
                    </a:cubicBezTo>
                    <a:cubicBezTo>
                      <a:pt x="1451" y="1880"/>
                      <a:pt x="1887" y="1483"/>
                      <a:pt x="1887" y="960"/>
                    </a:cubicBezTo>
                    <a:cubicBezTo>
                      <a:pt x="1887" y="429"/>
                      <a:pt x="1451" y="1"/>
                      <a:pt x="92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114"/>
              <p:cNvSpPr/>
              <p:nvPr/>
            </p:nvSpPr>
            <p:spPr>
              <a:xfrm>
                <a:off x="4484294" y="3720106"/>
                <a:ext cx="179328" cy="179325"/>
              </a:xfrm>
              <a:custGeom>
                <a:rect b="b" l="l" r="r" t="t"/>
                <a:pathLst>
                  <a:path extrusionOk="0" h="1420" w="1420">
                    <a:moveTo>
                      <a:pt x="698" y="64"/>
                    </a:moveTo>
                    <a:cubicBezTo>
                      <a:pt x="1063" y="64"/>
                      <a:pt x="1356" y="365"/>
                      <a:pt x="1356" y="730"/>
                    </a:cubicBezTo>
                    <a:cubicBezTo>
                      <a:pt x="1356" y="1095"/>
                      <a:pt x="1063" y="1388"/>
                      <a:pt x="698" y="1388"/>
                    </a:cubicBezTo>
                    <a:cubicBezTo>
                      <a:pt x="334" y="1388"/>
                      <a:pt x="32" y="1095"/>
                      <a:pt x="32" y="730"/>
                    </a:cubicBezTo>
                    <a:cubicBezTo>
                      <a:pt x="32" y="365"/>
                      <a:pt x="334" y="64"/>
                      <a:pt x="698" y="64"/>
                    </a:cubicBezTo>
                    <a:close/>
                    <a:moveTo>
                      <a:pt x="698" y="1"/>
                    </a:moveTo>
                    <a:cubicBezTo>
                      <a:pt x="302" y="1"/>
                      <a:pt x="1" y="334"/>
                      <a:pt x="1" y="730"/>
                    </a:cubicBezTo>
                    <a:cubicBezTo>
                      <a:pt x="1" y="1126"/>
                      <a:pt x="302" y="1420"/>
                      <a:pt x="698" y="1420"/>
                    </a:cubicBezTo>
                    <a:cubicBezTo>
                      <a:pt x="1095" y="1420"/>
                      <a:pt x="1420" y="1126"/>
                      <a:pt x="1420" y="730"/>
                    </a:cubicBezTo>
                    <a:cubicBezTo>
                      <a:pt x="1420" y="334"/>
                      <a:pt x="1095" y="1"/>
                      <a:pt x="6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114"/>
              <p:cNvSpPr/>
              <p:nvPr/>
            </p:nvSpPr>
            <p:spPr>
              <a:xfrm>
                <a:off x="4513339" y="3749151"/>
                <a:ext cx="121236" cy="121234"/>
              </a:xfrm>
              <a:custGeom>
                <a:rect b="b" l="l" r="r" t="t"/>
                <a:pathLst>
                  <a:path extrusionOk="0" h="960" w="960">
                    <a:moveTo>
                      <a:pt x="468" y="72"/>
                    </a:moveTo>
                    <a:cubicBezTo>
                      <a:pt x="698" y="72"/>
                      <a:pt x="896" y="270"/>
                      <a:pt x="896" y="500"/>
                    </a:cubicBezTo>
                    <a:cubicBezTo>
                      <a:pt x="896" y="730"/>
                      <a:pt x="698" y="928"/>
                      <a:pt x="468" y="928"/>
                    </a:cubicBezTo>
                    <a:cubicBezTo>
                      <a:pt x="238" y="928"/>
                      <a:pt x="40" y="730"/>
                      <a:pt x="40" y="500"/>
                    </a:cubicBezTo>
                    <a:cubicBezTo>
                      <a:pt x="40" y="270"/>
                      <a:pt x="238" y="72"/>
                      <a:pt x="468" y="72"/>
                    </a:cubicBezTo>
                    <a:close/>
                    <a:moveTo>
                      <a:pt x="468" y="1"/>
                    </a:moveTo>
                    <a:cubicBezTo>
                      <a:pt x="199" y="1"/>
                      <a:pt x="1" y="231"/>
                      <a:pt x="1" y="500"/>
                    </a:cubicBezTo>
                    <a:cubicBezTo>
                      <a:pt x="1" y="762"/>
                      <a:pt x="199" y="960"/>
                      <a:pt x="468" y="960"/>
                    </a:cubicBezTo>
                    <a:cubicBezTo>
                      <a:pt x="730" y="960"/>
                      <a:pt x="960" y="762"/>
                      <a:pt x="960" y="500"/>
                    </a:cubicBezTo>
                    <a:cubicBezTo>
                      <a:pt x="960" y="231"/>
                      <a:pt x="730" y="1"/>
                      <a:pt x="46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114"/>
              <p:cNvSpPr/>
              <p:nvPr/>
            </p:nvSpPr>
            <p:spPr>
              <a:xfrm>
                <a:off x="4543396" y="3778197"/>
                <a:ext cx="62133" cy="63143"/>
              </a:xfrm>
              <a:custGeom>
                <a:rect b="b" l="l" r="r" t="t"/>
                <a:pathLst>
                  <a:path extrusionOk="0" h="500" w="492">
                    <a:moveTo>
                      <a:pt x="230" y="72"/>
                    </a:moveTo>
                    <a:cubicBezTo>
                      <a:pt x="357" y="72"/>
                      <a:pt x="428" y="135"/>
                      <a:pt x="428" y="270"/>
                    </a:cubicBezTo>
                    <a:cubicBezTo>
                      <a:pt x="428" y="365"/>
                      <a:pt x="357" y="468"/>
                      <a:pt x="230" y="468"/>
                    </a:cubicBezTo>
                    <a:cubicBezTo>
                      <a:pt x="127" y="468"/>
                      <a:pt x="32" y="365"/>
                      <a:pt x="32" y="270"/>
                    </a:cubicBezTo>
                    <a:cubicBezTo>
                      <a:pt x="32" y="135"/>
                      <a:pt x="127" y="72"/>
                      <a:pt x="230" y="72"/>
                    </a:cubicBezTo>
                    <a:close/>
                    <a:moveTo>
                      <a:pt x="230" y="1"/>
                    </a:moveTo>
                    <a:cubicBezTo>
                      <a:pt x="95" y="1"/>
                      <a:pt x="0" y="135"/>
                      <a:pt x="0" y="270"/>
                    </a:cubicBezTo>
                    <a:cubicBezTo>
                      <a:pt x="0" y="397"/>
                      <a:pt x="95" y="500"/>
                      <a:pt x="230" y="500"/>
                    </a:cubicBezTo>
                    <a:cubicBezTo>
                      <a:pt x="357" y="500"/>
                      <a:pt x="492" y="397"/>
                      <a:pt x="492" y="270"/>
                    </a:cubicBezTo>
                    <a:cubicBezTo>
                      <a:pt x="492" y="135"/>
                      <a:pt x="357" y="1"/>
                      <a:pt x="2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114"/>
              <p:cNvSpPr/>
              <p:nvPr/>
            </p:nvSpPr>
            <p:spPr>
              <a:xfrm>
                <a:off x="4418246" y="3808253"/>
                <a:ext cx="154323" cy="8082"/>
              </a:xfrm>
              <a:custGeom>
                <a:rect b="b" l="l" r="r" t="t"/>
                <a:pathLst>
                  <a:path extrusionOk="0" h="64" w="1222">
                    <a:moveTo>
                      <a:pt x="0" y="0"/>
                    </a:moveTo>
                    <a:lnTo>
                      <a:pt x="0" y="64"/>
                    </a:lnTo>
                    <a:lnTo>
                      <a:pt x="1221" y="64"/>
                    </a:lnTo>
                    <a:lnTo>
                      <a:pt x="1221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114"/>
              <p:cNvSpPr/>
              <p:nvPr/>
            </p:nvSpPr>
            <p:spPr>
              <a:xfrm>
                <a:off x="4388189" y="3791205"/>
                <a:ext cx="63270" cy="21216"/>
              </a:xfrm>
              <a:custGeom>
                <a:rect b="b" l="l" r="r" t="t"/>
                <a:pathLst>
                  <a:path extrusionOk="0" h="168" w="501">
                    <a:moveTo>
                      <a:pt x="1" y="1"/>
                    </a:moveTo>
                    <a:lnTo>
                      <a:pt x="199" y="167"/>
                    </a:lnTo>
                    <a:lnTo>
                      <a:pt x="500" y="167"/>
                    </a:lnTo>
                    <a:lnTo>
                      <a:pt x="397" y="1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114"/>
              <p:cNvSpPr/>
              <p:nvPr/>
            </p:nvSpPr>
            <p:spPr>
              <a:xfrm>
                <a:off x="4388189" y="3808253"/>
                <a:ext cx="63270" cy="20079"/>
              </a:xfrm>
              <a:custGeom>
                <a:rect b="b" l="l" r="r" t="t"/>
                <a:pathLst>
                  <a:path extrusionOk="0" h="159" w="501">
                    <a:moveTo>
                      <a:pt x="199" y="0"/>
                    </a:moveTo>
                    <a:lnTo>
                      <a:pt x="1" y="159"/>
                    </a:lnTo>
                    <a:lnTo>
                      <a:pt x="397" y="159"/>
                    </a:lnTo>
                    <a:lnTo>
                      <a:pt x="500" y="32"/>
                    </a:lnTo>
                    <a:lnTo>
                      <a:pt x="199" y="0"/>
                    </a:ln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68" name="Google Shape;2668;p114"/>
            <p:cNvSpPr/>
            <p:nvPr/>
          </p:nvSpPr>
          <p:spPr>
            <a:xfrm>
              <a:off x="3448650" y="3293108"/>
              <a:ext cx="328501" cy="328497"/>
            </a:xfrm>
            <a:custGeom>
              <a:rect b="b" l="l" r="r" t="t"/>
              <a:pathLst>
                <a:path extrusionOk="0" h="1784" w="1784">
                  <a:moveTo>
                    <a:pt x="888" y="595"/>
                  </a:moveTo>
                  <a:cubicBezTo>
                    <a:pt x="1055" y="595"/>
                    <a:pt x="1189" y="722"/>
                    <a:pt x="1189" y="888"/>
                  </a:cubicBezTo>
                  <a:cubicBezTo>
                    <a:pt x="1189" y="1055"/>
                    <a:pt x="1055" y="1189"/>
                    <a:pt x="888" y="1189"/>
                  </a:cubicBezTo>
                  <a:cubicBezTo>
                    <a:pt x="730" y="1189"/>
                    <a:pt x="595" y="1055"/>
                    <a:pt x="595" y="888"/>
                  </a:cubicBezTo>
                  <a:cubicBezTo>
                    <a:pt x="595" y="722"/>
                    <a:pt x="730" y="595"/>
                    <a:pt x="888" y="595"/>
                  </a:cubicBezTo>
                  <a:close/>
                  <a:moveTo>
                    <a:pt x="888" y="523"/>
                  </a:moveTo>
                  <a:cubicBezTo>
                    <a:pt x="690" y="523"/>
                    <a:pt x="531" y="690"/>
                    <a:pt x="531" y="888"/>
                  </a:cubicBezTo>
                  <a:cubicBezTo>
                    <a:pt x="531" y="1086"/>
                    <a:pt x="690" y="1253"/>
                    <a:pt x="888" y="1253"/>
                  </a:cubicBezTo>
                  <a:cubicBezTo>
                    <a:pt x="1086" y="1253"/>
                    <a:pt x="1221" y="1086"/>
                    <a:pt x="1221" y="888"/>
                  </a:cubicBezTo>
                  <a:cubicBezTo>
                    <a:pt x="1221" y="690"/>
                    <a:pt x="1086" y="523"/>
                    <a:pt x="888" y="523"/>
                  </a:cubicBezTo>
                  <a:close/>
                  <a:moveTo>
                    <a:pt x="1023" y="64"/>
                  </a:moveTo>
                  <a:lnTo>
                    <a:pt x="1023" y="294"/>
                  </a:lnTo>
                  <a:lnTo>
                    <a:pt x="1055" y="294"/>
                  </a:lnTo>
                  <a:cubicBezTo>
                    <a:pt x="1086" y="294"/>
                    <a:pt x="1158" y="325"/>
                    <a:pt x="1189" y="325"/>
                  </a:cubicBezTo>
                  <a:lnTo>
                    <a:pt x="1221" y="365"/>
                  </a:lnTo>
                  <a:lnTo>
                    <a:pt x="1387" y="198"/>
                  </a:lnTo>
                  <a:lnTo>
                    <a:pt x="1586" y="397"/>
                  </a:lnTo>
                  <a:lnTo>
                    <a:pt x="1419" y="563"/>
                  </a:lnTo>
                  <a:lnTo>
                    <a:pt x="1419" y="595"/>
                  </a:lnTo>
                  <a:cubicBezTo>
                    <a:pt x="1451" y="626"/>
                    <a:pt x="1483" y="658"/>
                    <a:pt x="1483" y="722"/>
                  </a:cubicBezTo>
                  <a:lnTo>
                    <a:pt x="1720" y="722"/>
                  </a:lnTo>
                  <a:lnTo>
                    <a:pt x="1720" y="1023"/>
                  </a:lnTo>
                  <a:lnTo>
                    <a:pt x="1483" y="1023"/>
                  </a:lnTo>
                  <a:lnTo>
                    <a:pt x="1483" y="1055"/>
                  </a:lnTo>
                  <a:cubicBezTo>
                    <a:pt x="1483" y="1086"/>
                    <a:pt x="1451" y="1158"/>
                    <a:pt x="1419" y="1189"/>
                  </a:cubicBezTo>
                  <a:lnTo>
                    <a:pt x="1419" y="1221"/>
                  </a:lnTo>
                  <a:lnTo>
                    <a:pt x="1586" y="1387"/>
                  </a:lnTo>
                  <a:lnTo>
                    <a:pt x="1387" y="1586"/>
                  </a:lnTo>
                  <a:lnTo>
                    <a:pt x="1221" y="1419"/>
                  </a:lnTo>
                  <a:lnTo>
                    <a:pt x="1189" y="1419"/>
                  </a:lnTo>
                  <a:cubicBezTo>
                    <a:pt x="1158" y="1451"/>
                    <a:pt x="1086" y="1483"/>
                    <a:pt x="1055" y="1483"/>
                  </a:cubicBezTo>
                  <a:lnTo>
                    <a:pt x="1023" y="1483"/>
                  </a:lnTo>
                  <a:lnTo>
                    <a:pt x="1023" y="1712"/>
                  </a:lnTo>
                  <a:lnTo>
                    <a:pt x="730" y="1712"/>
                  </a:lnTo>
                  <a:lnTo>
                    <a:pt x="730" y="1483"/>
                  </a:lnTo>
                  <a:cubicBezTo>
                    <a:pt x="658" y="1483"/>
                    <a:pt x="626" y="1451"/>
                    <a:pt x="563" y="1419"/>
                  </a:cubicBezTo>
                  <a:lnTo>
                    <a:pt x="397" y="1586"/>
                  </a:lnTo>
                  <a:lnTo>
                    <a:pt x="198" y="1387"/>
                  </a:lnTo>
                  <a:lnTo>
                    <a:pt x="365" y="1221"/>
                  </a:lnTo>
                  <a:lnTo>
                    <a:pt x="333" y="1189"/>
                  </a:lnTo>
                  <a:cubicBezTo>
                    <a:pt x="333" y="1158"/>
                    <a:pt x="294" y="1086"/>
                    <a:pt x="294" y="1055"/>
                  </a:cubicBezTo>
                  <a:lnTo>
                    <a:pt x="262" y="1023"/>
                  </a:lnTo>
                  <a:lnTo>
                    <a:pt x="64" y="1023"/>
                  </a:lnTo>
                  <a:lnTo>
                    <a:pt x="64" y="722"/>
                  </a:lnTo>
                  <a:lnTo>
                    <a:pt x="294" y="722"/>
                  </a:lnTo>
                  <a:cubicBezTo>
                    <a:pt x="294" y="658"/>
                    <a:pt x="333" y="626"/>
                    <a:pt x="333" y="595"/>
                  </a:cubicBezTo>
                  <a:lnTo>
                    <a:pt x="365" y="563"/>
                  </a:lnTo>
                  <a:lnTo>
                    <a:pt x="198" y="397"/>
                  </a:lnTo>
                  <a:lnTo>
                    <a:pt x="397" y="198"/>
                  </a:lnTo>
                  <a:lnTo>
                    <a:pt x="563" y="365"/>
                  </a:lnTo>
                  <a:lnTo>
                    <a:pt x="563" y="325"/>
                  </a:lnTo>
                  <a:cubicBezTo>
                    <a:pt x="626" y="325"/>
                    <a:pt x="658" y="294"/>
                    <a:pt x="730" y="294"/>
                  </a:cubicBezTo>
                  <a:lnTo>
                    <a:pt x="730" y="64"/>
                  </a:lnTo>
                  <a:close/>
                  <a:moveTo>
                    <a:pt x="690" y="0"/>
                  </a:moveTo>
                  <a:lnTo>
                    <a:pt x="690" y="230"/>
                  </a:lnTo>
                  <a:cubicBezTo>
                    <a:pt x="658" y="262"/>
                    <a:pt x="595" y="262"/>
                    <a:pt x="563" y="294"/>
                  </a:cubicBezTo>
                  <a:lnTo>
                    <a:pt x="397" y="127"/>
                  </a:lnTo>
                  <a:lnTo>
                    <a:pt x="135" y="397"/>
                  </a:lnTo>
                  <a:lnTo>
                    <a:pt x="294" y="563"/>
                  </a:lnTo>
                  <a:cubicBezTo>
                    <a:pt x="262" y="595"/>
                    <a:pt x="262" y="658"/>
                    <a:pt x="230" y="690"/>
                  </a:cubicBezTo>
                  <a:lnTo>
                    <a:pt x="0" y="690"/>
                  </a:lnTo>
                  <a:lnTo>
                    <a:pt x="0" y="1086"/>
                  </a:lnTo>
                  <a:lnTo>
                    <a:pt x="230" y="1086"/>
                  </a:lnTo>
                  <a:cubicBezTo>
                    <a:pt x="262" y="1118"/>
                    <a:pt x="262" y="1158"/>
                    <a:pt x="294" y="1221"/>
                  </a:cubicBezTo>
                  <a:lnTo>
                    <a:pt x="135" y="1387"/>
                  </a:lnTo>
                  <a:lnTo>
                    <a:pt x="397" y="1649"/>
                  </a:lnTo>
                  <a:lnTo>
                    <a:pt x="563" y="1483"/>
                  </a:lnTo>
                  <a:cubicBezTo>
                    <a:pt x="595" y="1483"/>
                    <a:pt x="658" y="1514"/>
                    <a:pt x="690" y="1514"/>
                  </a:cubicBezTo>
                  <a:lnTo>
                    <a:pt x="690" y="1784"/>
                  </a:lnTo>
                  <a:lnTo>
                    <a:pt x="1086" y="1784"/>
                  </a:lnTo>
                  <a:lnTo>
                    <a:pt x="1086" y="1514"/>
                  </a:lnTo>
                  <a:cubicBezTo>
                    <a:pt x="1126" y="1514"/>
                    <a:pt x="1158" y="1483"/>
                    <a:pt x="1189" y="1483"/>
                  </a:cubicBezTo>
                  <a:lnTo>
                    <a:pt x="1387" y="1649"/>
                  </a:lnTo>
                  <a:lnTo>
                    <a:pt x="1649" y="1387"/>
                  </a:lnTo>
                  <a:lnTo>
                    <a:pt x="1483" y="1221"/>
                  </a:lnTo>
                  <a:cubicBezTo>
                    <a:pt x="1483" y="1158"/>
                    <a:pt x="1522" y="1118"/>
                    <a:pt x="1522" y="1086"/>
                  </a:cubicBezTo>
                  <a:lnTo>
                    <a:pt x="1784" y="1086"/>
                  </a:lnTo>
                  <a:lnTo>
                    <a:pt x="1784" y="690"/>
                  </a:lnTo>
                  <a:lnTo>
                    <a:pt x="1522" y="690"/>
                  </a:lnTo>
                  <a:cubicBezTo>
                    <a:pt x="1522" y="658"/>
                    <a:pt x="1483" y="595"/>
                    <a:pt x="1483" y="563"/>
                  </a:cubicBezTo>
                  <a:lnTo>
                    <a:pt x="1649" y="397"/>
                  </a:lnTo>
                  <a:lnTo>
                    <a:pt x="1387" y="127"/>
                  </a:lnTo>
                  <a:lnTo>
                    <a:pt x="1189" y="294"/>
                  </a:lnTo>
                  <a:cubicBezTo>
                    <a:pt x="1158" y="262"/>
                    <a:pt x="1126" y="262"/>
                    <a:pt x="1086" y="230"/>
                  </a:cubicBezTo>
                  <a:lnTo>
                    <a:pt x="1086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9" name="Google Shape;2669;p114"/>
          <p:cNvSpPr txBox="1"/>
          <p:nvPr/>
        </p:nvSpPr>
        <p:spPr>
          <a:xfrm>
            <a:off x="879200" y="3923150"/>
            <a:ext cx="23793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Avaliação dos</a:t>
            </a:r>
            <a:endParaRPr sz="1700">
              <a:solidFill>
                <a:schemeClr val="l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 Resultados</a:t>
            </a:r>
            <a:endParaRPr sz="1700">
              <a:solidFill>
                <a:schemeClr val="l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70" name="Google Shape;2670;p114"/>
          <p:cNvSpPr txBox="1"/>
          <p:nvPr/>
        </p:nvSpPr>
        <p:spPr>
          <a:xfrm>
            <a:off x="877375" y="1420450"/>
            <a:ext cx="23091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Compreensão do Negócio</a:t>
            </a:r>
            <a:endParaRPr sz="170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71" name="Google Shape;2671;p114"/>
          <p:cNvSpPr txBox="1"/>
          <p:nvPr/>
        </p:nvSpPr>
        <p:spPr>
          <a:xfrm>
            <a:off x="877375" y="1673302"/>
            <a:ext cx="1952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Mercado financeiro de ações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72" name="Google Shape;2672;p114"/>
          <p:cNvSpPr txBox="1"/>
          <p:nvPr/>
        </p:nvSpPr>
        <p:spPr>
          <a:xfrm>
            <a:off x="930175" y="2651730"/>
            <a:ext cx="1952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DD7E6B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Deployment</a:t>
            </a:r>
            <a:endParaRPr sz="1700">
              <a:solidFill>
                <a:srgbClr val="DD7E6B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73" name="Google Shape;2673;p114"/>
          <p:cNvSpPr txBox="1"/>
          <p:nvPr/>
        </p:nvSpPr>
        <p:spPr>
          <a:xfrm>
            <a:off x="6314025" y="1655602"/>
            <a:ext cx="1952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Indicadores técnicos e fundamentalistas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74" name="Google Shape;2674;p114"/>
          <p:cNvSpPr txBox="1"/>
          <p:nvPr/>
        </p:nvSpPr>
        <p:spPr>
          <a:xfrm>
            <a:off x="5887075" y="1380325"/>
            <a:ext cx="23793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Compreensão dos Dados</a:t>
            </a:r>
            <a:endParaRPr sz="17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75" name="Google Shape;2675;p114"/>
          <p:cNvSpPr txBox="1"/>
          <p:nvPr/>
        </p:nvSpPr>
        <p:spPr>
          <a:xfrm>
            <a:off x="6085975" y="2648625"/>
            <a:ext cx="2180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Preparação dos dados</a:t>
            </a:r>
            <a:endParaRPr sz="170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76" name="Google Shape;2676;p114"/>
          <p:cNvSpPr txBox="1"/>
          <p:nvPr/>
        </p:nvSpPr>
        <p:spPr>
          <a:xfrm>
            <a:off x="6314025" y="2913148"/>
            <a:ext cx="19524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Pré-processamento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77" name="Google Shape;2677;p114"/>
          <p:cNvSpPr txBox="1"/>
          <p:nvPr/>
        </p:nvSpPr>
        <p:spPr>
          <a:xfrm>
            <a:off x="6314025" y="3786548"/>
            <a:ext cx="19524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674EA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Modelagem</a:t>
            </a:r>
            <a:endParaRPr sz="1700">
              <a:solidFill>
                <a:srgbClr val="674EA7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78" name="Google Shape;2678;p114"/>
          <p:cNvSpPr txBox="1"/>
          <p:nvPr/>
        </p:nvSpPr>
        <p:spPr>
          <a:xfrm>
            <a:off x="6314025" y="4044100"/>
            <a:ext cx="1952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Clusterização e regressão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79" name="Google Shape;2679;p114"/>
          <p:cNvSpPr/>
          <p:nvPr/>
        </p:nvSpPr>
        <p:spPr>
          <a:xfrm>
            <a:off x="416275" y="1576388"/>
            <a:ext cx="408300" cy="408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0" name="Google Shape;2680;p114"/>
          <p:cNvSpPr/>
          <p:nvPr/>
        </p:nvSpPr>
        <p:spPr>
          <a:xfrm>
            <a:off x="416275" y="2755094"/>
            <a:ext cx="408300" cy="408300"/>
          </a:xfrm>
          <a:prstGeom prst="ellipse">
            <a:avLst/>
          </a:prstGeom>
          <a:solidFill>
            <a:srgbClr val="DD7E6B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06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1" name="Google Shape;2681;p114"/>
          <p:cNvSpPr/>
          <p:nvPr/>
        </p:nvSpPr>
        <p:spPr>
          <a:xfrm>
            <a:off x="416275" y="3933800"/>
            <a:ext cx="408300" cy="408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05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2" name="Google Shape;2682;p114"/>
          <p:cNvSpPr/>
          <p:nvPr/>
        </p:nvSpPr>
        <p:spPr>
          <a:xfrm>
            <a:off x="8319425" y="1576388"/>
            <a:ext cx="408300" cy="40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3" name="Google Shape;2683;p114"/>
          <p:cNvSpPr/>
          <p:nvPr/>
        </p:nvSpPr>
        <p:spPr>
          <a:xfrm>
            <a:off x="8319425" y="2755094"/>
            <a:ext cx="408300" cy="408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4" name="Google Shape;2684;p114"/>
          <p:cNvSpPr/>
          <p:nvPr/>
        </p:nvSpPr>
        <p:spPr>
          <a:xfrm>
            <a:off x="8319425" y="3933800"/>
            <a:ext cx="408300" cy="408300"/>
          </a:xfrm>
          <a:prstGeom prst="ellipse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5" name="Google Shape;2685;p114"/>
          <p:cNvSpPr txBox="1"/>
          <p:nvPr/>
        </p:nvSpPr>
        <p:spPr>
          <a:xfrm>
            <a:off x="930175" y="2965951"/>
            <a:ext cx="19524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Documentação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97"/>
          <p:cNvSpPr/>
          <p:nvPr/>
        </p:nvSpPr>
        <p:spPr>
          <a:xfrm>
            <a:off x="6599425" y="531046"/>
            <a:ext cx="607500" cy="7128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97"/>
          <p:cNvSpPr/>
          <p:nvPr/>
        </p:nvSpPr>
        <p:spPr>
          <a:xfrm>
            <a:off x="6862568" y="2702549"/>
            <a:ext cx="661800" cy="6393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97"/>
          <p:cNvSpPr/>
          <p:nvPr/>
        </p:nvSpPr>
        <p:spPr>
          <a:xfrm>
            <a:off x="4029701" y="2702549"/>
            <a:ext cx="661800" cy="6393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97"/>
          <p:cNvSpPr/>
          <p:nvPr/>
        </p:nvSpPr>
        <p:spPr>
          <a:xfrm>
            <a:off x="3999525" y="531046"/>
            <a:ext cx="607500" cy="7128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97"/>
          <p:cNvSpPr txBox="1"/>
          <p:nvPr>
            <p:ph type="ctrTitle"/>
          </p:nvPr>
        </p:nvSpPr>
        <p:spPr>
          <a:xfrm>
            <a:off x="4070800" y="1160014"/>
            <a:ext cx="1679400" cy="37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 Introdução</a:t>
            </a:r>
            <a:endParaRPr/>
          </a:p>
        </p:txBody>
      </p:sp>
      <p:sp>
        <p:nvSpPr>
          <p:cNvPr id="1249" name="Google Shape;1249;p97"/>
          <p:cNvSpPr txBox="1"/>
          <p:nvPr>
            <p:ph idx="1" type="subTitle"/>
          </p:nvPr>
        </p:nvSpPr>
        <p:spPr>
          <a:xfrm>
            <a:off x="4070800" y="1368874"/>
            <a:ext cx="1899900" cy="8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Contextualização; Descrição do problema; Objetivos; Justificativa; Escopo negativo.</a:t>
            </a:r>
            <a:endParaRPr/>
          </a:p>
        </p:txBody>
      </p:sp>
      <p:sp>
        <p:nvSpPr>
          <p:cNvPr id="1250" name="Google Shape;1250;p97"/>
          <p:cNvSpPr txBox="1"/>
          <p:nvPr>
            <p:ph idx="2" type="ctrTitle"/>
          </p:nvPr>
        </p:nvSpPr>
        <p:spPr>
          <a:xfrm>
            <a:off x="4107363" y="3270962"/>
            <a:ext cx="2205000" cy="33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 referencial teórico</a:t>
            </a:r>
            <a:endParaRPr/>
          </a:p>
        </p:txBody>
      </p:sp>
      <p:sp>
        <p:nvSpPr>
          <p:cNvPr id="1251" name="Google Shape;1251;p97"/>
          <p:cNvSpPr txBox="1"/>
          <p:nvPr>
            <p:ph idx="5" type="subTitle"/>
          </p:nvPr>
        </p:nvSpPr>
        <p:spPr>
          <a:xfrm>
            <a:off x="4271566" y="3605204"/>
            <a:ext cx="2348100" cy="3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Mercado de Ações e seus métodos de análise; Mineração de dados aplicada ao Mercado de Ações; Técnicas de Mineração de Dados.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252" name="Google Shape;1252;p97"/>
          <p:cNvSpPr txBox="1"/>
          <p:nvPr>
            <p:ph idx="3" type="ctrTitle"/>
          </p:nvPr>
        </p:nvSpPr>
        <p:spPr>
          <a:xfrm>
            <a:off x="6652525" y="1160014"/>
            <a:ext cx="2154900" cy="37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br>
              <a:rPr lang="en"/>
            </a:br>
            <a:r>
              <a:rPr lang="en"/>
              <a:t>metodologia</a:t>
            </a:r>
            <a:endParaRPr/>
          </a:p>
        </p:txBody>
      </p:sp>
      <p:sp>
        <p:nvSpPr>
          <p:cNvPr id="1253" name="Google Shape;1253;p97"/>
          <p:cNvSpPr txBox="1"/>
          <p:nvPr>
            <p:ph idx="6" type="subTitle"/>
          </p:nvPr>
        </p:nvSpPr>
        <p:spPr>
          <a:xfrm>
            <a:off x="6652525" y="1368875"/>
            <a:ext cx="23379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Enquadramento metodológico; Descrição da base de dados; Análise descritiva da base de dados; Pré-processamento dos dados; Metodologia experimental.</a:t>
            </a:r>
            <a:endParaRPr/>
          </a:p>
        </p:txBody>
      </p:sp>
      <p:sp>
        <p:nvSpPr>
          <p:cNvPr id="1254" name="Google Shape;1254;p97"/>
          <p:cNvSpPr txBox="1"/>
          <p:nvPr>
            <p:ph idx="4" type="ctrTitle"/>
          </p:nvPr>
        </p:nvSpPr>
        <p:spPr>
          <a:xfrm>
            <a:off x="6920426" y="3270962"/>
            <a:ext cx="2070000" cy="33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 resultados e conclusão</a:t>
            </a:r>
            <a:endParaRPr/>
          </a:p>
        </p:txBody>
      </p:sp>
      <p:sp>
        <p:nvSpPr>
          <p:cNvPr id="1255" name="Google Shape;1255;p97"/>
          <p:cNvSpPr txBox="1"/>
          <p:nvPr>
            <p:ph idx="7" type="subTitle"/>
          </p:nvPr>
        </p:nvSpPr>
        <p:spPr>
          <a:xfrm>
            <a:off x="6920426" y="3455967"/>
            <a:ext cx="2070000" cy="52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Resultados de cada uma das etapas de análise e conclusões</a:t>
            </a:r>
            <a:endParaRPr/>
          </a:p>
        </p:txBody>
      </p:sp>
      <p:grpSp>
        <p:nvGrpSpPr>
          <p:cNvPr id="1256" name="Google Shape;1256;p97"/>
          <p:cNvGrpSpPr/>
          <p:nvPr/>
        </p:nvGrpSpPr>
        <p:grpSpPr>
          <a:xfrm>
            <a:off x="0" y="137029"/>
            <a:ext cx="5012936" cy="4869443"/>
            <a:chOff x="0" y="982900"/>
            <a:chExt cx="4600713" cy="3725949"/>
          </a:xfrm>
        </p:grpSpPr>
        <p:grpSp>
          <p:nvGrpSpPr>
            <p:cNvPr id="1257" name="Google Shape;1257;p97"/>
            <p:cNvGrpSpPr/>
            <p:nvPr/>
          </p:nvGrpSpPr>
          <p:grpSpPr>
            <a:xfrm>
              <a:off x="411575" y="982900"/>
              <a:ext cx="2214990" cy="3181003"/>
              <a:chOff x="624596" y="982906"/>
              <a:chExt cx="2001980" cy="3181003"/>
            </a:xfrm>
          </p:grpSpPr>
          <p:sp>
            <p:nvSpPr>
              <p:cNvPr id="1258" name="Google Shape;1258;p97"/>
              <p:cNvSpPr/>
              <p:nvPr/>
            </p:nvSpPr>
            <p:spPr>
              <a:xfrm>
                <a:off x="692176" y="1142009"/>
                <a:ext cx="1934400" cy="3021900"/>
              </a:xfrm>
              <a:prstGeom prst="roundRect">
                <a:avLst>
                  <a:gd fmla="val 4313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97"/>
              <p:cNvSpPr/>
              <p:nvPr/>
            </p:nvSpPr>
            <p:spPr>
              <a:xfrm>
                <a:off x="624596" y="982906"/>
                <a:ext cx="1881817" cy="2984405"/>
              </a:xfrm>
              <a:custGeom>
                <a:rect b="b" l="l" r="r" t="t"/>
                <a:pathLst>
                  <a:path extrusionOk="0" h="74336" w="53747">
                    <a:moveTo>
                      <a:pt x="52246" y="65"/>
                    </a:moveTo>
                    <a:cubicBezTo>
                      <a:pt x="53040" y="65"/>
                      <a:pt x="53682" y="711"/>
                      <a:pt x="53682" y="1501"/>
                    </a:cubicBezTo>
                    <a:lnTo>
                      <a:pt x="53682" y="72835"/>
                    </a:lnTo>
                    <a:cubicBezTo>
                      <a:pt x="53682" y="73625"/>
                      <a:pt x="53040" y="74268"/>
                      <a:pt x="52246" y="74268"/>
                    </a:cubicBezTo>
                    <a:lnTo>
                      <a:pt x="1501" y="74268"/>
                    </a:lnTo>
                    <a:cubicBezTo>
                      <a:pt x="711" y="74268"/>
                      <a:pt x="65" y="73625"/>
                      <a:pt x="65" y="72835"/>
                    </a:cubicBezTo>
                    <a:lnTo>
                      <a:pt x="65" y="1501"/>
                    </a:lnTo>
                    <a:cubicBezTo>
                      <a:pt x="65" y="711"/>
                      <a:pt x="711" y="65"/>
                      <a:pt x="1501" y="65"/>
                    </a:cubicBezTo>
                    <a:close/>
                    <a:moveTo>
                      <a:pt x="1501" y="1"/>
                    </a:moveTo>
                    <a:cubicBezTo>
                      <a:pt x="676" y="1"/>
                      <a:pt x="0" y="675"/>
                      <a:pt x="0" y="1501"/>
                    </a:cubicBezTo>
                    <a:lnTo>
                      <a:pt x="0" y="72835"/>
                    </a:lnTo>
                    <a:cubicBezTo>
                      <a:pt x="0" y="73660"/>
                      <a:pt x="676" y="74336"/>
                      <a:pt x="1501" y="74336"/>
                    </a:cubicBezTo>
                    <a:lnTo>
                      <a:pt x="52246" y="74336"/>
                    </a:lnTo>
                    <a:cubicBezTo>
                      <a:pt x="53076" y="74336"/>
                      <a:pt x="53747" y="73660"/>
                      <a:pt x="53747" y="72835"/>
                    </a:cubicBezTo>
                    <a:lnTo>
                      <a:pt x="53747" y="1501"/>
                    </a:lnTo>
                    <a:cubicBezTo>
                      <a:pt x="53747" y="675"/>
                      <a:pt x="53076" y="1"/>
                      <a:pt x="522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0" name="Google Shape;1260;p97"/>
            <p:cNvGrpSpPr/>
            <p:nvPr/>
          </p:nvGrpSpPr>
          <p:grpSpPr>
            <a:xfrm>
              <a:off x="0" y="4397412"/>
              <a:ext cx="4600713" cy="150450"/>
              <a:chOff x="0" y="4397412"/>
              <a:chExt cx="4600713" cy="150450"/>
            </a:xfrm>
          </p:grpSpPr>
          <p:sp>
            <p:nvSpPr>
              <p:cNvPr id="1261" name="Google Shape;1261;p97"/>
              <p:cNvSpPr/>
              <p:nvPr/>
            </p:nvSpPr>
            <p:spPr>
              <a:xfrm>
                <a:off x="0" y="4397412"/>
                <a:ext cx="4600713" cy="2416"/>
              </a:xfrm>
              <a:custGeom>
                <a:rect b="b" l="l" r="r" t="t"/>
                <a:pathLst>
                  <a:path extrusionOk="0" h="69" w="131402">
                    <a:moveTo>
                      <a:pt x="0" y="1"/>
                    </a:moveTo>
                    <a:lnTo>
                      <a:pt x="0" y="69"/>
                    </a:lnTo>
                    <a:lnTo>
                      <a:pt x="131401" y="69"/>
                    </a:lnTo>
                    <a:lnTo>
                      <a:pt x="13140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97"/>
              <p:cNvSpPr/>
              <p:nvPr/>
            </p:nvSpPr>
            <p:spPr>
              <a:xfrm>
                <a:off x="755786" y="4545586"/>
                <a:ext cx="305519" cy="2276"/>
              </a:xfrm>
              <a:custGeom>
                <a:rect b="b" l="l" r="r" t="t"/>
                <a:pathLst>
                  <a:path extrusionOk="0" h="65" w="8726">
                    <a:moveTo>
                      <a:pt x="0" y="0"/>
                    </a:moveTo>
                    <a:lnTo>
                      <a:pt x="0" y="65"/>
                    </a:lnTo>
                    <a:lnTo>
                      <a:pt x="8726" y="65"/>
                    </a:lnTo>
                    <a:lnTo>
                      <a:pt x="872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97"/>
              <p:cNvSpPr/>
              <p:nvPr/>
            </p:nvSpPr>
            <p:spPr>
              <a:xfrm>
                <a:off x="1619552" y="4536412"/>
                <a:ext cx="497808" cy="2276"/>
              </a:xfrm>
              <a:custGeom>
                <a:rect b="b" l="l" r="r" t="t"/>
                <a:pathLst>
                  <a:path extrusionOk="0" h="65" w="14218">
                    <a:moveTo>
                      <a:pt x="0" y="0"/>
                    </a:moveTo>
                    <a:lnTo>
                      <a:pt x="0" y="65"/>
                    </a:lnTo>
                    <a:lnTo>
                      <a:pt x="14217" y="65"/>
                    </a:lnTo>
                    <a:lnTo>
                      <a:pt x="1421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97"/>
              <p:cNvSpPr/>
              <p:nvPr/>
            </p:nvSpPr>
            <p:spPr>
              <a:xfrm>
                <a:off x="1070481" y="4460119"/>
                <a:ext cx="175833" cy="2311"/>
              </a:xfrm>
              <a:custGeom>
                <a:rect b="b" l="l" r="r" t="t"/>
                <a:pathLst>
                  <a:path extrusionOk="0" h="66" w="5022">
                    <a:moveTo>
                      <a:pt x="1" y="1"/>
                    </a:moveTo>
                    <a:lnTo>
                      <a:pt x="1" y="65"/>
                    </a:lnTo>
                    <a:lnTo>
                      <a:pt x="5022" y="65"/>
                    </a:lnTo>
                    <a:lnTo>
                      <a:pt x="502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97"/>
              <p:cNvSpPr/>
              <p:nvPr/>
            </p:nvSpPr>
            <p:spPr>
              <a:xfrm>
                <a:off x="2732853" y="4514424"/>
                <a:ext cx="418259" cy="2276"/>
              </a:xfrm>
              <a:custGeom>
                <a:rect b="b" l="l" r="r" t="t"/>
                <a:pathLst>
                  <a:path extrusionOk="0" h="65" w="11946">
                    <a:moveTo>
                      <a:pt x="0" y="0"/>
                    </a:moveTo>
                    <a:lnTo>
                      <a:pt x="0" y="65"/>
                    </a:lnTo>
                    <a:lnTo>
                      <a:pt x="11946" y="65"/>
                    </a:lnTo>
                    <a:lnTo>
                      <a:pt x="11946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6" name="Google Shape;1266;p97"/>
            <p:cNvGrpSpPr/>
            <p:nvPr/>
          </p:nvGrpSpPr>
          <p:grpSpPr>
            <a:xfrm>
              <a:off x="2072827" y="1904259"/>
              <a:ext cx="1418990" cy="2804590"/>
              <a:chOff x="2072827" y="1904259"/>
              <a:chExt cx="1418990" cy="2804590"/>
            </a:xfrm>
          </p:grpSpPr>
          <p:sp>
            <p:nvSpPr>
              <p:cNvPr id="1267" name="Google Shape;1267;p97"/>
              <p:cNvSpPr/>
              <p:nvPr/>
            </p:nvSpPr>
            <p:spPr>
              <a:xfrm>
                <a:off x="2399847" y="1904259"/>
                <a:ext cx="391230" cy="380866"/>
              </a:xfrm>
              <a:custGeom>
                <a:rect b="b" l="l" r="r" t="t"/>
                <a:pathLst>
                  <a:path extrusionOk="0" h="10878" w="11174">
                    <a:moveTo>
                      <a:pt x="7624" y="1"/>
                    </a:moveTo>
                    <a:cubicBezTo>
                      <a:pt x="7272" y="1"/>
                      <a:pt x="6880" y="36"/>
                      <a:pt x="6446" y="111"/>
                    </a:cubicBezTo>
                    <a:cubicBezTo>
                      <a:pt x="3478" y="623"/>
                      <a:pt x="1934" y="2250"/>
                      <a:pt x="2139" y="3136"/>
                    </a:cubicBezTo>
                    <a:cubicBezTo>
                      <a:pt x="851" y="3531"/>
                      <a:pt x="0" y="8656"/>
                      <a:pt x="2666" y="10308"/>
                    </a:cubicBezTo>
                    <a:cubicBezTo>
                      <a:pt x="3333" y="10722"/>
                      <a:pt x="4200" y="10877"/>
                      <a:pt x="5124" y="10877"/>
                    </a:cubicBezTo>
                    <a:cubicBezTo>
                      <a:pt x="7890" y="10877"/>
                      <a:pt x="11173" y="9486"/>
                      <a:pt x="11173" y="9486"/>
                    </a:cubicBezTo>
                    <a:cubicBezTo>
                      <a:pt x="11173" y="9486"/>
                      <a:pt x="10290" y="8434"/>
                      <a:pt x="10585" y="5641"/>
                    </a:cubicBezTo>
                    <a:cubicBezTo>
                      <a:pt x="10848" y="3167"/>
                      <a:pt x="10967" y="1"/>
                      <a:pt x="762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97"/>
              <p:cNvSpPr/>
              <p:nvPr/>
            </p:nvSpPr>
            <p:spPr>
              <a:xfrm>
                <a:off x="2789784" y="2455395"/>
                <a:ext cx="313327" cy="524242"/>
              </a:xfrm>
              <a:custGeom>
                <a:rect b="b" l="l" r="r" t="t"/>
                <a:pathLst>
                  <a:path extrusionOk="0" h="14973" w="8949">
                    <a:moveTo>
                      <a:pt x="2312" y="1"/>
                    </a:moveTo>
                    <a:lnTo>
                      <a:pt x="1" y="144"/>
                    </a:lnTo>
                    <a:cubicBezTo>
                      <a:pt x="44" y="913"/>
                      <a:pt x="133" y="1616"/>
                      <a:pt x="234" y="2345"/>
                    </a:cubicBezTo>
                    <a:cubicBezTo>
                      <a:pt x="338" y="3066"/>
                      <a:pt x="475" y="3784"/>
                      <a:pt x="629" y="4498"/>
                    </a:cubicBezTo>
                    <a:cubicBezTo>
                      <a:pt x="790" y="5212"/>
                      <a:pt x="959" y="5927"/>
                      <a:pt x="1185" y="6630"/>
                    </a:cubicBezTo>
                    <a:cubicBezTo>
                      <a:pt x="1397" y="7337"/>
                      <a:pt x="1651" y="8038"/>
                      <a:pt x="1949" y="8727"/>
                    </a:cubicBezTo>
                    <a:lnTo>
                      <a:pt x="2183" y="9244"/>
                    </a:lnTo>
                    <a:cubicBezTo>
                      <a:pt x="2216" y="9322"/>
                      <a:pt x="2276" y="9433"/>
                      <a:pt x="2327" y="9531"/>
                    </a:cubicBezTo>
                    <a:cubicBezTo>
                      <a:pt x="2380" y="9631"/>
                      <a:pt x="2438" y="9721"/>
                      <a:pt x="2491" y="9814"/>
                    </a:cubicBezTo>
                    <a:cubicBezTo>
                      <a:pt x="2714" y="10173"/>
                      <a:pt x="2962" y="10478"/>
                      <a:pt x="3210" y="10773"/>
                    </a:cubicBezTo>
                    <a:cubicBezTo>
                      <a:pt x="3712" y="11358"/>
                      <a:pt x="4243" y="11867"/>
                      <a:pt x="4789" y="12355"/>
                    </a:cubicBezTo>
                    <a:cubicBezTo>
                      <a:pt x="5890" y="13321"/>
                      <a:pt x="7025" y="14186"/>
                      <a:pt x="8246" y="14972"/>
                    </a:cubicBezTo>
                    <a:lnTo>
                      <a:pt x="8949" y="14068"/>
                    </a:lnTo>
                    <a:cubicBezTo>
                      <a:pt x="8453" y="13586"/>
                      <a:pt x="7948" y="13094"/>
                      <a:pt x="7463" y="12599"/>
                    </a:cubicBezTo>
                    <a:cubicBezTo>
                      <a:pt x="6971" y="12108"/>
                      <a:pt x="6493" y="11605"/>
                      <a:pt x="6038" y="11096"/>
                    </a:cubicBezTo>
                    <a:cubicBezTo>
                      <a:pt x="5579" y="10589"/>
                      <a:pt x="5144" y="10069"/>
                      <a:pt x="4764" y="9545"/>
                    </a:cubicBezTo>
                    <a:cubicBezTo>
                      <a:pt x="4573" y="9287"/>
                      <a:pt x="4404" y="9021"/>
                      <a:pt x="4268" y="8770"/>
                    </a:cubicBezTo>
                    <a:cubicBezTo>
                      <a:pt x="4240" y="8709"/>
                      <a:pt x="4204" y="8644"/>
                      <a:pt x="4179" y="8587"/>
                    </a:cubicBezTo>
                    <a:cubicBezTo>
                      <a:pt x="4154" y="8522"/>
                      <a:pt x="4132" y="8482"/>
                      <a:pt x="4100" y="8396"/>
                    </a:cubicBezTo>
                    <a:lnTo>
                      <a:pt x="3924" y="7934"/>
                    </a:lnTo>
                    <a:cubicBezTo>
                      <a:pt x="3465" y="6691"/>
                      <a:pt x="3142" y="5371"/>
                      <a:pt x="2875" y="4036"/>
                    </a:cubicBezTo>
                    <a:cubicBezTo>
                      <a:pt x="2743" y="3368"/>
                      <a:pt x="2646" y="2689"/>
                      <a:pt x="2545" y="2015"/>
                    </a:cubicBezTo>
                    <a:cubicBezTo>
                      <a:pt x="2448" y="1344"/>
                      <a:pt x="2373" y="643"/>
                      <a:pt x="2312" y="1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97"/>
              <p:cNvSpPr/>
              <p:nvPr/>
            </p:nvSpPr>
            <p:spPr>
              <a:xfrm>
                <a:off x="2724205" y="2358410"/>
                <a:ext cx="176358" cy="233253"/>
              </a:xfrm>
              <a:custGeom>
                <a:rect b="b" l="l" r="r" t="t"/>
                <a:pathLst>
                  <a:path extrusionOk="0" h="6662" w="5037">
                    <a:moveTo>
                      <a:pt x="2431" y="1"/>
                    </a:moveTo>
                    <a:cubicBezTo>
                      <a:pt x="1717" y="1"/>
                      <a:pt x="1248" y="323"/>
                      <a:pt x="718" y="1080"/>
                    </a:cubicBezTo>
                    <a:cubicBezTo>
                      <a:pt x="0" y="2107"/>
                      <a:pt x="1468" y="6662"/>
                      <a:pt x="1468" y="6662"/>
                    </a:cubicBezTo>
                    <a:lnTo>
                      <a:pt x="5036" y="4235"/>
                    </a:lnTo>
                    <a:cubicBezTo>
                      <a:pt x="5036" y="4235"/>
                      <a:pt x="4386" y="391"/>
                      <a:pt x="3449" y="154"/>
                    </a:cubicBezTo>
                    <a:cubicBezTo>
                      <a:pt x="3055" y="55"/>
                      <a:pt x="2722" y="1"/>
                      <a:pt x="243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97"/>
              <p:cNvSpPr/>
              <p:nvPr/>
            </p:nvSpPr>
            <p:spPr>
              <a:xfrm>
                <a:off x="2853507" y="2457531"/>
                <a:ext cx="1646" cy="8858"/>
              </a:xfrm>
              <a:custGeom>
                <a:rect b="b" l="l" r="r" t="t"/>
                <a:pathLst>
                  <a:path extrusionOk="0" h="253" w="47">
                    <a:moveTo>
                      <a:pt x="0" y="1"/>
                    </a:moveTo>
                    <a:lnTo>
                      <a:pt x="0" y="252"/>
                    </a:lnTo>
                    <a:lnTo>
                      <a:pt x="47" y="25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97"/>
              <p:cNvSpPr/>
              <p:nvPr/>
            </p:nvSpPr>
            <p:spPr>
              <a:xfrm>
                <a:off x="2759253" y="2491738"/>
                <a:ext cx="149959" cy="113756"/>
              </a:xfrm>
              <a:custGeom>
                <a:rect b="b" l="l" r="r" t="t"/>
                <a:pathLst>
                  <a:path extrusionOk="0" h="3249" w="4283">
                    <a:moveTo>
                      <a:pt x="4200" y="1"/>
                    </a:moveTo>
                    <a:lnTo>
                      <a:pt x="0" y="2829"/>
                    </a:lnTo>
                    <a:lnTo>
                      <a:pt x="270" y="3248"/>
                    </a:lnTo>
                    <a:lnTo>
                      <a:pt x="4282" y="374"/>
                    </a:lnTo>
                    <a:lnTo>
                      <a:pt x="4200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97"/>
              <p:cNvSpPr/>
              <p:nvPr/>
            </p:nvSpPr>
            <p:spPr>
              <a:xfrm>
                <a:off x="3066000" y="2936365"/>
                <a:ext cx="112040" cy="66769"/>
              </a:xfrm>
              <a:custGeom>
                <a:rect b="b" l="l" r="r" t="t"/>
                <a:pathLst>
                  <a:path extrusionOk="0" h="1907" w="3200">
                    <a:moveTo>
                      <a:pt x="632" y="0"/>
                    </a:moveTo>
                    <a:lnTo>
                      <a:pt x="1" y="671"/>
                    </a:lnTo>
                    <a:cubicBezTo>
                      <a:pt x="249" y="1580"/>
                      <a:pt x="1666" y="1906"/>
                      <a:pt x="1666" y="1906"/>
                    </a:cubicBezTo>
                    <a:lnTo>
                      <a:pt x="3199" y="184"/>
                    </a:lnTo>
                    <a:lnTo>
                      <a:pt x="632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97"/>
              <p:cNvSpPr/>
              <p:nvPr/>
            </p:nvSpPr>
            <p:spPr>
              <a:xfrm>
                <a:off x="2668115" y="4444154"/>
                <a:ext cx="84660" cy="183781"/>
              </a:xfrm>
              <a:custGeom>
                <a:rect b="b" l="l" r="r" t="t"/>
                <a:pathLst>
                  <a:path extrusionOk="0" h="5249" w="2418">
                    <a:moveTo>
                      <a:pt x="152" y="1"/>
                    </a:moveTo>
                    <a:lnTo>
                      <a:pt x="1" y="5249"/>
                    </a:lnTo>
                    <a:lnTo>
                      <a:pt x="2266" y="5249"/>
                    </a:lnTo>
                    <a:lnTo>
                      <a:pt x="2417" y="1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97"/>
              <p:cNvSpPr/>
              <p:nvPr/>
            </p:nvSpPr>
            <p:spPr>
              <a:xfrm>
                <a:off x="2119709" y="4233657"/>
                <a:ext cx="166414" cy="190433"/>
              </a:xfrm>
              <a:custGeom>
                <a:rect b="b" l="l" r="r" t="t"/>
                <a:pathLst>
                  <a:path extrusionOk="0" h="5439" w="4753">
                    <a:moveTo>
                      <a:pt x="2656" y="1"/>
                    </a:moveTo>
                    <a:lnTo>
                      <a:pt x="0" y="4585"/>
                    </a:lnTo>
                    <a:lnTo>
                      <a:pt x="2096" y="5438"/>
                    </a:lnTo>
                    <a:lnTo>
                      <a:pt x="4753" y="859"/>
                    </a:lnTo>
                    <a:lnTo>
                      <a:pt x="2656" y="1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97"/>
              <p:cNvSpPr/>
              <p:nvPr/>
            </p:nvSpPr>
            <p:spPr>
              <a:xfrm>
                <a:off x="2072827" y="4366600"/>
                <a:ext cx="225516" cy="194775"/>
              </a:xfrm>
              <a:custGeom>
                <a:rect b="b" l="l" r="r" t="t"/>
                <a:pathLst>
                  <a:path extrusionOk="0" h="5563" w="6441">
                    <a:moveTo>
                      <a:pt x="1551" y="0"/>
                    </a:moveTo>
                    <a:cubicBezTo>
                      <a:pt x="1497" y="0"/>
                      <a:pt x="1444" y="24"/>
                      <a:pt x="1407" y="69"/>
                    </a:cubicBezTo>
                    <a:lnTo>
                      <a:pt x="130" y="1653"/>
                    </a:lnTo>
                    <a:cubicBezTo>
                      <a:pt x="1" y="1814"/>
                      <a:pt x="51" y="2075"/>
                      <a:pt x="238" y="2183"/>
                    </a:cubicBezTo>
                    <a:cubicBezTo>
                      <a:pt x="1009" y="2622"/>
                      <a:pt x="1404" y="2797"/>
                      <a:pt x="2366" y="3368"/>
                    </a:cubicBezTo>
                    <a:cubicBezTo>
                      <a:pt x="2958" y="3720"/>
                      <a:pt x="4347" y="4926"/>
                      <a:pt x="5166" y="5410"/>
                    </a:cubicBezTo>
                    <a:cubicBezTo>
                      <a:pt x="5348" y="5519"/>
                      <a:pt x="5516" y="5563"/>
                      <a:pt x="5664" y="5563"/>
                    </a:cubicBezTo>
                    <a:cubicBezTo>
                      <a:pt x="6169" y="5563"/>
                      <a:pt x="6440" y="5054"/>
                      <a:pt x="6210" y="4840"/>
                    </a:cubicBezTo>
                    <a:cubicBezTo>
                      <a:pt x="4878" y="3605"/>
                      <a:pt x="4344" y="2377"/>
                      <a:pt x="4086" y="1641"/>
                    </a:cubicBezTo>
                    <a:cubicBezTo>
                      <a:pt x="4038" y="1509"/>
                      <a:pt x="3949" y="1398"/>
                      <a:pt x="3831" y="1329"/>
                    </a:cubicBezTo>
                    <a:lnTo>
                      <a:pt x="1644" y="26"/>
                    </a:lnTo>
                    <a:cubicBezTo>
                      <a:pt x="1615" y="9"/>
                      <a:pt x="1583" y="0"/>
                      <a:pt x="155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97"/>
              <p:cNvSpPr/>
              <p:nvPr/>
            </p:nvSpPr>
            <p:spPr>
              <a:xfrm>
                <a:off x="2643536" y="4618587"/>
                <a:ext cx="241411" cy="90262"/>
              </a:xfrm>
              <a:custGeom>
                <a:rect b="b" l="l" r="r" t="t"/>
                <a:pathLst>
                  <a:path extrusionOk="0" h="2578" w="6895">
                    <a:moveTo>
                      <a:pt x="502" y="1"/>
                    </a:moveTo>
                    <a:cubicBezTo>
                      <a:pt x="409" y="1"/>
                      <a:pt x="333" y="65"/>
                      <a:pt x="323" y="159"/>
                    </a:cubicBezTo>
                    <a:lnTo>
                      <a:pt x="32" y="2172"/>
                    </a:lnTo>
                    <a:cubicBezTo>
                      <a:pt x="0" y="2379"/>
                      <a:pt x="176" y="2575"/>
                      <a:pt x="389" y="2575"/>
                    </a:cubicBezTo>
                    <a:cubicBezTo>
                      <a:pt x="391" y="2575"/>
                      <a:pt x="393" y="2575"/>
                      <a:pt x="394" y="2575"/>
                    </a:cubicBezTo>
                    <a:cubicBezTo>
                      <a:pt x="1281" y="2560"/>
                      <a:pt x="1708" y="2506"/>
                      <a:pt x="2828" y="2506"/>
                    </a:cubicBezTo>
                    <a:cubicBezTo>
                      <a:pt x="3517" y="2506"/>
                      <a:pt x="4942" y="2578"/>
                      <a:pt x="5893" y="2578"/>
                    </a:cubicBezTo>
                    <a:cubicBezTo>
                      <a:pt x="6823" y="2578"/>
                      <a:pt x="6895" y="1637"/>
                      <a:pt x="6496" y="1551"/>
                    </a:cubicBezTo>
                    <a:cubicBezTo>
                      <a:pt x="4723" y="1171"/>
                      <a:pt x="4024" y="643"/>
                      <a:pt x="3424" y="141"/>
                    </a:cubicBezTo>
                    <a:cubicBezTo>
                      <a:pt x="3316" y="51"/>
                      <a:pt x="3184" y="1"/>
                      <a:pt x="30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97"/>
              <p:cNvSpPr/>
              <p:nvPr/>
            </p:nvSpPr>
            <p:spPr>
              <a:xfrm>
                <a:off x="2670670" y="4520551"/>
                <a:ext cx="665" cy="18417"/>
              </a:xfrm>
              <a:custGeom>
                <a:rect b="b" l="l" r="r" t="t"/>
                <a:pathLst>
                  <a:path extrusionOk="0" h="526" w="19">
                    <a:moveTo>
                      <a:pt x="18" y="1"/>
                    </a:moveTo>
                    <a:lnTo>
                      <a:pt x="0" y="526"/>
                    </a:lnTo>
                    <a:lnTo>
                      <a:pt x="4" y="526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97"/>
              <p:cNvSpPr/>
              <p:nvPr/>
            </p:nvSpPr>
            <p:spPr>
              <a:xfrm>
                <a:off x="2670776" y="4520551"/>
                <a:ext cx="79828" cy="18417"/>
              </a:xfrm>
              <a:custGeom>
                <a:rect b="b" l="l" r="r" t="t"/>
                <a:pathLst>
                  <a:path extrusionOk="0" h="526" w="2280">
                    <a:moveTo>
                      <a:pt x="15" y="1"/>
                    </a:moveTo>
                    <a:lnTo>
                      <a:pt x="1" y="526"/>
                    </a:lnTo>
                    <a:lnTo>
                      <a:pt x="2265" y="526"/>
                    </a:lnTo>
                    <a:lnTo>
                      <a:pt x="2280" y="1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97"/>
              <p:cNvSpPr/>
              <p:nvPr/>
            </p:nvSpPr>
            <p:spPr>
              <a:xfrm>
                <a:off x="2164701" y="4300391"/>
                <a:ext cx="9313" cy="16141"/>
              </a:xfrm>
              <a:custGeom>
                <a:rect b="b" l="l" r="r" t="t"/>
                <a:pathLst>
                  <a:path extrusionOk="0" h="461" w="266">
                    <a:moveTo>
                      <a:pt x="266" y="0"/>
                    </a:moveTo>
                    <a:lnTo>
                      <a:pt x="1" y="456"/>
                    </a:lnTo>
                    <a:lnTo>
                      <a:pt x="1" y="46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97"/>
              <p:cNvSpPr/>
              <p:nvPr/>
            </p:nvSpPr>
            <p:spPr>
              <a:xfrm>
                <a:off x="2164701" y="4300391"/>
                <a:ext cx="82700" cy="46041"/>
              </a:xfrm>
              <a:custGeom>
                <a:rect b="b" l="l" r="r" t="t"/>
                <a:pathLst>
                  <a:path extrusionOk="0" h="1315" w="2362">
                    <a:moveTo>
                      <a:pt x="266" y="0"/>
                    </a:moveTo>
                    <a:lnTo>
                      <a:pt x="1" y="460"/>
                    </a:lnTo>
                    <a:lnTo>
                      <a:pt x="2100" y="1314"/>
                    </a:lnTo>
                    <a:lnTo>
                      <a:pt x="2362" y="858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97"/>
              <p:cNvSpPr/>
              <p:nvPr/>
            </p:nvSpPr>
            <p:spPr>
              <a:xfrm>
                <a:off x="2427857" y="2340868"/>
                <a:ext cx="454952" cy="501659"/>
              </a:xfrm>
              <a:custGeom>
                <a:rect b="b" l="l" r="r" t="t"/>
                <a:pathLst>
                  <a:path extrusionOk="0" h="14328" w="12994">
                    <a:moveTo>
                      <a:pt x="6302" y="1"/>
                    </a:moveTo>
                    <a:cubicBezTo>
                      <a:pt x="5548" y="1"/>
                      <a:pt x="4771" y="34"/>
                      <a:pt x="3909" y="74"/>
                    </a:cubicBezTo>
                    <a:cubicBezTo>
                      <a:pt x="1928" y="170"/>
                      <a:pt x="1" y="591"/>
                      <a:pt x="1" y="591"/>
                    </a:cubicBezTo>
                    <a:cubicBezTo>
                      <a:pt x="1792" y="8276"/>
                      <a:pt x="1788" y="10583"/>
                      <a:pt x="1634" y="14327"/>
                    </a:cubicBezTo>
                    <a:lnTo>
                      <a:pt x="10833" y="14327"/>
                    </a:lnTo>
                    <a:cubicBezTo>
                      <a:pt x="12994" y="1036"/>
                      <a:pt x="11913" y="655"/>
                      <a:pt x="11913" y="655"/>
                    </a:cubicBezTo>
                    <a:cubicBezTo>
                      <a:pt x="11913" y="655"/>
                      <a:pt x="9882" y="239"/>
                      <a:pt x="8087" y="77"/>
                    </a:cubicBezTo>
                    <a:cubicBezTo>
                      <a:pt x="7485" y="22"/>
                      <a:pt x="6900" y="1"/>
                      <a:pt x="630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97"/>
              <p:cNvSpPr/>
              <p:nvPr/>
            </p:nvSpPr>
            <p:spPr>
              <a:xfrm>
                <a:off x="2564687" y="2178829"/>
                <a:ext cx="194599" cy="293475"/>
              </a:xfrm>
              <a:custGeom>
                <a:rect b="b" l="l" r="r" t="t"/>
                <a:pathLst>
                  <a:path extrusionOk="0" h="8382" w="5558">
                    <a:moveTo>
                      <a:pt x="414" y="0"/>
                    </a:moveTo>
                    <a:lnTo>
                      <a:pt x="414" y="0"/>
                    </a:lnTo>
                    <a:cubicBezTo>
                      <a:pt x="680" y="1342"/>
                      <a:pt x="942" y="3808"/>
                      <a:pt x="1" y="4702"/>
                    </a:cubicBezTo>
                    <a:cubicBezTo>
                      <a:pt x="1" y="4702"/>
                      <a:pt x="1243" y="7089"/>
                      <a:pt x="3695" y="8381"/>
                    </a:cubicBezTo>
                    <a:cubicBezTo>
                      <a:pt x="5557" y="6892"/>
                      <a:pt x="4179" y="4705"/>
                      <a:pt x="4179" y="4705"/>
                    </a:cubicBezTo>
                    <a:cubicBezTo>
                      <a:pt x="2679" y="4346"/>
                      <a:pt x="2718" y="3234"/>
                      <a:pt x="2981" y="2189"/>
                    </a:cubicBezTo>
                    <a:lnTo>
                      <a:pt x="414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97"/>
              <p:cNvSpPr/>
              <p:nvPr/>
            </p:nvSpPr>
            <p:spPr>
              <a:xfrm>
                <a:off x="2657436" y="2245668"/>
                <a:ext cx="11484" cy="9839"/>
              </a:xfrm>
              <a:custGeom>
                <a:rect b="b" l="l" r="r" t="t"/>
                <a:pathLst>
                  <a:path extrusionOk="0" h="281" w="328">
                    <a:moveTo>
                      <a:pt x="1" y="0"/>
                    </a:moveTo>
                    <a:lnTo>
                      <a:pt x="327" y="280"/>
                    </a:lnTo>
                    <a:lnTo>
                      <a:pt x="327" y="280"/>
                    </a:ln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97"/>
              <p:cNvSpPr/>
              <p:nvPr/>
            </p:nvSpPr>
            <p:spPr>
              <a:xfrm>
                <a:off x="2664368" y="2279351"/>
                <a:ext cx="280" cy="2066"/>
              </a:xfrm>
              <a:custGeom>
                <a:rect b="b" l="l" r="r" t="t"/>
                <a:pathLst>
                  <a:path extrusionOk="0" h="59" w="8">
                    <a:moveTo>
                      <a:pt x="8" y="0"/>
                    </a:moveTo>
                    <a:cubicBezTo>
                      <a:pt x="4" y="22"/>
                      <a:pt x="4" y="40"/>
                      <a:pt x="0" y="58"/>
                    </a:cubicBezTo>
                    <a:lnTo>
                      <a:pt x="0" y="58"/>
                    </a:lnTo>
                    <a:cubicBezTo>
                      <a:pt x="4" y="40"/>
                      <a:pt x="4" y="22"/>
                      <a:pt x="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97"/>
              <p:cNvSpPr/>
              <p:nvPr/>
            </p:nvSpPr>
            <p:spPr>
              <a:xfrm>
                <a:off x="2606562" y="2210096"/>
                <a:ext cx="62357" cy="71320"/>
              </a:xfrm>
              <a:custGeom>
                <a:rect b="b" l="l" r="r" t="t"/>
                <a:pathLst>
                  <a:path extrusionOk="0" h="2037" w="1781">
                    <a:moveTo>
                      <a:pt x="262" y="1"/>
                    </a:moveTo>
                    <a:cubicBezTo>
                      <a:pt x="216" y="141"/>
                      <a:pt x="1" y="550"/>
                      <a:pt x="57" y="844"/>
                    </a:cubicBezTo>
                    <a:cubicBezTo>
                      <a:pt x="180" y="1465"/>
                      <a:pt x="1081" y="1953"/>
                      <a:pt x="1651" y="2036"/>
                    </a:cubicBezTo>
                    <a:cubicBezTo>
                      <a:pt x="1655" y="2018"/>
                      <a:pt x="1655" y="2000"/>
                      <a:pt x="1659" y="1978"/>
                    </a:cubicBezTo>
                    <a:cubicBezTo>
                      <a:pt x="1677" y="1752"/>
                      <a:pt x="1723" y="1523"/>
                      <a:pt x="1780" y="1296"/>
                    </a:cubicBezTo>
                    <a:lnTo>
                      <a:pt x="1454" y="1016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97"/>
              <p:cNvSpPr/>
              <p:nvPr/>
            </p:nvSpPr>
            <p:spPr>
              <a:xfrm>
                <a:off x="2480236" y="1964936"/>
                <a:ext cx="258952" cy="296171"/>
              </a:xfrm>
              <a:custGeom>
                <a:rect b="b" l="l" r="r" t="t"/>
                <a:pathLst>
                  <a:path extrusionOk="0" h="8459" w="7396">
                    <a:moveTo>
                      <a:pt x="3493" y="1"/>
                    </a:moveTo>
                    <a:cubicBezTo>
                      <a:pt x="1462" y="1"/>
                      <a:pt x="1" y="1964"/>
                      <a:pt x="572" y="3948"/>
                    </a:cubicBezTo>
                    <a:cubicBezTo>
                      <a:pt x="1193" y="6109"/>
                      <a:pt x="1412" y="7039"/>
                      <a:pt x="2769" y="7918"/>
                    </a:cubicBezTo>
                    <a:cubicBezTo>
                      <a:pt x="3342" y="8290"/>
                      <a:pt x="3953" y="8459"/>
                      <a:pt x="4536" y="8459"/>
                    </a:cubicBezTo>
                    <a:cubicBezTo>
                      <a:pt x="6027" y="8459"/>
                      <a:pt x="7337" y="7354"/>
                      <a:pt x="7363" y="5700"/>
                    </a:cubicBezTo>
                    <a:cubicBezTo>
                      <a:pt x="7395" y="3625"/>
                      <a:pt x="6372" y="441"/>
                      <a:pt x="4036" y="46"/>
                    </a:cubicBezTo>
                    <a:cubicBezTo>
                      <a:pt x="3851" y="15"/>
                      <a:pt x="3670" y="1"/>
                      <a:pt x="3493" y="1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97"/>
              <p:cNvSpPr/>
              <p:nvPr/>
            </p:nvSpPr>
            <p:spPr>
              <a:xfrm>
                <a:off x="2465671" y="1949286"/>
                <a:ext cx="221209" cy="210880"/>
              </a:xfrm>
              <a:custGeom>
                <a:rect b="b" l="l" r="r" t="t"/>
                <a:pathLst>
                  <a:path extrusionOk="0" h="6023" w="6318">
                    <a:moveTo>
                      <a:pt x="5206" y="0"/>
                    </a:moveTo>
                    <a:cubicBezTo>
                      <a:pt x="5155" y="0"/>
                      <a:pt x="5105" y="4"/>
                      <a:pt x="5055" y="13"/>
                    </a:cubicBezTo>
                    <a:lnTo>
                      <a:pt x="2678" y="404"/>
                    </a:lnTo>
                    <a:cubicBezTo>
                      <a:pt x="2514" y="432"/>
                      <a:pt x="2359" y="505"/>
                      <a:pt x="2229" y="616"/>
                    </a:cubicBezTo>
                    <a:lnTo>
                      <a:pt x="561" y="2055"/>
                    </a:lnTo>
                    <a:cubicBezTo>
                      <a:pt x="395" y="2198"/>
                      <a:pt x="284" y="2396"/>
                      <a:pt x="252" y="2611"/>
                    </a:cubicBezTo>
                    <a:lnTo>
                      <a:pt x="19" y="4144"/>
                    </a:lnTo>
                    <a:cubicBezTo>
                      <a:pt x="1" y="4266"/>
                      <a:pt x="8" y="4391"/>
                      <a:pt x="37" y="4510"/>
                    </a:cubicBezTo>
                    <a:cubicBezTo>
                      <a:pt x="155" y="4956"/>
                      <a:pt x="505" y="6023"/>
                      <a:pt x="1139" y="6023"/>
                    </a:cubicBezTo>
                    <a:cubicBezTo>
                      <a:pt x="1178" y="6023"/>
                      <a:pt x="1219" y="6019"/>
                      <a:pt x="1260" y="6010"/>
                    </a:cubicBezTo>
                    <a:cubicBezTo>
                      <a:pt x="2151" y="5828"/>
                      <a:pt x="2746" y="3692"/>
                      <a:pt x="2204" y="2920"/>
                    </a:cubicBezTo>
                    <a:lnTo>
                      <a:pt x="2204" y="2920"/>
                    </a:lnTo>
                    <a:cubicBezTo>
                      <a:pt x="2302" y="2926"/>
                      <a:pt x="2398" y="2929"/>
                      <a:pt x="2493" y="2929"/>
                    </a:cubicBezTo>
                    <a:cubicBezTo>
                      <a:pt x="3998" y="2929"/>
                      <a:pt x="5113" y="2231"/>
                      <a:pt x="5819" y="1595"/>
                    </a:cubicBezTo>
                    <a:cubicBezTo>
                      <a:pt x="6318" y="1146"/>
                      <a:pt x="6178" y="339"/>
                      <a:pt x="5564" y="74"/>
                    </a:cubicBezTo>
                    <a:cubicBezTo>
                      <a:pt x="5450" y="25"/>
                      <a:pt x="5328" y="0"/>
                      <a:pt x="520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97"/>
              <p:cNvSpPr/>
              <p:nvPr/>
            </p:nvSpPr>
            <p:spPr>
              <a:xfrm>
                <a:off x="2571234" y="2842496"/>
                <a:ext cx="298517" cy="1678079"/>
              </a:xfrm>
              <a:custGeom>
                <a:rect b="b" l="l" r="r" t="t"/>
                <a:pathLst>
                  <a:path extrusionOk="0" h="47928" w="8526">
                    <a:moveTo>
                      <a:pt x="1" y="0"/>
                    </a:moveTo>
                    <a:cubicBezTo>
                      <a:pt x="1" y="0"/>
                      <a:pt x="2445" y="17211"/>
                      <a:pt x="2739" y="24906"/>
                    </a:cubicBezTo>
                    <a:cubicBezTo>
                      <a:pt x="3009" y="31963"/>
                      <a:pt x="2524" y="47928"/>
                      <a:pt x="2524" y="47928"/>
                    </a:cubicBezTo>
                    <a:lnTo>
                      <a:pt x="5589" y="47928"/>
                    </a:lnTo>
                    <a:cubicBezTo>
                      <a:pt x="5589" y="47928"/>
                      <a:pt x="8221" y="31543"/>
                      <a:pt x="8375" y="24357"/>
                    </a:cubicBezTo>
                    <a:cubicBezTo>
                      <a:pt x="8526" y="17448"/>
                      <a:pt x="6738" y="0"/>
                      <a:pt x="67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97"/>
              <p:cNvSpPr/>
              <p:nvPr/>
            </p:nvSpPr>
            <p:spPr>
              <a:xfrm>
                <a:off x="2644516" y="4479376"/>
                <a:ext cx="140925" cy="45131"/>
              </a:xfrm>
              <a:custGeom>
                <a:rect b="b" l="l" r="r" t="t"/>
                <a:pathLst>
                  <a:path extrusionOk="0" h="1289" w="4025">
                    <a:moveTo>
                      <a:pt x="0" y="0"/>
                    </a:moveTo>
                    <a:lnTo>
                      <a:pt x="166" y="1288"/>
                    </a:lnTo>
                    <a:lnTo>
                      <a:pt x="3762" y="1288"/>
                    </a:lnTo>
                    <a:lnTo>
                      <a:pt x="4024" y="1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97"/>
              <p:cNvSpPr/>
              <p:nvPr/>
            </p:nvSpPr>
            <p:spPr>
              <a:xfrm>
                <a:off x="2643641" y="3424583"/>
                <a:ext cx="4307" cy="41035"/>
              </a:xfrm>
              <a:custGeom>
                <a:rect b="b" l="l" r="r" t="t"/>
                <a:pathLst>
                  <a:path extrusionOk="0" h="1172" w="123">
                    <a:moveTo>
                      <a:pt x="0" y="1"/>
                    </a:moveTo>
                    <a:lnTo>
                      <a:pt x="0" y="4"/>
                    </a:lnTo>
                    <a:cubicBezTo>
                      <a:pt x="43" y="395"/>
                      <a:pt x="83" y="785"/>
                      <a:pt x="122" y="1172"/>
                    </a:cubicBezTo>
                    <a:lnTo>
                      <a:pt x="122" y="1172"/>
                    </a:lnTo>
                    <a:cubicBezTo>
                      <a:pt x="83" y="785"/>
                      <a:pt x="43" y="395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97"/>
              <p:cNvSpPr/>
              <p:nvPr/>
            </p:nvSpPr>
            <p:spPr>
              <a:xfrm>
                <a:off x="2643641" y="3130125"/>
                <a:ext cx="72406" cy="421936"/>
              </a:xfrm>
              <a:custGeom>
                <a:rect b="b" l="l" r="r" t="t"/>
                <a:pathLst>
                  <a:path extrusionOk="0" h="12051" w="2068">
                    <a:moveTo>
                      <a:pt x="1213" y="1"/>
                    </a:moveTo>
                    <a:cubicBezTo>
                      <a:pt x="858" y="2682"/>
                      <a:pt x="438" y="5672"/>
                      <a:pt x="0" y="8411"/>
                    </a:cubicBezTo>
                    <a:cubicBezTo>
                      <a:pt x="43" y="8806"/>
                      <a:pt x="83" y="9197"/>
                      <a:pt x="123" y="9584"/>
                    </a:cubicBezTo>
                    <a:cubicBezTo>
                      <a:pt x="209" y="10428"/>
                      <a:pt x="284" y="11254"/>
                      <a:pt x="355" y="12051"/>
                    </a:cubicBezTo>
                    <a:cubicBezTo>
                      <a:pt x="941" y="9789"/>
                      <a:pt x="2068" y="4732"/>
                      <a:pt x="1738" y="403"/>
                    </a:cubicBezTo>
                    <a:lnTo>
                      <a:pt x="12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97"/>
              <p:cNvSpPr/>
              <p:nvPr/>
            </p:nvSpPr>
            <p:spPr>
              <a:xfrm>
                <a:off x="2162670" y="2842496"/>
                <a:ext cx="559430" cy="1494228"/>
              </a:xfrm>
              <a:custGeom>
                <a:rect b="b" l="l" r="r" t="t"/>
                <a:pathLst>
                  <a:path extrusionOk="0" h="42677" w="15978">
                    <a:moveTo>
                      <a:pt x="9208" y="0"/>
                    </a:moveTo>
                    <a:cubicBezTo>
                      <a:pt x="6770" y="5072"/>
                      <a:pt x="9380" y="16658"/>
                      <a:pt x="6332" y="24432"/>
                    </a:cubicBezTo>
                    <a:cubicBezTo>
                      <a:pt x="4904" y="28075"/>
                      <a:pt x="1" y="41507"/>
                      <a:pt x="1" y="41507"/>
                    </a:cubicBezTo>
                    <a:lnTo>
                      <a:pt x="2862" y="42677"/>
                    </a:lnTo>
                    <a:cubicBezTo>
                      <a:pt x="2862" y="42677"/>
                      <a:pt x="10449" y="30879"/>
                      <a:pt x="12319" y="23962"/>
                    </a:cubicBezTo>
                    <a:cubicBezTo>
                      <a:pt x="13891" y="18140"/>
                      <a:pt x="15977" y="0"/>
                      <a:pt x="159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97"/>
              <p:cNvSpPr/>
              <p:nvPr/>
            </p:nvSpPr>
            <p:spPr>
              <a:xfrm>
                <a:off x="2148980" y="4247137"/>
                <a:ext cx="153460" cy="99926"/>
              </a:xfrm>
              <a:custGeom>
                <a:rect b="b" l="l" r="r" t="t"/>
                <a:pathLst>
                  <a:path extrusionOk="0" h="2854" w="4383">
                    <a:moveTo>
                      <a:pt x="284" y="0"/>
                    </a:moveTo>
                    <a:lnTo>
                      <a:pt x="1" y="1403"/>
                    </a:lnTo>
                    <a:lnTo>
                      <a:pt x="3551" y="2853"/>
                    </a:lnTo>
                    <a:lnTo>
                      <a:pt x="4383" y="1891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97"/>
              <p:cNvSpPr/>
              <p:nvPr/>
            </p:nvSpPr>
            <p:spPr>
              <a:xfrm>
                <a:off x="2625784" y="2083314"/>
                <a:ext cx="17506" cy="22863"/>
              </a:xfrm>
              <a:custGeom>
                <a:rect b="b" l="l" r="r" t="t"/>
                <a:pathLst>
                  <a:path extrusionOk="0" h="653" w="500">
                    <a:moveTo>
                      <a:pt x="207" y="0"/>
                    </a:moveTo>
                    <a:cubicBezTo>
                      <a:pt x="197" y="0"/>
                      <a:pt x="186" y="1"/>
                      <a:pt x="176" y="4"/>
                    </a:cubicBezTo>
                    <a:cubicBezTo>
                      <a:pt x="61" y="29"/>
                      <a:pt x="0" y="197"/>
                      <a:pt x="40" y="373"/>
                    </a:cubicBezTo>
                    <a:cubicBezTo>
                      <a:pt x="76" y="537"/>
                      <a:pt x="184" y="653"/>
                      <a:pt x="290" y="653"/>
                    </a:cubicBezTo>
                    <a:cubicBezTo>
                      <a:pt x="300" y="653"/>
                      <a:pt x="310" y="652"/>
                      <a:pt x="320" y="650"/>
                    </a:cubicBezTo>
                    <a:cubicBezTo>
                      <a:pt x="439" y="625"/>
                      <a:pt x="499" y="459"/>
                      <a:pt x="460" y="280"/>
                    </a:cubicBezTo>
                    <a:cubicBezTo>
                      <a:pt x="424" y="117"/>
                      <a:pt x="316" y="0"/>
                      <a:pt x="20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97"/>
              <p:cNvSpPr/>
              <p:nvPr/>
            </p:nvSpPr>
            <p:spPr>
              <a:xfrm>
                <a:off x="2696300" y="2067594"/>
                <a:ext cx="17611" cy="22898"/>
              </a:xfrm>
              <a:custGeom>
                <a:rect b="b" l="l" r="r" t="t"/>
                <a:pathLst>
                  <a:path extrusionOk="0" h="654" w="503">
                    <a:moveTo>
                      <a:pt x="210" y="1"/>
                    </a:moveTo>
                    <a:cubicBezTo>
                      <a:pt x="200" y="1"/>
                      <a:pt x="190" y="2"/>
                      <a:pt x="180" y="4"/>
                    </a:cubicBezTo>
                    <a:cubicBezTo>
                      <a:pt x="65" y="33"/>
                      <a:pt x="0" y="198"/>
                      <a:pt x="40" y="373"/>
                    </a:cubicBezTo>
                    <a:cubicBezTo>
                      <a:pt x="75" y="538"/>
                      <a:pt x="186" y="653"/>
                      <a:pt x="293" y="653"/>
                    </a:cubicBezTo>
                    <a:cubicBezTo>
                      <a:pt x="303" y="653"/>
                      <a:pt x="313" y="652"/>
                      <a:pt x="323" y="650"/>
                    </a:cubicBezTo>
                    <a:cubicBezTo>
                      <a:pt x="441" y="625"/>
                      <a:pt x="503" y="459"/>
                      <a:pt x="463" y="280"/>
                    </a:cubicBezTo>
                    <a:cubicBezTo>
                      <a:pt x="427" y="120"/>
                      <a:pt x="319" y="1"/>
                      <a:pt x="21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97"/>
              <p:cNvSpPr/>
              <p:nvPr/>
            </p:nvSpPr>
            <p:spPr>
              <a:xfrm>
                <a:off x="2700817" y="2060801"/>
                <a:ext cx="14110" cy="9138"/>
              </a:xfrm>
              <a:custGeom>
                <a:rect b="b" l="l" r="r" t="t"/>
                <a:pathLst>
                  <a:path extrusionOk="0" h="261" w="403">
                    <a:moveTo>
                      <a:pt x="402" y="0"/>
                    </a:moveTo>
                    <a:lnTo>
                      <a:pt x="1" y="219"/>
                    </a:lnTo>
                    <a:cubicBezTo>
                      <a:pt x="46" y="249"/>
                      <a:pt x="88" y="261"/>
                      <a:pt x="126" y="261"/>
                    </a:cubicBezTo>
                    <a:cubicBezTo>
                      <a:pt x="303" y="261"/>
                      <a:pt x="402" y="1"/>
                      <a:pt x="40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97"/>
              <p:cNvSpPr/>
              <p:nvPr/>
            </p:nvSpPr>
            <p:spPr>
              <a:xfrm>
                <a:off x="2678443" y="2096759"/>
                <a:ext cx="31196" cy="44116"/>
              </a:xfrm>
              <a:custGeom>
                <a:rect b="b" l="l" r="r" t="t"/>
                <a:pathLst>
                  <a:path extrusionOk="0" h="1260" w="891">
                    <a:moveTo>
                      <a:pt x="0" y="0"/>
                    </a:moveTo>
                    <a:lnTo>
                      <a:pt x="280" y="1260"/>
                    </a:lnTo>
                    <a:cubicBezTo>
                      <a:pt x="280" y="1260"/>
                      <a:pt x="283" y="1260"/>
                      <a:pt x="287" y="1260"/>
                    </a:cubicBezTo>
                    <a:cubicBezTo>
                      <a:pt x="343" y="1260"/>
                      <a:pt x="718" y="1250"/>
                      <a:pt x="890" y="998"/>
                    </a:cubicBezTo>
                    <a:cubicBezTo>
                      <a:pt x="474" y="703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ED89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97"/>
              <p:cNvSpPr/>
              <p:nvPr/>
            </p:nvSpPr>
            <p:spPr>
              <a:xfrm>
                <a:off x="2620147" y="2156876"/>
                <a:ext cx="50558" cy="16176"/>
              </a:xfrm>
              <a:custGeom>
                <a:rect b="b" l="l" r="r" t="t"/>
                <a:pathLst>
                  <a:path extrusionOk="0" h="462" w="1444">
                    <a:moveTo>
                      <a:pt x="59" y="0"/>
                    </a:moveTo>
                    <a:cubicBezTo>
                      <a:pt x="46" y="0"/>
                      <a:pt x="33" y="6"/>
                      <a:pt x="22" y="17"/>
                    </a:cubicBezTo>
                    <a:cubicBezTo>
                      <a:pt x="0" y="38"/>
                      <a:pt x="0" y="74"/>
                      <a:pt x="22" y="92"/>
                    </a:cubicBezTo>
                    <a:cubicBezTo>
                      <a:pt x="39" y="113"/>
                      <a:pt x="407" y="462"/>
                      <a:pt x="1022" y="462"/>
                    </a:cubicBezTo>
                    <a:cubicBezTo>
                      <a:pt x="1056" y="462"/>
                      <a:pt x="1091" y="461"/>
                      <a:pt x="1127" y="458"/>
                    </a:cubicBezTo>
                    <a:cubicBezTo>
                      <a:pt x="1213" y="451"/>
                      <a:pt x="1303" y="440"/>
                      <a:pt x="1397" y="419"/>
                    </a:cubicBezTo>
                    <a:cubicBezTo>
                      <a:pt x="1425" y="412"/>
                      <a:pt x="1443" y="383"/>
                      <a:pt x="1435" y="354"/>
                    </a:cubicBezTo>
                    <a:cubicBezTo>
                      <a:pt x="1430" y="331"/>
                      <a:pt x="1409" y="312"/>
                      <a:pt x="1386" y="312"/>
                    </a:cubicBezTo>
                    <a:cubicBezTo>
                      <a:pt x="1381" y="312"/>
                      <a:pt x="1376" y="313"/>
                      <a:pt x="1371" y="315"/>
                    </a:cubicBezTo>
                    <a:cubicBezTo>
                      <a:pt x="1249" y="341"/>
                      <a:pt x="1134" y="353"/>
                      <a:pt x="1028" y="353"/>
                    </a:cubicBezTo>
                    <a:cubicBezTo>
                      <a:pt x="448" y="353"/>
                      <a:pt x="100" y="19"/>
                      <a:pt x="97" y="17"/>
                    </a:cubicBezTo>
                    <a:cubicBezTo>
                      <a:pt x="86" y="6"/>
                      <a:pt x="73" y="0"/>
                      <a:pt x="5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97"/>
              <p:cNvSpPr/>
              <p:nvPr/>
            </p:nvSpPr>
            <p:spPr>
              <a:xfrm>
                <a:off x="2484893" y="2137129"/>
                <a:ext cx="74472" cy="66174"/>
              </a:xfrm>
              <a:custGeom>
                <a:rect b="b" l="l" r="r" t="t"/>
                <a:pathLst>
                  <a:path extrusionOk="0" h="1890" w="2127">
                    <a:moveTo>
                      <a:pt x="849" y="0"/>
                    </a:moveTo>
                    <a:cubicBezTo>
                      <a:pt x="800" y="0"/>
                      <a:pt x="751" y="6"/>
                      <a:pt x="701" y="17"/>
                    </a:cubicBezTo>
                    <a:cubicBezTo>
                      <a:pt x="163" y="143"/>
                      <a:pt x="1" y="742"/>
                      <a:pt x="295" y="1187"/>
                    </a:cubicBezTo>
                    <a:cubicBezTo>
                      <a:pt x="554" y="1575"/>
                      <a:pt x="966" y="1808"/>
                      <a:pt x="1344" y="1876"/>
                    </a:cubicBezTo>
                    <a:cubicBezTo>
                      <a:pt x="1393" y="1885"/>
                      <a:pt x="1441" y="1890"/>
                      <a:pt x="1485" y="1890"/>
                    </a:cubicBezTo>
                    <a:cubicBezTo>
                      <a:pt x="1948" y="1890"/>
                      <a:pt x="2126" y="1419"/>
                      <a:pt x="1943" y="954"/>
                    </a:cubicBezTo>
                    <a:cubicBezTo>
                      <a:pt x="1776" y="539"/>
                      <a:pt x="1340" y="0"/>
                      <a:pt x="849" y="0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97"/>
              <p:cNvSpPr/>
              <p:nvPr/>
            </p:nvSpPr>
            <p:spPr>
              <a:xfrm>
                <a:off x="2594623" y="2046096"/>
                <a:ext cx="44011" cy="22968"/>
              </a:xfrm>
              <a:custGeom>
                <a:rect b="b" l="l" r="r" t="t"/>
                <a:pathLst>
                  <a:path extrusionOk="0" h="656" w="1257">
                    <a:moveTo>
                      <a:pt x="1124" y="0"/>
                    </a:moveTo>
                    <a:cubicBezTo>
                      <a:pt x="990" y="0"/>
                      <a:pt x="359" y="38"/>
                      <a:pt x="37" y="485"/>
                    </a:cubicBezTo>
                    <a:cubicBezTo>
                      <a:pt x="0" y="532"/>
                      <a:pt x="11" y="600"/>
                      <a:pt x="58" y="636"/>
                    </a:cubicBezTo>
                    <a:cubicBezTo>
                      <a:pt x="69" y="639"/>
                      <a:pt x="80" y="647"/>
                      <a:pt x="90" y="650"/>
                    </a:cubicBezTo>
                    <a:cubicBezTo>
                      <a:pt x="101" y="654"/>
                      <a:pt x="112" y="656"/>
                      <a:pt x="123" y="656"/>
                    </a:cubicBezTo>
                    <a:cubicBezTo>
                      <a:pt x="155" y="656"/>
                      <a:pt x="187" y="641"/>
                      <a:pt x="209" y="611"/>
                    </a:cubicBezTo>
                    <a:cubicBezTo>
                      <a:pt x="494" y="215"/>
                      <a:pt x="1117" y="212"/>
                      <a:pt x="1144" y="212"/>
                    </a:cubicBezTo>
                    <a:cubicBezTo>
                      <a:pt x="1145" y="212"/>
                      <a:pt x="1145" y="212"/>
                      <a:pt x="1145" y="212"/>
                    </a:cubicBezTo>
                    <a:cubicBezTo>
                      <a:pt x="1148" y="212"/>
                      <a:pt x="1150" y="212"/>
                      <a:pt x="1153" y="212"/>
                    </a:cubicBezTo>
                    <a:cubicBezTo>
                      <a:pt x="1210" y="212"/>
                      <a:pt x="1253" y="163"/>
                      <a:pt x="1256" y="109"/>
                    </a:cubicBezTo>
                    <a:cubicBezTo>
                      <a:pt x="1256" y="47"/>
                      <a:pt x="1210" y="1"/>
                      <a:pt x="1149" y="1"/>
                    </a:cubicBezTo>
                    <a:cubicBezTo>
                      <a:pt x="1146" y="1"/>
                      <a:pt x="1138" y="0"/>
                      <a:pt x="112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97"/>
              <p:cNvSpPr/>
              <p:nvPr/>
            </p:nvSpPr>
            <p:spPr>
              <a:xfrm>
                <a:off x="2677183" y="2017490"/>
                <a:ext cx="39249" cy="11554"/>
              </a:xfrm>
              <a:custGeom>
                <a:rect b="b" l="l" r="r" t="t"/>
                <a:pathLst>
                  <a:path extrusionOk="0" h="330" w="1121">
                    <a:moveTo>
                      <a:pt x="537" y="0"/>
                    </a:moveTo>
                    <a:cubicBezTo>
                      <a:pt x="265" y="0"/>
                      <a:pt x="80" y="103"/>
                      <a:pt x="69" y="111"/>
                    </a:cubicBezTo>
                    <a:cubicBezTo>
                      <a:pt x="18" y="139"/>
                      <a:pt x="0" y="204"/>
                      <a:pt x="30" y="258"/>
                    </a:cubicBezTo>
                    <a:cubicBezTo>
                      <a:pt x="49" y="292"/>
                      <a:pt x="84" y="311"/>
                      <a:pt x="122" y="311"/>
                    </a:cubicBezTo>
                    <a:cubicBezTo>
                      <a:pt x="140" y="311"/>
                      <a:pt x="159" y="306"/>
                      <a:pt x="177" y="297"/>
                    </a:cubicBezTo>
                    <a:cubicBezTo>
                      <a:pt x="188" y="290"/>
                      <a:pt x="327" y="214"/>
                      <a:pt x="535" y="214"/>
                    </a:cubicBezTo>
                    <a:cubicBezTo>
                      <a:pt x="655" y="214"/>
                      <a:pt x="798" y="239"/>
                      <a:pt x="952" y="318"/>
                    </a:cubicBezTo>
                    <a:cubicBezTo>
                      <a:pt x="969" y="326"/>
                      <a:pt x="987" y="330"/>
                      <a:pt x="1006" y="330"/>
                    </a:cubicBezTo>
                    <a:cubicBezTo>
                      <a:pt x="1042" y="326"/>
                      <a:pt x="1077" y="305"/>
                      <a:pt x="1095" y="272"/>
                    </a:cubicBezTo>
                    <a:cubicBezTo>
                      <a:pt x="1120" y="218"/>
                      <a:pt x="1099" y="154"/>
                      <a:pt x="1049" y="125"/>
                    </a:cubicBezTo>
                    <a:cubicBezTo>
                      <a:pt x="861" y="31"/>
                      <a:pt x="686" y="0"/>
                      <a:pt x="53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97"/>
              <p:cNvSpPr/>
              <p:nvPr/>
            </p:nvSpPr>
            <p:spPr>
              <a:xfrm>
                <a:off x="2205911" y="4422306"/>
                <a:ext cx="41490" cy="20972"/>
              </a:xfrm>
              <a:custGeom>
                <a:rect b="b" l="l" r="r" t="t"/>
                <a:pathLst>
                  <a:path extrusionOk="0" h="599" w="1185">
                    <a:moveTo>
                      <a:pt x="191" y="108"/>
                    </a:moveTo>
                    <a:cubicBezTo>
                      <a:pt x="521" y="108"/>
                      <a:pt x="959" y="144"/>
                      <a:pt x="1045" y="269"/>
                    </a:cubicBezTo>
                    <a:cubicBezTo>
                      <a:pt x="1056" y="284"/>
                      <a:pt x="1067" y="309"/>
                      <a:pt x="1049" y="352"/>
                    </a:cubicBezTo>
                    <a:cubicBezTo>
                      <a:pt x="1017" y="428"/>
                      <a:pt x="969" y="474"/>
                      <a:pt x="905" y="489"/>
                    </a:cubicBezTo>
                    <a:cubicBezTo>
                      <a:pt x="891" y="492"/>
                      <a:pt x="876" y="493"/>
                      <a:pt x="860" y="493"/>
                    </a:cubicBezTo>
                    <a:cubicBezTo>
                      <a:pt x="702" y="493"/>
                      <a:pt x="461" y="352"/>
                      <a:pt x="191" y="108"/>
                    </a:cubicBezTo>
                    <a:close/>
                    <a:moveTo>
                      <a:pt x="213" y="1"/>
                    </a:moveTo>
                    <a:cubicBezTo>
                      <a:pt x="135" y="1"/>
                      <a:pt x="78" y="3"/>
                      <a:pt x="58" y="4"/>
                    </a:cubicBezTo>
                    <a:cubicBezTo>
                      <a:pt x="33" y="7"/>
                      <a:pt x="15" y="22"/>
                      <a:pt x="8" y="40"/>
                    </a:cubicBezTo>
                    <a:cubicBezTo>
                      <a:pt x="0" y="62"/>
                      <a:pt x="8" y="83"/>
                      <a:pt x="22" y="97"/>
                    </a:cubicBezTo>
                    <a:cubicBezTo>
                      <a:pt x="221" y="292"/>
                      <a:pt x="583" y="599"/>
                      <a:pt x="859" y="599"/>
                    </a:cubicBezTo>
                    <a:cubicBezTo>
                      <a:pt x="872" y="599"/>
                      <a:pt x="885" y="598"/>
                      <a:pt x="898" y="596"/>
                    </a:cubicBezTo>
                    <a:cubicBezTo>
                      <a:pt x="909" y="596"/>
                      <a:pt x="916" y="592"/>
                      <a:pt x="926" y="592"/>
                    </a:cubicBezTo>
                    <a:cubicBezTo>
                      <a:pt x="1027" y="571"/>
                      <a:pt x="1103" y="503"/>
                      <a:pt x="1149" y="391"/>
                    </a:cubicBezTo>
                    <a:cubicBezTo>
                      <a:pt x="1185" y="309"/>
                      <a:pt x="1160" y="244"/>
                      <a:pt x="1135" y="209"/>
                    </a:cubicBezTo>
                    <a:cubicBezTo>
                      <a:pt x="1004" y="25"/>
                      <a:pt x="483" y="1"/>
                      <a:pt x="2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97"/>
              <p:cNvSpPr/>
              <p:nvPr/>
            </p:nvSpPr>
            <p:spPr>
              <a:xfrm>
                <a:off x="2206051" y="4400633"/>
                <a:ext cx="35713" cy="25594"/>
              </a:xfrm>
              <a:custGeom>
                <a:rect b="b" l="l" r="r" t="t"/>
                <a:pathLst>
                  <a:path extrusionOk="0" h="731" w="1020">
                    <a:moveTo>
                      <a:pt x="742" y="108"/>
                    </a:moveTo>
                    <a:cubicBezTo>
                      <a:pt x="781" y="108"/>
                      <a:pt x="814" y="122"/>
                      <a:pt x="847" y="146"/>
                    </a:cubicBezTo>
                    <a:cubicBezTo>
                      <a:pt x="905" y="189"/>
                      <a:pt x="901" y="221"/>
                      <a:pt x="890" y="246"/>
                    </a:cubicBezTo>
                    <a:cubicBezTo>
                      <a:pt x="841" y="397"/>
                      <a:pt x="431" y="580"/>
                      <a:pt x="158" y="619"/>
                    </a:cubicBezTo>
                    <a:cubicBezTo>
                      <a:pt x="281" y="436"/>
                      <a:pt x="510" y="149"/>
                      <a:pt x="704" y="113"/>
                    </a:cubicBezTo>
                    <a:cubicBezTo>
                      <a:pt x="707" y="109"/>
                      <a:pt x="715" y="109"/>
                      <a:pt x="718" y="109"/>
                    </a:cubicBezTo>
                    <a:cubicBezTo>
                      <a:pt x="726" y="108"/>
                      <a:pt x="734" y="108"/>
                      <a:pt x="742" y="108"/>
                    </a:cubicBezTo>
                    <a:close/>
                    <a:moveTo>
                      <a:pt x="737" y="1"/>
                    </a:moveTo>
                    <a:cubicBezTo>
                      <a:pt x="719" y="1"/>
                      <a:pt x="701" y="2"/>
                      <a:pt x="682" y="5"/>
                    </a:cubicBezTo>
                    <a:cubicBezTo>
                      <a:pt x="359" y="66"/>
                      <a:pt x="22" y="626"/>
                      <a:pt x="8" y="651"/>
                    </a:cubicBezTo>
                    <a:cubicBezTo>
                      <a:pt x="1" y="666"/>
                      <a:pt x="1" y="687"/>
                      <a:pt x="8" y="706"/>
                    </a:cubicBezTo>
                    <a:cubicBezTo>
                      <a:pt x="18" y="720"/>
                      <a:pt x="36" y="730"/>
                      <a:pt x="54" y="730"/>
                    </a:cubicBezTo>
                    <a:cubicBezTo>
                      <a:pt x="79" y="730"/>
                      <a:pt x="108" y="730"/>
                      <a:pt x="137" y="727"/>
                    </a:cubicBezTo>
                    <a:cubicBezTo>
                      <a:pt x="417" y="694"/>
                      <a:pt x="915" y="505"/>
                      <a:pt x="995" y="282"/>
                    </a:cubicBezTo>
                    <a:cubicBezTo>
                      <a:pt x="1008" y="235"/>
                      <a:pt x="1020" y="142"/>
                      <a:pt x="915" y="59"/>
                    </a:cubicBezTo>
                    <a:cubicBezTo>
                      <a:pt x="862" y="20"/>
                      <a:pt x="802" y="1"/>
                      <a:pt x="7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97"/>
              <p:cNvSpPr/>
              <p:nvPr/>
            </p:nvSpPr>
            <p:spPr>
              <a:xfrm>
                <a:off x="2753336" y="4612390"/>
                <a:ext cx="49683" cy="20202"/>
              </a:xfrm>
              <a:custGeom>
                <a:rect b="b" l="l" r="r" t="t"/>
                <a:pathLst>
                  <a:path extrusionOk="0" h="577" w="1419">
                    <a:moveTo>
                      <a:pt x="1163" y="106"/>
                    </a:moveTo>
                    <a:cubicBezTo>
                      <a:pt x="1206" y="106"/>
                      <a:pt x="1239" y="113"/>
                      <a:pt x="1264" y="128"/>
                    </a:cubicBezTo>
                    <a:cubicBezTo>
                      <a:pt x="1286" y="138"/>
                      <a:pt x="1297" y="156"/>
                      <a:pt x="1300" y="185"/>
                    </a:cubicBezTo>
                    <a:cubicBezTo>
                      <a:pt x="1307" y="257"/>
                      <a:pt x="1286" y="315"/>
                      <a:pt x="1239" y="358"/>
                    </a:cubicBezTo>
                    <a:cubicBezTo>
                      <a:pt x="1157" y="431"/>
                      <a:pt x="990" y="467"/>
                      <a:pt x="761" y="467"/>
                    </a:cubicBezTo>
                    <a:cubicBezTo>
                      <a:pt x="608" y="467"/>
                      <a:pt x="428" y="451"/>
                      <a:pt x="227" y="418"/>
                    </a:cubicBezTo>
                    <a:cubicBezTo>
                      <a:pt x="539" y="267"/>
                      <a:pt x="952" y="106"/>
                      <a:pt x="1163" y="106"/>
                    </a:cubicBezTo>
                    <a:close/>
                    <a:moveTo>
                      <a:pt x="1170" y="0"/>
                    </a:moveTo>
                    <a:cubicBezTo>
                      <a:pt x="804" y="0"/>
                      <a:pt x="123" y="350"/>
                      <a:pt x="33" y="393"/>
                    </a:cubicBezTo>
                    <a:cubicBezTo>
                      <a:pt x="15" y="404"/>
                      <a:pt x="0" y="426"/>
                      <a:pt x="5" y="451"/>
                    </a:cubicBezTo>
                    <a:cubicBezTo>
                      <a:pt x="8" y="472"/>
                      <a:pt x="26" y="490"/>
                      <a:pt x="48" y="494"/>
                    </a:cubicBezTo>
                    <a:cubicBezTo>
                      <a:pt x="242" y="533"/>
                      <a:pt x="510" y="576"/>
                      <a:pt x="762" y="576"/>
                    </a:cubicBezTo>
                    <a:cubicBezTo>
                      <a:pt x="988" y="576"/>
                      <a:pt x="1193" y="540"/>
                      <a:pt x="1311" y="436"/>
                    </a:cubicBezTo>
                    <a:cubicBezTo>
                      <a:pt x="1386" y="368"/>
                      <a:pt x="1418" y="282"/>
                      <a:pt x="1408" y="174"/>
                    </a:cubicBezTo>
                    <a:cubicBezTo>
                      <a:pt x="1400" y="110"/>
                      <a:pt x="1372" y="63"/>
                      <a:pt x="1318" y="30"/>
                    </a:cubicBezTo>
                    <a:cubicBezTo>
                      <a:pt x="1279" y="9"/>
                      <a:pt x="1229" y="0"/>
                      <a:pt x="1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97"/>
              <p:cNvSpPr/>
              <p:nvPr/>
            </p:nvSpPr>
            <p:spPr>
              <a:xfrm>
                <a:off x="2753476" y="4593763"/>
                <a:ext cx="30811" cy="36063"/>
              </a:xfrm>
              <a:custGeom>
                <a:rect b="b" l="l" r="r" t="t"/>
                <a:pathLst>
                  <a:path extrusionOk="0" h="1030" w="880">
                    <a:moveTo>
                      <a:pt x="629" y="110"/>
                    </a:moveTo>
                    <a:cubicBezTo>
                      <a:pt x="725" y="121"/>
                      <a:pt x="733" y="161"/>
                      <a:pt x="733" y="171"/>
                    </a:cubicBezTo>
                    <a:cubicBezTo>
                      <a:pt x="758" y="325"/>
                      <a:pt x="395" y="710"/>
                      <a:pt x="119" y="878"/>
                    </a:cubicBezTo>
                    <a:cubicBezTo>
                      <a:pt x="147" y="699"/>
                      <a:pt x="223" y="337"/>
                      <a:pt x="410" y="179"/>
                    </a:cubicBezTo>
                    <a:cubicBezTo>
                      <a:pt x="467" y="132"/>
                      <a:pt x="528" y="110"/>
                      <a:pt x="596" y="110"/>
                    </a:cubicBezTo>
                    <a:close/>
                    <a:moveTo>
                      <a:pt x="599" y="0"/>
                    </a:moveTo>
                    <a:cubicBezTo>
                      <a:pt x="503" y="0"/>
                      <a:pt x="416" y="33"/>
                      <a:pt x="341" y="96"/>
                    </a:cubicBezTo>
                    <a:cubicBezTo>
                      <a:pt x="54" y="333"/>
                      <a:pt x="4" y="943"/>
                      <a:pt x="1" y="968"/>
                    </a:cubicBezTo>
                    <a:cubicBezTo>
                      <a:pt x="1" y="990"/>
                      <a:pt x="8" y="1008"/>
                      <a:pt x="26" y="1019"/>
                    </a:cubicBezTo>
                    <a:cubicBezTo>
                      <a:pt x="33" y="1026"/>
                      <a:pt x="44" y="1029"/>
                      <a:pt x="54" y="1029"/>
                    </a:cubicBezTo>
                    <a:cubicBezTo>
                      <a:pt x="61" y="1029"/>
                      <a:pt x="69" y="1026"/>
                      <a:pt x="76" y="1022"/>
                    </a:cubicBezTo>
                    <a:cubicBezTo>
                      <a:pt x="349" y="900"/>
                      <a:pt x="879" y="412"/>
                      <a:pt x="841" y="157"/>
                    </a:cubicBezTo>
                    <a:cubicBezTo>
                      <a:pt x="829" y="96"/>
                      <a:pt x="786" y="20"/>
                      <a:pt x="639" y="2"/>
                    </a:cubicBezTo>
                    <a:cubicBezTo>
                      <a:pt x="625" y="1"/>
                      <a:pt x="612" y="0"/>
                      <a:pt x="5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97"/>
              <p:cNvSpPr/>
              <p:nvPr/>
            </p:nvSpPr>
            <p:spPr>
              <a:xfrm>
                <a:off x="2630301" y="2076522"/>
                <a:ext cx="14005" cy="9138"/>
              </a:xfrm>
              <a:custGeom>
                <a:rect b="b" l="l" r="r" t="t"/>
                <a:pathLst>
                  <a:path extrusionOk="0" h="261" w="400">
                    <a:moveTo>
                      <a:pt x="399" y="0"/>
                    </a:moveTo>
                    <a:lnTo>
                      <a:pt x="1" y="219"/>
                    </a:lnTo>
                    <a:cubicBezTo>
                      <a:pt x="46" y="248"/>
                      <a:pt x="87" y="260"/>
                      <a:pt x="125" y="260"/>
                    </a:cubicBezTo>
                    <a:cubicBezTo>
                      <a:pt x="302" y="260"/>
                      <a:pt x="399" y="0"/>
                      <a:pt x="3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97"/>
              <p:cNvSpPr/>
              <p:nvPr/>
            </p:nvSpPr>
            <p:spPr>
              <a:xfrm>
                <a:off x="2470853" y="2821103"/>
                <a:ext cx="346484" cy="35853"/>
              </a:xfrm>
              <a:custGeom>
                <a:rect b="b" l="l" r="r" t="t"/>
                <a:pathLst>
                  <a:path extrusionOk="0" h="1024" w="9896">
                    <a:moveTo>
                      <a:pt x="416" y="1"/>
                    </a:moveTo>
                    <a:cubicBezTo>
                      <a:pt x="348" y="1"/>
                      <a:pt x="287" y="30"/>
                      <a:pt x="265" y="73"/>
                    </a:cubicBezTo>
                    <a:lnTo>
                      <a:pt x="32" y="895"/>
                    </a:lnTo>
                    <a:cubicBezTo>
                      <a:pt x="0" y="959"/>
                      <a:pt x="75" y="1024"/>
                      <a:pt x="183" y="1024"/>
                    </a:cubicBezTo>
                    <a:lnTo>
                      <a:pt x="9652" y="1024"/>
                    </a:lnTo>
                    <a:cubicBezTo>
                      <a:pt x="9734" y="1024"/>
                      <a:pt x="9802" y="984"/>
                      <a:pt x="9806" y="931"/>
                    </a:cubicBezTo>
                    <a:lnTo>
                      <a:pt x="9889" y="108"/>
                    </a:lnTo>
                    <a:cubicBezTo>
                      <a:pt x="9895" y="51"/>
                      <a:pt x="9824" y="1"/>
                      <a:pt x="97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97"/>
              <p:cNvSpPr/>
              <p:nvPr/>
            </p:nvSpPr>
            <p:spPr>
              <a:xfrm>
                <a:off x="2513323" y="2818617"/>
                <a:ext cx="19397" cy="41490"/>
              </a:xfrm>
              <a:custGeom>
                <a:rect b="b" l="l" r="r" t="t"/>
                <a:pathLst>
                  <a:path extrusionOk="0" h="1185" w="554">
                    <a:moveTo>
                      <a:pt x="215" y="0"/>
                    </a:moveTo>
                    <a:cubicBezTo>
                      <a:pt x="165" y="0"/>
                      <a:pt x="122" y="25"/>
                      <a:pt x="119" y="58"/>
                    </a:cubicBezTo>
                    <a:lnTo>
                      <a:pt x="3" y="1127"/>
                    </a:lnTo>
                    <a:cubicBezTo>
                      <a:pt x="0" y="1160"/>
                      <a:pt x="36" y="1185"/>
                      <a:pt x="86" y="1185"/>
                    </a:cubicBezTo>
                    <a:lnTo>
                      <a:pt x="338" y="1185"/>
                    </a:lnTo>
                    <a:cubicBezTo>
                      <a:pt x="384" y="1185"/>
                      <a:pt x="431" y="1160"/>
                      <a:pt x="431" y="1127"/>
                    </a:cubicBezTo>
                    <a:lnTo>
                      <a:pt x="550" y="58"/>
                    </a:lnTo>
                    <a:cubicBezTo>
                      <a:pt x="553" y="25"/>
                      <a:pt x="513" y="0"/>
                      <a:pt x="46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97"/>
              <p:cNvSpPr/>
              <p:nvPr/>
            </p:nvSpPr>
            <p:spPr>
              <a:xfrm>
                <a:off x="2513323" y="2818617"/>
                <a:ext cx="19257" cy="41490"/>
              </a:xfrm>
              <a:custGeom>
                <a:rect b="b" l="l" r="r" t="t"/>
                <a:pathLst>
                  <a:path extrusionOk="0" h="1185" w="550">
                    <a:moveTo>
                      <a:pt x="215" y="0"/>
                    </a:moveTo>
                    <a:cubicBezTo>
                      <a:pt x="165" y="0"/>
                      <a:pt x="122" y="25"/>
                      <a:pt x="119" y="58"/>
                    </a:cubicBezTo>
                    <a:lnTo>
                      <a:pt x="3" y="1127"/>
                    </a:lnTo>
                    <a:lnTo>
                      <a:pt x="3" y="1131"/>
                    </a:lnTo>
                    <a:cubicBezTo>
                      <a:pt x="0" y="1160"/>
                      <a:pt x="40" y="1185"/>
                      <a:pt x="86" y="1185"/>
                    </a:cubicBezTo>
                    <a:lnTo>
                      <a:pt x="338" y="1185"/>
                    </a:lnTo>
                    <a:cubicBezTo>
                      <a:pt x="384" y="1185"/>
                      <a:pt x="431" y="1160"/>
                      <a:pt x="431" y="1127"/>
                    </a:cubicBezTo>
                    <a:lnTo>
                      <a:pt x="550" y="58"/>
                    </a:lnTo>
                    <a:lnTo>
                      <a:pt x="550" y="54"/>
                    </a:lnTo>
                    <a:cubicBezTo>
                      <a:pt x="550" y="25"/>
                      <a:pt x="513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97"/>
              <p:cNvSpPr/>
              <p:nvPr/>
            </p:nvSpPr>
            <p:spPr>
              <a:xfrm>
                <a:off x="2772348" y="2818617"/>
                <a:ext cx="19467" cy="41490"/>
              </a:xfrm>
              <a:custGeom>
                <a:rect b="b" l="l" r="r" t="t"/>
                <a:pathLst>
                  <a:path extrusionOk="0" h="1185" w="556">
                    <a:moveTo>
                      <a:pt x="219" y="0"/>
                    </a:moveTo>
                    <a:cubicBezTo>
                      <a:pt x="168" y="0"/>
                      <a:pt x="125" y="25"/>
                      <a:pt x="122" y="58"/>
                    </a:cubicBezTo>
                    <a:lnTo>
                      <a:pt x="3" y="1127"/>
                    </a:lnTo>
                    <a:cubicBezTo>
                      <a:pt x="0" y="1160"/>
                      <a:pt x="39" y="1185"/>
                      <a:pt x="90" y="1185"/>
                    </a:cubicBezTo>
                    <a:lnTo>
                      <a:pt x="337" y="1185"/>
                    </a:lnTo>
                    <a:cubicBezTo>
                      <a:pt x="388" y="1185"/>
                      <a:pt x="431" y="1160"/>
                      <a:pt x="434" y="1127"/>
                    </a:cubicBezTo>
                    <a:lnTo>
                      <a:pt x="552" y="58"/>
                    </a:lnTo>
                    <a:cubicBezTo>
                      <a:pt x="556" y="25"/>
                      <a:pt x="517" y="0"/>
                      <a:pt x="46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97"/>
              <p:cNvSpPr/>
              <p:nvPr/>
            </p:nvSpPr>
            <p:spPr>
              <a:xfrm>
                <a:off x="2643396" y="2818617"/>
                <a:ext cx="19362" cy="41490"/>
              </a:xfrm>
              <a:custGeom>
                <a:rect b="b" l="l" r="r" t="t"/>
                <a:pathLst>
                  <a:path extrusionOk="0" h="1185" w="553">
                    <a:moveTo>
                      <a:pt x="216" y="0"/>
                    </a:moveTo>
                    <a:cubicBezTo>
                      <a:pt x="165" y="0"/>
                      <a:pt x="122" y="25"/>
                      <a:pt x="118" y="58"/>
                    </a:cubicBezTo>
                    <a:lnTo>
                      <a:pt x="4" y="1127"/>
                    </a:lnTo>
                    <a:cubicBezTo>
                      <a:pt x="0" y="1160"/>
                      <a:pt x="36" y="1185"/>
                      <a:pt x="87" y="1185"/>
                    </a:cubicBezTo>
                    <a:lnTo>
                      <a:pt x="337" y="1185"/>
                    </a:lnTo>
                    <a:cubicBezTo>
                      <a:pt x="384" y="1185"/>
                      <a:pt x="431" y="1160"/>
                      <a:pt x="435" y="1127"/>
                    </a:cubicBezTo>
                    <a:lnTo>
                      <a:pt x="549" y="58"/>
                    </a:lnTo>
                    <a:cubicBezTo>
                      <a:pt x="553" y="25"/>
                      <a:pt x="517" y="0"/>
                      <a:pt x="46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97"/>
              <p:cNvSpPr/>
              <p:nvPr/>
            </p:nvSpPr>
            <p:spPr>
              <a:xfrm>
                <a:off x="2475381" y="2091484"/>
                <a:ext cx="1013577" cy="907769"/>
              </a:xfrm>
              <a:custGeom>
                <a:rect b="b" l="l" r="r" t="t"/>
                <a:pathLst>
                  <a:path extrusionOk="0" h="25927" w="28949">
                    <a:moveTo>
                      <a:pt x="27853" y="1"/>
                    </a:moveTo>
                    <a:lnTo>
                      <a:pt x="8130" y="5173"/>
                    </a:lnTo>
                    <a:lnTo>
                      <a:pt x="9221" y="6009"/>
                    </a:lnTo>
                    <a:lnTo>
                      <a:pt x="28948" y="837"/>
                    </a:lnTo>
                    <a:lnTo>
                      <a:pt x="27853" y="1"/>
                    </a:lnTo>
                    <a:close/>
                    <a:moveTo>
                      <a:pt x="12606" y="8594"/>
                    </a:moveTo>
                    <a:lnTo>
                      <a:pt x="10908" y="10815"/>
                    </a:lnTo>
                    <a:lnTo>
                      <a:pt x="3163" y="20948"/>
                    </a:lnTo>
                    <a:lnTo>
                      <a:pt x="1" y="25090"/>
                    </a:lnTo>
                    <a:lnTo>
                      <a:pt x="1091" y="25927"/>
                    </a:lnTo>
                    <a:lnTo>
                      <a:pt x="13697" y="9430"/>
                    </a:lnTo>
                    <a:lnTo>
                      <a:pt x="12606" y="859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97"/>
              <p:cNvSpPr/>
              <p:nvPr/>
            </p:nvSpPr>
            <p:spPr>
              <a:xfrm>
                <a:off x="2509787" y="2116997"/>
                <a:ext cx="982031" cy="1171798"/>
              </a:xfrm>
              <a:custGeom>
                <a:rect b="b" l="l" r="r" t="t"/>
                <a:pathLst>
                  <a:path extrusionOk="0" h="33468" w="28048">
                    <a:moveTo>
                      <a:pt x="27857" y="0"/>
                    </a:moveTo>
                    <a:lnTo>
                      <a:pt x="8130" y="5172"/>
                    </a:lnTo>
                    <a:lnTo>
                      <a:pt x="12606" y="8593"/>
                    </a:lnTo>
                    <a:lnTo>
                      <a:pt x="0" y="25090"/>
                    </a:lnTo>
                    <a:lnTo>
                      <a:pt x="10962" y="33467"/>
                    </a:lnTo>
                    <a:lnTo>
                      <a:pt x="23572" y="16971"/>
                    </a:lnTo>
                    <a:lnTo>
                      <a:pt x="28048" y="20390"/>
                    </a:lnTo>
                    <a:lnTo>
                      <a:pt x="28048" y="20390"/>
                    </a:lnTo>
                    <a:lnTo>
                      <a:pt x="278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97"/>
              <p:cNvSpPr/>
              <p:nvPr/>
            </p:nvSpPr>
            <p:spPr>
              <a:xfrm>
                <a:off x="3247996" y="2515617"/>
                <a:ext cx="9663" cy="52449"/>
              </a:xfrm>
              <a:custGeom>
                <a:rect b="b" l="l" r="r" t="t"/>
                <a:pathLst>
                  <a:path extrusionOk="0" h="1498" w="276">
                    <a:moveTo>
                      <a:pt x="0" y="0"/>
                    </a:moveTo>
                    <a:lnTo>
                      <a:pt x="14" y="1497"/>
                    </a:lnTo>
                    <a:lnTo>
                      <a:pt x="276" y="1494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97"/>
              <p:cNvSpPr/>
              <p:nvPr/>
            </p:nvSpPr>
            <p:spPr>
              <a:xfrm>
                <a:off x="3246315" y="2340798"/>
                <a:ext cx="10364" cy="125065"/>
              </a:xfrm>
              <a:custGeom>
                <a:rect b="b" l="l" r="r" t="t"/>
                <a:pathLst>
                  <a:path extrusionOk="0" h="3572" w="296">
                    <a:moveTo>
                      <a:pt x="264" y="0"/>
                    </a:moveTo>
                    <a:lnTo>
                      <a:pt x="1" y="4"/>
                    </a:lnTo>
                    <a:lnTo>
                      <a:pt x="34" y="3572"/>
                    </a:lnTo>
                    <a:lnTo>
                      <a:pt x="295" y="357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97"/>
              <p:cNvSpPr/>
              <p:nvPr/>
            </p:nvSpPr>
            <p:spPr>
              <a:xfrm>
                <a:off x="3105459" y="2917633"/>
                <a:ext cx="72581" cy="85501"/>
              </a:xfrm>
              <a:custGeom>
                <a:rect b="b" l="l" r="r" t="t"/>
                <a:pathLst>
                  <a:path extrusionOk="0" h="2442" w="2073">
                    <a:moveTo>
                      <a:pt x="1375" y="0"/>
                    </a:moveTo>
                    <a:lnTo>
                      <a:pt x="1" y="1486"/>
                    </a:lnTo>
                    <a:lnTo>
                      <a:pt x="539" y="2441"/>
                    </a:lnTo>
                    <a:lnTo>
                      <a:pt x="2072" y="719"/>
                    </a:lnTo>
                    <a:lnTo>
                      <a:pt x="1375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97"/>
              <p:cNvSpPr/>
              <p:nvPr/>
            </p:nvSpPr>
            <p:spPr>
              <a:xfrm>
                <a:off x="2592592" y="2194375"/>
                <a:ext cx="843906" cy="1008185"/>
              </a:xfrm>
              <a:custGeom>
                <a:rect b="b" l="l" r="r" t="t"/>
                <a:pathLst>
                  <a:path extrusionOk="0" h="28795" w="24103">
                    <a:moveTo>
                      <a:pt x="23213" y="181"/>
                    </a:moveTo>
                    <a:cubicBezTo>
                      <a:pt x="23342" y="181"/>
                      <a:pt x="23468" y="224"/>
                      <a:pt x="23572" y="302"/>
                    </a:cubicBezTo>
                    <a:cubicBezTo>
                      <a:pt x="23715" y="413"/>
                      <a:pt x="23801" y="582"/>
                      <a:pt x="23801" y="766"/>
                    </a:cubicBezTo>
                    <a:lnTo>
                      <a:pt x="23920" y="13475"/>
                    </a:lnTo>
                    <a:cubicBezTo>
                      <a:pt x="23924" y="13705"/>
                      <a:pt x="23801" y="13906"/>
                      <a:pt x="23594" y="14007"/>
                    </a:cubicBezTo>
                    <a:cubicBezTo>
                      <a:pt x="23508" y="14050"/>
                      <a:pt x="23418" y="14071"/>
                      <a:pt x="23328" y="14071"/>
                    </a:cubicBezTo>
                    <a:cubicBezTo>
                      <a:pt x="23203" y="14071"/>
                      <a:pt x="23080" y="14032"/>
                      <a:pt x="22973" y="13949"/>
                    </a:cubicBezTo>
                    <a:lnTo>
                      <a:pt x="21497" y="12822"/>
                    </a:lnTo>
                    <a:cubicBezTo>
                      <a:pt x="21357" y="12715"/>
                      <a:pt x="21192" y="12664"/>
                      <a:pt x="21031" y="12664"/>
                    </a:cubicBezTo>
                    <a:cubicBezTo>
                      <a:pt x="20798" y="12664"/>
                      <a:pt x="20568" y="12768"/>
                      <a:pt x="20417" y="12965"/>
                    </a:cubicBezTo>
                    <a:lnTo>
                      <a:pt x="8637" y="28382"/>
                    </a:lnTo>
                    <a:cubicBezTo>
                      <a:pt x="8519" y="28532"/>
                      <a:pt x="8343" y="28612"/>
                      <a:pt x="8166" y="28612"/>
                    </a:cubicBezTo>
                    <a:cubicBezTo>
                      <a:pt x="8041" y="28612"/>
                      <a:pt x="7916" y="28572"/>
                      <a:pt x="7808" y="28493"/>
                    </a:cubicBezTo>
                    <a:lnTo>
                      <a:pt x="511" y="22915"/>
                    </a:lnTo>
                    <a:cubicBezTo>
                      <a:pt x="252" y="22718"/>
                      <a:pt x="202" y="22348"/>
                      <a:pt x="400" y="22090"/>
                    </a:cubicBezTo>
                    <a:lnTo>
                      <a:pt x="12183" y="6673"/>
                    </a:lnTo>
                    <a:cubicBezTo>
                      <a:pt x="12438" y="6336"/>
                      <a:pt x="12374" y="5852"/>
                      <a:pt x="12036" y="5593"/>
                    </a:cubicBezTo>
                    <a:lnTo>
                      <a:pt x="10561" y="4462"/>
                    </a:lnTo>
                    <a:cubicBezTo>
                      <a:pt x="10378" y="4323"/>
                      <a:pt x="10295" y="4107"/>
                      <a:pt x="10341" y="3881"/>
                    </a:cubicBezTo>
                    <a:cubicBezTo>
                      <a:pt x="10384" y="3655"/>
                      <a:pt x="10546" y="3483"/>
                      <a:pt x="10769" y="3425"/>
                    </a:cubicBezTo>
                    <a:lnTo>
                      <a:pt x="23062" y="202"/>
                    </a:lnTo>
                    <a:cubicBezTo>
                      <a:pt x="23112" y="188"/>
                      <a:pt x="23163" y="181"/>
                      <a:pt x="23213" y="181"/>
                    </a:cubicBezTo>
                    <a:close/>
                    <a:moveTo>
                      <a:pt x="23213" y="1"/>
                    </a:moveTo>
                    <a:cubicBezTo>
                      <a:pt x="23148" y="1"/>
                      <a:pt x="23084" y="9"/>
                      <a:pt x="23016" y="26"/>
                    </a:cubicBezTo>
                    <a:lnTo>
                      <a:pt x="10722" y="3249"/>
                    </a:lnTo>
                    <a:cubicBezTo>
                      <a:pt x="10435" y="3325"/>
                      <a:pt x="10220" y="3554"/>
                      <a:pt x="10162" y="3845"/>
                    </a:cubicBezTo>
                    <a:cubicBezTo>
                      <a:pt x="10105" y="4136"/>
                      <a:pt x="10217" y="4427"/>
                      <a:pt x="10449" y="4606"/>
                    </a:cubicBezTo>
                    <a:lnTo>
                      <a:pt x="11928" y="5737"/>
                    </a:lnTo>
                    <a:cubicBezTo>
                      <a:pt x="12187" y="5934"/>
                      <a:pt x="12237" y="6304"/>
                      <a:pt x="12039" y="6562"/>
                    </a:cubicBezTo>
                    <a:lnTo>
                      <a:pt x="256" y="21979"/>
                    </a:lnTo>
                    <a:cubicBezTo>
                      <a:pt x="1" y="22315"/>
                      <a:pt x="65" y="22800"/>
                      <a:pt x="403" y="23059"/>
                    </a:cubicBezTo>
                    <a:lnTo>
                      <a:pt x="7700" y="28637"/>
                    </a:lnTo>
                    <a:cubicBezTo>
                      <a:pt x="7836" y="28741"/>
                      <a:pt x="8002" y="28794"/>
                      <a:pt x="8166" y="28794"/>
                    </a:cubicBezTo>
                    <a:cubicBezTo>
                      <a:pt x="8396" y="28794"/>
                      <a:pt x="8626" y="28690"/>
                      <a:pt x="8780" y="28489"/>
                    </a:cubicBezTo>
                    <a:lnTo>
                      <a:pt x="20561" y="13073"/>
                    </a:lnTo>
                    <a:cubicBezTo>
                      <a:pt x="20675" y="12922"/>
                      <a:pt x="20851" y="12844"/>
                      <a:pt x="21031" y="12844"/>
                    </a:cubicBezTo>
                    <a:cubicBezTo>
                      <a:pt x="21152" y="12844"/>
                      <a:pt x="21278" y="12883"/>
                      <a:pt x="21386" y="12965"/>
                    </a:cubicBezTo>
                    <a:lnTo>
                      <a:pt x="22865" y="14093"/>
                    </a:lnTo>
                    <a:cubicBezTo>
                      <a:pt x="23001" y="14196"/>
                      <a:pt x="23166" y="14251"/>
                      <a:pt x="23332" y="14251"/>
                    </a:cubicBezTo>
                    <a:cubicBezTo>
                      <a:pt x="23446" y="14251"/>
                      <a:pt x="23564" y="14226"/>
                      <a:pt x="23676" y="14171"/>
                    </a:cubicBezTo>
                    <a:cubicBezTo>
                      <a:pt x="23942" y="14039"/>
                      <a:pt x="24103" y="13770"/>
                      <a:pt x="24103" y="13475"/>
                    </a:cubicBezTo>
                    <a:lnTo>
                      <a:pt x="23985" y="766"/>
                    </a:lnTo>
                    <a:cubicBezTo>
                      <a:pt x="23981" y="525"/>
                      <a:pt x="23870" y="306"/>
                      <a:pt x="23680" y="159"/>
                    </a:cubicBezTo>
                    <a:cubicBezTo>
                      <a:pt x="23543" y="55"/>
                      <a:pt x="23382" y="1"/>
                      <a:pt x="232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97"/>
              <p:cNvSpPr/>
              <p:nvPr/>
            </p:nvSpPr>
            <p:spPr>
              <a:xfrm>
                <a:off x="2614090" y="2645304"/>
                <a:ext cx="70060" cy="105878"/>
              </a:xfrm>
              <a:custGeom>
                <a:rect b="b" l="l" r="r" t="t"/>
                <a:pathLst>
                  <a:path extrusionOk="0" h="3024" w="2001">
                    <a:moveTo>
                      <a:pt x="1343" y="0"/>
                    </a:moveTo>
                    <a:lnTo>
                      <a:pt x="1" y="2046"/>
                    </a:lnTo>
                    <a:lnTo>
                      <a:pt x="76" y="2980"/>
                    </a:lnTo>
                    <a:cubicBezTo>
                      <a:pt x="178" y="3010"/>
                      <a:pt x="283" y="3023"/>
                      <a:pt x="386" y="3023"/>
                    </a:cubicBezTo>
                    <a:cubicBezTo>
                      <a:pt x="1199" y="3023"/>
                      <a:pt x="2000" y="2208"/>
                      <a:pt x="2000" y="2208"/>
                    </a:cubicBezTo>
                    <a:lnTo>
                      <a:pt x="1343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97"/>
              <p:cNvSpPr/>
              <p:nvPr/>
            </p:nvSpPr>
            <p:spPr>
              <a:xfrm>
                <a:off x="2359722" y="2457075"/>
                <a:ext cx="287488" cy="370957"/>
              </a:xfrm>
              <a:custGeom>
                <a:rect b="b" l="l" r="r" t="t"/>
                <a:pathLst>
                  <a:path extrusionOk="0" h="10595" w="8211">
                    <a:moveTo>
                      <a:pt x="1882" y="8579"/>
                    </a:moveTo>
                    <a:cubicBezTo>
                      <a:pt x="1885" y="8579"/>
                      <a:pt x="1888" y="8580"/>
                      <a:pt x="1892" y="8582"/>
                    </a:cubicBezTo>
                    <a:cubicBezTo>
                      <a:pt x="1905" y="8585"/>
                      <a:pt x="1922" y="8593"/>
                      <a:pt x="1940" y="8605"/>
                    </a:cubicBezTo>
                    <a:lnTo>
                      <a:pt x="1940" y="8605"/>
                    </a:lnTo>
                    <a:cubicBezTo>
                      <a:pt x="1919" y="8600"/>
                      <a:pt x="1902" y="8594"/>
                      <a:pt x="1892" y="8589"/>
                    </a:cubicBezTo>
                    <a:cubicBezTo>
                      <a:pt x="1877" y="8584"/>
                      <a:pt x="1877" y="8579"/>
                      <a:pt x="1882" y="8579"/>
                    </a:cubicBezTo>
                    <a:close/>
                    <a:moveTo>
                      <a:pt x="877" y="0"/>
                    </a:moveTo>
                    <a:cubicBezTo>
                      <a:pt x="701" y="1360"/>
                      <a:pt x="554" y="2724"/>
                      <a:pt x="421" y="4092"/>
                    </a:cubicBezTo>
                    <a:cubicBezTo>
                      <a:pt x="277" y="5455"/>
                      <a:pt x="156" y="6823"/>
                      <a:pt x="44" y="8191"/>
                    </a:cubicBezTo>
                    <a:lnTo>
                      <a:pt x="22" y="8446"/>
                    </a:lnTo>
                    <a:lnTo>
                      <a:pt x="8" y="8618"/>
                    </a:lnTo>
                    <a:cubicBezTo>
                      <a:pt x="5" y="8686"/>
                      <a:pt x="1" y="8765"/>
                      <a:pt x="8" y="8847"/>
                    </a:cubicBezTo>
                    <a:cubicBezTo>
                      <a:pt x="12" y="9005"/>
                      <a:pt x="37" y="9192"/>
                      <a:pt x="98" y="9382"/>
                    </a:cubicBezTo>
                    <a:cubicBezTo>
                      <a:pt x="163" y="9576"/>
                      <a:pt x="267" y="9781"/>
                      <a:pt x="414" y="9953"/>
                    </a:cubicBezTo>
                    <a:cubicBezTo>
                      <a:pt x="561" y="10125"/>
                      <a:pt x="737" y="10258"/>
                      <a:pt x="909" y="10351"/>
                    </a:cubicBezTo>
                    <a:cubicBezTo>
                      <a:pt x="1074" y="10434"/>
                      <a:pt x="1243" y="10495"/>
                      <a:pt x="1387" y="10527"/>
                    </a:cubicBezTo>
                    <a:cubicBezTo>
                      <a:pt x="1621" y="10580"/>
                      <a:pt x="1820" y="10594"/>
                      <a:pt x="2005" y="10594"/>
                    </a:cubicBezTo>
                    <a:cubicBezTo>
                      <a:pt x="2058" y="10594"/>
                      <a:pt x="2110" y="10593"/>
                      <a:pt x="2162" y="10591"/>
                    </a:cubicBezTo>
                    <a:cubicBezTo>
                      <a:pt x="2618" y="10566"/>
                      <a:pt x="3005" y="10484"/>
                      <a:pt x="3375" y="10384"/>
                    </a:cubicBezTo>
                    <a:cubicBezTo>
                      <a:pt x="3741" y="10280"/>
                      <a:pt x="4089" y="10161"/>
                      <a:pt x="4430" y="10031"/>
                    </a:cubicBezTo>
                    <a:cubicBezTo>
                      <a:pt x="5780" y="9493"/>
                      <a:pt x="7011" y="8851"/>
                      <a:pt x="8210" y="8093"/>
                    </a:cubicBezTo>
                    <a:lnTo>
                      <a:pt x="7679" y="7078"/>
                    </a:lnTo>
                    <a:cubicBezTo>
                      <a:pt x="7057" y="7314"/>
                      <a:pt x="6418" y="7555"/>
                      <a:pt x="5787" y="7774"/>
                    </a:cubicBezTo>
                    <a:cubicBezTo>
                      <a:pt x="5155" y="7997"/>
                      <a:pt x="4516" y="8197"/>
                      <a:pt x="3888" y="8356"/>
                    </a:cubicBezTo>
                    <a:cubicBezTo>
                      <a:pt x="3576" y="8438"/>
                      <a:pt x="3264" y="8510"/>
                      <a:pt x="2962" y="8560"/>
                    </a:cubicBezTo>
                    <a:cubicBezTo>
                      <a:pt x="2704" y="8603"/>
                      <a:pt x="2448" y="8634"/>
                      <a:pt x="2233" y="8634"/>
                    </a:cubicBezTo>
                    <a:cubicBezTo>
                      <a:pt x="2200" y="8634"/>
                      <a:pt x="2168" y="8633"/>
                      <a:pt x="2137" y="8632"/>
                    </a:cubicBezTo>
                    <a:cubicBezTo>
                      <a:pt x="2129" y="8631"/>
                      <a:pt x="2120" y="8630"/>
                      <a:pt x="2112" y="8630"/>
                    </a:cubicBezTo>
                    <a:lnTo>
                      <a:pt x="2112" y="8630"/>
                    </a:lnTo>
                    <a:lnTo>
                      <a:pt x="2140" y="8431"/>
                    </a:lnTo>
                    <a:cubicBezTo>
                      <a:pt x="2338" y="7074"/>
                      <a:pt x="2528" y="5714"/>
                      <a:pt x="2697" y="4350"/>
                    </a:cubicBezTo>
                    <a:cubicBezTo>
                      <a:pt x="2873" y="2989"/>
                      <a:pt x="3037" y="1626"/>
                      <a:pt x="3178" y="262"/>
                    </a:cubicBezTo>
                    <a:lnTo>
                      <a:pt x="877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97"/>
              <p:cNvSpPr/>
              <p:nvPr/>
            </p:nvSpPr>
            <p:spPr>
              <a:xfrm>
                <a:off x="2356851" y="2359775"/>
                <a:ext cx="170931" cy="212176"/>
              </a:xfrm>
              <a:custGeom>
                <a:rect b="b" l="l" r="r" t="t"/>
                <a:pathLst>
                  <a:path extrusionOk="0" h="6060" w="4882">
                    <a:moveTo>
                      <a:pt x="2366" y="0"/>
                    </a:moveTo>
                    <a:cubicBezTo>
                      <a:pt x="2255" y="0"/>
                      <a:pt x="2142" y="16"/>
                      <a:pt x="2029" y="51"/>
                    </a:cubicBezTo>
                    <a:cubicBezTo>
                      <a:pt x="1109" y="331"/>
                      <a:pt x="1" y="3503"/>
                      <a:pt x="1" y="3503"/>
                    </a:cubicBezTo>
                    <a:lnTo>
                      <a:pt x="3576" y="6059"/>
                    </a:lnTo>
                    <a:cubicBezTo>
                      <a:pt x="3576" y="6059"/>
                      <a:pt x="4882" y="3410"/>
                      <a:pt x="4494" y="2219"/>
                    </a:cubicBezTo>
                    <a:cubicBezTo>
                      <a:pt x="4136" y="1114"/>
                      <a:pt x="3291" y="0"/>
                      <a:pt x="236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97"/>
              <p:cNvSpPr/>
              <p:nvPr/>
            </p:nvSpPr>
            <p:spPr>
              <a:xfrm>
                <a:off x="2348168" y="2472376"/>
                <a:ext cx="146702" cy="110640"/>
              </a:xfrm>
              <a:custGeom>
                <a:rect b="b" l="l" r="r" t="t"/>
                <a:pathLst>
                  <a:path extrusionOk="0" h="3160" w="4190">
                    <a:moveTo>
                      <a:pt x="83" y="1"/>
                    </a:moveTo>
                    <a:lnTo>
                      <a:pt x="1" y="370"/>
                    </a:lnTo>
                    <a:lnTo>
                      <a:pt x="3856" y="3160"/>
                    </a:lnTo>
                    <a:lnTo>
                      <a:pt x="4190" y="278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97"/>
              <p:cNvSpPr/>
              <p:nvPr/>
            </p:nvSpPr>
            <p:spPr>
              <a:xfrm>
                <a:off x="2661112" y="2623946"/>
                <a:ext cx="78953" cy="98700"/>
              </a:xfrm>
              <a:custGeom>
                <a:rect b="b" l="l" r="r" t="t"/>
                <a:pathLst>
                  <a:path extrusionOk="0" h="2819" w="2255">
                    <a:moveTo>
                      <a:pt x="1802" y="0"/>
                    </a:moveTo>
                    <a:lnTo>
                      <a:pt x="0" y="610"/>
                    </a:lnTo>
                    <a:lnTo>
                      <a:pt x="657" y="2818"/>
                    </a:lnTo>
                    <a:lnTo>
                      <a:pt x="2254" y="1881"/>
                    </a:lnTo>
                    <a:lnTo>
                      <a:pt x="1802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9" name="Shape 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Google Shape;2690;p115"/>
          <p:cNvSpPr/>
          <p:nvPr/>
        </p:nvSpPr>
        <p:spPr>
          <a:xfrm>
            <a:off x="720000" y="4368475"/>
            <a:ext cx="1180931" cy="236025"/>
          </a:xfrm>
          <a:custGeom>
            <a:rect b="b" l="l" r="r" t="t"/>
            <a:pathLst>
              <a:path extrusionOk="0" h="9441" w="161716">
                <a:moveTo>
                  <a:pt x="80858" y="1"/>
                </a:moveTo>
                <a:cubicBezTo>
                  <a:pt x="36193" y="1"/>
                  <a:pt x="0" y="2136"/>
                  <a:pt x="0" y="4738"/>
                </a:cubicBezTo>
                <a:cubicBezTo>
                  <a:pt x="0" y="7339"/>
                  <a:pt x="36193" y="9441"/>
                  <a:pt x="80858" y="9441"/>
                </a:cubicBezTo>
                <a:cubicBezTo>
                  <a:pt x="125523" y="9441"/>
                  <a:pt x="161716" y="7339"/>
                  <a:pt x="161716" y="4738"/>
                </a:cubicBezTo>
                <a:cubicBezTo>
                  <a:pt x="161716" y="2136"/>
                  <a:pt x="125523" y="1"/>
                  <a:pt x="8085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1" name="Google Shape;2691;p115"/>
          <p:cNvSpPr txBox="1"/>
          <p:nvPr>
            <p:ph type="title"/>
          </p:nvPr>
        </p:nvSpPr>
        <p:spPr>
          <a:xfrm>
            <a:off x="2333400" y="3730050"/>
            <a:ext cx="3948600" cy="131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Descrição da Base de Dados</a:t>
            </a:r>
            <a:endParaRPr/>
          </a:p>
        </p:txBody>
      </p:sp>
      <p:grpSp>
        <p:nvGrpSpPr>
          <p:cNvPr id="2692" name="Google Shape;2692;p115"/>
          <p:cNvGrpSpPr/>
          <p:nvPr/>
        </p:nvGrpSpPr>
        <p:grpSpPr>
          <a:xfrm flipH="1">
            <a:off x="806528" y="1304535"/>
            <a:ext cx="1101650" cy="3178550"/>
            <a:chOff x="3910450" y="1398600"/>
            <a:chExt cx="1101650" cy="3178550"/>
          </a:xfrm>
        </p:grpSpPr>
        <p:sp>
          <p:nvSpPr>
            <p:cNvPr id="2693" name="Google Shape;2693;p115"/>
            <p:cNvSpPr/>
            <p:nvPr/>
          </p:nvSpPr>
          <p:spPr>
            <a:xfrm>
              <a:off x="4355775" y="4296025"/>
              <a:ext cx="102600" cy="195150"/>
            </a:xfrm>
            <a:custGeom>
              <a:rect b="b" l="l" r="r" t="t"/>
              <a:pathLst>
                <a:path extrusionOk="0" h="7806" w="4104">
                  <a:moveTo>
                    <a:pt x="1" y="0"/>
                  </a:moveTo>
                  <a:lnTo>
                    <a:pt x="768" y="7772"/>
                  </a:lnTo>
                  <a:lnTo>
                    <a:pt x="4104" y="7806"/>
                  </a:lnTo>
                  <a:lnTo>
                    <a:pt x="3336" y="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115"/>
            <p:cNvSpPr/>
            <p:nvPr/>
          </p:nvSpPr>
          <p:spPr>
            <a:xfrm>
              <a:off x="4740225" y="4297675"/>
              <a:ext cx="148450" cy="194350"/>
            </a:xfrm>
            <a:custGeom>
              <a:rect b="b" l="l" r="r" t="t"/>
              <a:pathLst>
                <a:path extrusionOk="0" h="7774" w="5938">
                  <a:moveTo>
                    <a:pt x="0" y="1"/>
                  </a:moveTo>
                  <a:lnTo>
                    <a:pt x="2602" y="7773"/>
                  </a:lnTo>
                  <a:lnTo>
                    <a:pt x="5938" y="7773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115"/>
            <p:cNvSpPr/>
            <p:nvPr/>
          </p:nvSpPr>
          <p:spPr>
            <a:xfrm>
              <a:off x="4632650" y="4481975"/>
              <a:ext cx="289400" cy="95100"/>
            </a:xfrm>
            <a:custGeom>
              <a:rect b="b" l="l" r="r" t="t"/>
              <a:pathLst>
                <a:path extrusionOk="0" h="3804" w="11576">
                  <a:moveTo>
                    <a:pt x="6472" y="1"/>
                  </a:moveTo>
                  <a:cubicBezTo>
                    <a:pt x="6271" y="1"/>
                    <a:pt x="6071" y="68"/>
                    <a:pt x="5905" y="201"/>
                  </a:cubicBezTo>
                  <a:cubicBezTo>
                    <a:pt x="5104" y="935"/>
                    <a:pt x="3136" y="1735"/>
                    <a:pt x="567" y="2303"/>
                  </a:cubicBezTo>
                  <a:cubicBezTo>
                    <a:pt x="0" y="2403"/>
                    <a:pt x="167" y="3804"/>
                    <a:pt x="1568" y="3804"/>
                  </a:cubicBezTo>
                  <a:cubicBezTo>
                    <a:pt x="3002" y="3804"/>
                    <a:pt x="6071" y="3704"/>
                    <a:pt x="7072" y="3704"/>
                  </a:cubicBezTo>
                  <a:cubicBezTo>
                    <a:pt x="8740" y="3704"/>
                    <a:pt x="9674" y="3770"/>
                    <a:pt x="11008" y="3804"/>
                  </a:cubicBezTo>
                  <a:cubicBezTo>
                    <a:pt x="11308" y="3804"/>
                    <a:pt x="11575" y="3503"/>
                    <a:pt x="11475" y="3203"/>
                  </a:cubicBezTo>
                  <a:lnTo>
                    <a:pt x="10841" y="234"/>
                  </a:lnTo>
                  <a:cubicBezTo>
                    <a:pt x="10808" y="101"/>
                    <a:pt x="10675" y="1"/>
                    <a:pt x="10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115"/>
            <p:cNvSpPr/>
            <p:nvPr/>
          </p:nvSpPr>
          <p:spPr>
            <a:xfrm>
              <a:off x="4164800" y="4481150"/>
              <a:ext cx="326025" cy="96000"/>
            </a:xfrm>
            <a:custGeom>
              <a:rect b="b" l="l" r="r" t="t"/>
              <a:pathLst>
                <a:path extrusionOk="0" h="3840" w="13041">
                  <a:moveTo>
                    <a:pt x="8440" y="0"/>
                  </a:moveTo>
                  <a:cubicBezTo>
                    <a:pt x="8140" y="0"/>
                    <a:pt x="7873" y="67"/>
                    <a:pt x="7640" y="234"/>
                  </a:cubicBezTo>
                  <a:cubicBezTo>
                    <a:pt x="5338" y="1568"/>
                    <a:pt x="3203" y="1602"/>
                    <a:pt x="568" y="2135"/>
                  </a:cubicBezTo>
                  <a:cubicBezTo>
                    <a:pt x="1" y="2269"/>
                    <a:pt x="368" y="3636"/>
                    <a:pt x="1736" y="3670"/>
                  </a:cubicBezTo>
                  <a:cubicBezTo>
                    <a:pt x="2329" y="3687"/>
                    <a:pt x="2881" y="3693"/>
                    <a:pt x="3408" y="3693"/>
                  </a:cubicBezTo>
                  <a:cubicBezTo>
                    <a:pt x="4592" y="3693"/>
                    <a:pt x="5646" y="3663"/>
                    <a:pt x="6748" y="3663"/>
                  </a:cubicBezTo>
                  <a:cubicBezTo>
                    <a:pt x="7030" y="3663"/>
                    <a:pt x="7315" y="3665"/>
                    <a:pt x="7606" y="3670"/>
                  </a:cubicBezTo>
                  <a:cubicBezTo>
                    <a:pt x="9274" y="3703"/>
                    <a:pt x="11176" y="3803"/>
                    <a:pt x="12510" y="3837"/>
                  </a:cubicBezTo>
                  <a:cubicBezTo>
                    <a:pt x="12525" y="3838"/>
                    <a:pt x="12541" y="3839"/>
                    <a:pt x="12556" y="3839"/>
                  </a:cubicBezTo>
                  <a:cubicBezTo>
                    <a:pt x="12833" y="3839"/>
                    <a:pt x="13040" y="3554"/>
                    <a:pt x="12977" y="3270"/>
                  </a:cubicBezTo>
                  <a:lnTo>
                    <a:pt x="12376" y="267"/>
                  </a:lnTo>
                  <a:cubicBezTo>
                    <a:pt x="12343" y="134"/>
                    <a:pt x="12210" y="34"/>
                    <a:pt x="12076" y="34"/>
                  </a:cubicBezTo>
                  <a:lnTo>
                    <a:pt x="84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115"/>
            <p:cNvSpPr/>
            <p:nvPr/>
          </p:nvSpPr>
          <p:spPr>
            <a:xfrm>
              <a:off x="3953000" y="1946000"/>
              <a:ext cx="474525" cy="439800"/>
            </a:xfrm>
            <a:custGeom>
              <a:rect b="b" l="l" r="r" t="t"/>
              <a:pathLst>
                <a:path extrusionOk="0" h="17592" w="18981">
                  <a:moveTo>
                    <a:pt x="7582" y="13150"/>
                  </a:moveTo>
                  <a:cubicBezTo>
                    <a:pt x="7643" y="13162"/>
                    <a:pt x="7691" y="13186"/>
                    <a:pt x="7739" y="13210"/>
                  </a:cubicBezTo>
                  <a:cubicBezTo>
                    <a:pt x="7763" y="13234"/>
                    <a:pt x="7765" y="13245"/>
                    <a:pt x="7753" y="13245"/>
                  </a:cubicBezTo>
                  <a:cubicBezTo>
                    <a:pt x="7732" y="13245"/>
                    <a:pt x="7664" y="13211"/>
                    <a:pt x="7582" y="13150"/>
                  </a:cubicBezTo>
                  <a:close/>
                  <a:moveTo>
                    <a:pt x="6871" y="13277"/>
                  </a:moveTo>
                  <a:lnTo>
                    <a:pt x="6871" y="13277"/>
                  </a:lnTo>
                  <a:cubicBezTo>
                    <a:pt x="6865" y="13283"/>
                    <a:pt x="6862" y="13286"/>
                    <a:pt x="6861" y="13286"/>
                  </a:cubicBezTo>
                  <a:cubicBezTo>
                    <a:pt x="6861" y="13286"/>
                    <a:pt x="6864" y="13283"/>
                    <a:pt x="6871" y="13277"/>
                  </a:cubicBezTo>
                  <a:close/>
                  <a:moveTo>
                    <a:pt x="14344" y="1"/>
                  </a:moveTo>
                  <a:cubicBezTo>
                    <a:pt x="13310" y="2135"/>
                    <a:pt x="12176" y="4370"/>
                    <a:pt x="11041" y="6505"/>
                  </a:cubicBezTo>
                  <a:cubicBezTo>
                    <a:pt x="9907" y="8607"/>
                    <a:pt x="8673" y="10642"/>
                    <a:pt x="7339" y="12610"/>
                  </a:cubicBezTo>
                  <a:lnTo>
                    <a:pt x="7207" y="12798"/>
                  </a:lnTo>
                  <a:lnTo>
                    <a:pt x="7207" y="12798"/>
                  </a:lnTo>
                  <a:cubicBezTo>
                    <a:pt x="7006" y="12596"/>
                    <a:pt x="6819" y="12386"/>
                    <a:pt x="6672" y="12176"/>
                  </a:cubicBezTo>
                  <a:cubicBezTo>
                    <a:pt x="6305" y="11709"/>
                    <a:pt x="6005" y="11242"/>
                    <a:pt x="5704" y="10775"/>
                  </a:cubicBezTo>
                  <a:cubicBezTo>
                    <a:pt x="5104" y="9774"/>
                    <a:pt x="4537" y="8707"/>
                    <a:pt x="3970" y="7639"/>
                  </a:cubicBezTo>
                  <a:cubicBezTo>
                    <a:pt x="3436" y="6539"/>
                    <a:pt x="2902" y="5404"/>
                    <a:pt x="2402" y="4337"/>
                  </a:cubicBezTo>
                  <a:lnTo>
                    <a:pt x="0" y="5071"/>
                  </a:lnTo>
                  <a:cubicBezTo>
                    <a:pt x="467" y="7639"/>
                    <a:pt x="1268" y="10141"/>
                    <a:pt x="2302" y="12576"/>
                  </a:cubicBezTo>
                  <a:cubicBezTo>
                    <a:pt x="2569" y="13210"/>
                    <a:pt x="2869" y="13810"/>
                    <a:pt x="3236" y="14411"/>
                  </a:cubicBezTo>
                  <a:cubicBezTo>
                    <a:pt x="3636" y="15111"/>
                    <a:pt x="4103" y="15779"/>
                    <a:pt x="4704" y="16346"/>
                  </a:cubicBezTo>
                  <a:cubicBezTo>
                    <a:pt x="5104" y="16746"/>
                    <a:pt x="5571" y="17046"/>
                    <a:pt x="6071" y="17280"/>
                  </a:cubicBezTo>
                  <a:cubicBezTo>
                    <a:pt x="6438" y="17446"/>
                    <a:pt x="6805" y="17546"/>
                    <a:pt x="7205" y="17580"/>
                  </a:cubicBezTo>
                  <a:cubicBezTo>
                    <a:pt x="7308" y="17588"/>
                    <a:pt x="7412" y="17592"/>
                    <a:pt x="7517" y="17592"/>
                  </a:cubicBezTo>
                  <a:cubicBezTo>
                    <a:pt x="7856" y="17592"/>
                    <a:pt x="8201" y="17548"/>
                    <a:pt x="8506" y="17446"/>
                  </a:cubicBezTo>
                  <a:cubicBezTo>
                    <a:pt x="9207" y="17213"/>
                    <a:pt x="9807" y="16813"/>
                    <a:pt x="10308" y="16279"/>
                  </a:cubicBezTo>
                  <a:cubicBezTo>
                    <a:pt x="10408" y="16179"/>
                    <a:pt x="10441" y="16112"/>
                    <a:pt x="10508" y="16045"/>
                  </a:cubicBezTo>
                  <a:lnTo>
                    <a:pt x="10675" y="15845"/>
                  </a:lnTo>
                  <a:lnTo>
                    <a:pt x="11008" y="15478"/>
                  </a:lnTo>
                  <a:cubicBezTo>
                    <a:pt x="11842" y="14444"/>
                    <a:pt x="12643" y="13377"/>
                    <a:pt x="13376" y="12243"/>
                  </a:cubicBezTo>
                  <a:cubicBezTo>
                    <a:pt x="14110" y="11175"/>
                    <a:pt x="14777" y="10074"/>
                    <a:pt x="15445" y="8940"/>
                  </a:cubicBezTo>
                  <a:cubicBezTo>
                    <a:pt x="16712" y="6739"/>
                    <a:pt x="17913" y="4437"/>
                    <a:pt x="18980" y="2069"/>
                  </a:cubicBezTo>
                  <a:lnTo>
                    <a:pt x="14344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115"/>
            <p:cNvSpPr/>
            <p:nvPr/>
          </p:nvSpPr>
          <p:spPr>
            <a:xfrm>
              <a:off x="4165650" y="1880275"/>
              <a:ext cx="318575" cy="350950"/>
            </a:xfrm>
            <a:custGeom>
              <a:rect b="b" l="l" r="r" t="t"/>
              <a:pathLst>
                <a:path extrusionOk="0" h="14038" w="12743">
                  <a:moveTo>
                    <a:pt x="8640" y="0"/>
                  </a:moveTo>
                  <a:cubicBezTo>
                    <a:pt x="7269" y="0"/>
                    <a:pt x="5715" y="795"/>
                    <a:pt x="4437" y="2429"/>
                  </a:cubicBezTo>
                  <a:cubicBezTo>
                    <a:pt x="2702" y="4764"/>
                    <a:pt x="1201" y="7266"/>
                    <a:pt x="0" y="9935"/>
                  </a:cubicBezTo>
                  <a:lnTo>
                    <a:pt x="6405" y="14038"/>
                  </a:lnTo>
                  <a:cubicBezTo>
                    <a:pt x="6405" y="14038"/>
                    <a:pt x="12743" y="5698"/>
                    <a:pt x="11842" y="2630"/>
                  </a:cubicBezTo>
                  <a:cubicBezTo>
                    <a:pt x="11344" y="895"/>
                    <a:pt x="10095" y="0"/>
                    <a:pt x="8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115"/>
            <p:cNvSpPr/>
            <p:nvPr/>
          </p:nvSpPr>
          <p:spPr>
            <a:xfrm>
              <a:off x="4257375" y="2034425"/>
              <a:ext cx="170150" cy="196800"/>
            </a:xfrm>
            <a:custGeom>
              <a:rect b="b" l="l" r="r" t="t"/>
              <a:pathLst>
                <a:path extrusionOk="0" h="7872" w="6806">
                  <a:moveTo>
                    <a:pt x="4605" y="0"/>
                  </a:moveTo>
                  <a:cubicBezTo>
                    <a:pt x="4487" y="0"/>
                    <a:pt x="4376" y="21"/>
                    <a:pt x="4270" y="66"/>
                  </a:cubicBezTo>
                  <a:cubicBezTo>
                    <a:pt x="2969" y="600"/>
                    <a:pt x="1035" y="3802"/>
                    <a:pt x="1" y="6137"/>
                  </a:cubicBezTo>
                  <a:lnTo>
                    <a:pt x="2736" y="7872"/>
                  </a:lnTo>
                  <a:cubicBezTo>
                    <a:pt x="4237" y="5837"/>
                    <a:pt x="5605" y="3702"/>
                    <a:pt x="6805" y="1467"/>
                  </a:cubicBezTo>
                  <a:cubicBezTo>
                    <a:pt x="6097" y="673"/>
                    <a:pt x="5268" y="0"/>
                    <a:pt x="46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115"/>
            <p:cNvSpPr/>
            <p:nvPr/>
          </p:nvSpPr>
          <p:spPr>
            <a:xfrm>
              <a:off x="3910450" y="1990588"/>
              <a:ext cx="120950" cy="104250"/>
            </a:xfrm>
            <a:custGeom>
              <a:rect b="b" l="l" r="r" t="t"/>
              <a:pathLst>
                <a:path extrusionOk="0" h="4170" w="4838">
                  <a:moveTo>
                    <a:pt x="1034" y="0"/>
                  </a:moveTo>
                  <a:lnTo>
                    <a:pt x="1034" y="0"/>
                  </a:lnTo>
                  <a:cubicBezTo>
                    <a:pt x="1034" y="0"/>
                    <a:pt x="0" y="2836"/>
                    <a:pt x="2069" y="4170"/>
                  </a:cubicBezTo>
                  <a:lnTo>
                    <a:pt x="4003" y="3803"/>
                  </a:lnTo>
                  <a:lnTo>
                    <a:pt x="4837" y="34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115"/>
            <p:cNvSpPr/>
            <p:nvPr/>
          </p:nvSpPr>
          <p:spPr>
            <a:xfrm>
              <a:off x="3936328" y="1901789"/>
              <a:ext cx="95075" cy="101751"/>
            </a:xfrm>
            <a:custGeom>
              <a:rect b="b" l="l" r="r" t="t"/>
              <a:pathLst>
                <a:path extrusionOk="0" h="3537" w="3803">
                  <a:moveTo>
                    <a:pt x="3369" y="1"/>
                  </a:moveTo>
                  <a:lnTo>
                    <a:pt x="334" y="1068"/>
                  </a:lnTo>
                  <a:lnTo>
                    <a:pt x="0" y="3503"/>
                  </a:lnTo>
                  <a:lnTo>
                    <a:pt x="3803" y="3537"/>
                  </a:lnTo>
                  <a:lnTo>
                    <a:pt x="3369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115"/>
            <p:cNvSpPr/>
            <p:nvPr/>
          </p:nvSpPr>
          <p:spPr>
            <a:xfrm>
              <a:off x="4355775" y="4296025"/>
              <a:ext cx="93425" cy="101750"/>
            </a:xfrm>
            <a:custGeom>
              <a:rect b="b" l="l" r="r" t="t"/>
              <a:pathLst>
                <a:path extrusionOk="0" h="4070" w="3737">
                  <a:moveTo>
                    <a:pt x="1" y="0"/>
                  </a:moveTo>
                  <a:lnTo>
                    <a:pt x="401" y="4003"/>
                  </a:lnTo>
                  <a:lnTo>
                    <a:pt x="3737" y="4070"/>
                  </a:lnTo>
                  <a:lnTo>
                    <a:pt x="3336" y="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115"/>
            <p:cNvSpPr/>
            <p:nvPr/>
          </p:nvSpPr>
          <p:spPr>
            <a:xfrm>
              <a:off x="4740225" y="4297675"/>
              <a:ext cx="117600" cy="100100"/>
            </a:xfrm>
            <a:custGeom>
              <a:rect b="b" l="l" r="r" t="t"/>
              <a:pathLst>
                <a:path extrusionOk="0" h="4004" w="4704">
                  <a:moveTo>
                    <a:pt x="0" y="1"/>
                  </a:moveTo>
                  <a:lnTo>
                    <a:pt x="1335" y="4004"/>
                  </a:lnTo>
                  <a:lnTo>
                    <a:pt x="4704" y="4004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115"/>
            <p:cNvSpPr/>
            <p:nvPr/>
          </p:nvSpPr>
          <p:spPr>
            <a:xfrm>
              <a:off x="4249875" y="1867600"/>
              <a:ext cx="585450" cy="767250"/>
            </a:xfrm>
            <a:custGeom>
              <a:rect b="b" l="l" r="r" t="t"/>
              <a:pathLst>
                <a:path extrusionOk="0" h="30690" w="23418">
                  <a:moveTo>
                    <a:pt x="9907" y="1"/>
                  </a:moveTo>
                  <a:cubicBezTo>
                    <a:pt x="9574" y="1"/>
                    <a:pt x="9274" y="34"/>
                    <a:pt x="8973" y="34"/>
                  </a:cubicBezTo>
                  <a:cubicBezTo>
                    <a:pt x="8406" y="68"/>
                    <a:pt x="7873" y="101"/>
                    <a:pt x="7406" y="168"/>
                  </a:cubicBezTo>
                  <a:cubicBezTo>
                    <a:pt x="5838" y="301"/>
                    <a:pt x="4704" y="535"/>
                    <a:pt x="4704" y="535"/>
                  </a:cubicBezTo>
                  <a:cubicBezTo>
                    <a:pt x="4704" y="535"/>
                    <a:pt x="0" y="10308"/>
                    <a:pt x="2335" y="29389"/>
                  </a:cubicBezTo>
                  <a:cubicBezTo>
                    <a:pt x="7706" y="29789"/>
                    <a:pt x="17580" y="30523"/>
                    <a:pt x="20215" y="30690"/>
                  </a:cubicBezTo>
                  <a:cubicBezTo>
                    <a:pt x="20515" y="27954"/>
                    <a:pt x="19781" y="14478"/>
                    <a:pt x="23417" y="1769"/>
                  </a:cubicBezTo>
                  <a:cubicBezTo>
                    <a:pt x="23417" y="1769"/>
                    <a:pt x="21983" y="1369"/>
                    <a:pt x="20148" y="1002"/>
                  </a:cubicBezTo>
                  <a:cubicBezTo>
                    <a:pt x="19781" y="935"/>
                    <a:pt x="19381" y="835"/>
                    <a:pt x="18914" y="768"/>
                  </a:cubicBezTo>
                  <a:cubicBezTo>
                    <a:pt x="18447" y="701"/>
                    <a:pt x="17947" y="601"/>
                    <a:pt x="17480" y="568"/>
                  </a:cubicBezTo>
                  <a:cubicBezTo>
                    <a:pt x="14978" y="234"/>
                    <a:pt x="12443" y="34"/>
                    <a:pt x="9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115"/>
            <p:cNvSpPr/>
            <p:nvPr/>
          </p:nvSpPr>
          <p:spPr>
            <a:xfrm>
              <a:off x="4731875" y="2047750"/>
              <a:ext cx="59250" cy="206000"/>
            </a:xfrm>
            <a:custGeom>
              <a:rect b="b" l="l" r="r" t="t"/>
              <a:pathLst>
                <a:path extrusionOk="0" h="8240" w="2370">
                  <a:moveTo>
                    <a:pt x="301" y="0"/>
                  </a:moveTo>
                  <a:lnTo>
                    <a:pt x="301" y="0"/>
                  </a:lnTo>
                  <a:cubicBezTo>
                    <a:pt x="1" y="1234"/>
                    <a:pt x="368" y="6838"/>
                    <a:pt x="1635" y="8239"/>
                  </a:cubicBezTo>
                  <a:cubicBezTo>
                    <a:pt x="1802" y="6438"/>
                    <a:pt x="2069" y="4570"/>
                    <a:pt x="2369" y="2635"/>
                  </a:cubicBezTo>
                  <a:lnTo>
                    <a:pt x="3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115"/>
            <p:cNvSpPr/>
            <p:nvPr/>
          </p:nvSpPr>
          <p:spPr>
            <a:xfrm>
              <a:off x="4460025" y="1666625"/>
              <a:ext cx="226850" cy="277125"/>
            </a:xfrm>
            <a:custGeom>
              <a:rect b="b" l="l" r="r" t="t"/>
              <a:pathLst>
                <a:path extrusionOk="0" h="11085" w="9074">
                  <a:moveTo>
                    <a:pt x="8973" y="1"/>
                  </a:moveTo>
                  <a:lnTo>
                    <a:pt x="4003" y="3603"/>
                  </a:lnTo>
                  <a:cubicBezTo>
                    <a:pt x="4337" y="5538"/>
                    <a:pt x="4270" y="7573"/>
                    <a:pt x="1501" y="8040"/>
                  </a:cubicBezTo>
                  <a:cubicBezTo>
                    <a:pt x="634" y="9007"/>
                    <a:pt x="0" y="10975"/>
                    <a:pt x="2902" y="11076"/>
                  </a:cubicBezTo>
                  <a:cubicBezTo>
                    <a:pt x="3032" y="11081"/>
                    <a:pt x="3159" y="11084"/>
                    <a:pt x="3284" y="11084"/>
                  </a:cubicBezTo>
                  <a:cubicBezTo>
                    <a:pt x="5967" y="11084"/>
                    <a:pt x="7703" y="9753"/>
                    <a:pt x="9074" y="8574"/>
                  </a:cubicBezTo>
                  <a:cubicBezTo>
                    <a:pt x="7472" y="6839"/>
                    <a:pt x="8306" y="2403"/>
                    <a:pt x="8973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115"/>
            <p:cNvSpPr/>
            <p:nvPr/>
          </p:nvSpPr>
          <p:spPr>
            <a:xfrm>
              <a:off x="4529250" y="1864275"/>
              <a:ext cx="187650" cy="142625"/>
            </a:xfrm>
            <a:custGeom>
              <a:rect b="b" l="l" r="r" t="t"/>
              <a:pathLst>
                <a:path extrusionOk="0" h="5705" w="7506">
                  <a:moveTo>
                    <a:pt x="6038" y="1"/>
                  </a:moveTo>
                  <a:cubicBezTo>
                    <a:pt x="6038" y="1"/>
                    <a:pt x="4837" y="1969"/>
                    <a:pt x="0" y="3170"/>
                  </a:cubicBezTo>
                  <a:cubicBezTo>
                    <a:pt x="801" y="3937"/>
                    <a:pt x="1201" y="5705"/>
                    <a:pt x="1201" y="5705"/>
                  </a:cubicBezTo>
                  <a:cubicBezTo>
                    <a:pt x="1201" y="5705"/>
                    <a:pt x="7505" y="4170"/>
                    <a:pt x="7305" y="634"/>
                  </a:cubicBezTo>
                  <a:cubicBezTo>
                    <a:pt x="6905" y="334"/>
                    <a:pt x="6505" y="134"/>
                    <a:pt x="6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115"/>
            <p:cNvSpPr/>
            <p:nvPr/>
          </p:nvSpPr>
          <p:spPr>
            <a:xfrm>
              <a:off x="4433325" y="1862275"/>
              <a:ext cx="95950" cy="132950"/>
            </a:xfrm>
            <a:custGeom>
              <a:rect b="b" l="l" r="r" t="t"/>
              <a:pathLst>
                <a:path extrusionOk="0" h="5318" w="3838">
                  <a:moveTo>
                    <a:pt x="2742" y="1"/>
                  </a:moveTo>
                  <a:cubicBezTo>
                    <a:pt x="2473" y="1"/>
                    <a:pt x="2204" y="32"/>
                    <a:pt x="1936" y="81"/>
                  </a:cubicBezTo>
                  <a:cubicBezTo>
                    <a:pt x="1936" y="81"/>
                    <a:pt x="1" y="2482"/>
                    <a:pt x="2136" y="5318"/>
                  </a:cubicBezTo>
                  <a:cubicBezTo>
                    <a:pt x="2136" y="5318"/>
                    <a:pt x="2770" y="3783"/>
                    <a:pt x="3837" y="3283"/>
                  </a:cubicBezTo>
                  <a:cubicBezTo>
                    <a:pt x="3337" y="2749"/>
                    <a:pt x="2603" y="1181"/>
                    <a:pt x="3036" y="14"/>
                  </a:cubicBezTo>
                  <a:cubicBezTo>
                    <a:pt x="2938" y="5"/>
                    <a:pt x="2840" y="1"/>
                    <a:pt x="27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115"/>
            <p:cNvSpPr/>
            <p:nvPr/>
          </p:nvSpPr>
          <p:spPr>
            <a:xfrm>
              <a:off x="4506725" y="1980125"/>
              <a:ext cx="19200" cy="29350"/>
            </a:xfrm>
            <a:custGeom>
              <a:rect b="b" l="l" r="r" t="t"/>
              <a:pathLst>
                <a:path extrusionOk="0" h="1174" w="768">
                  <a:moveTo>
                    <a:pt x="468" y="0"/>
                  </a:moveTo>
                  <a:cubicBezTo>
                    <a:pt x="309" y="0"/>
                    <a:pt x="130" y="225"/>
                    <a:pt x="67" y="537"/>
                  </a:cubicBezTo>
                  <a:cubicBezTo>
                    <a:pt x="0" y="871"/>
                    <a:pt x="100" y="1137"/>
                    <a:pt x="267" y="1171"/>
                  </a:cubicBezTo>
                  <a:cubicBezTo>
                    <a:pt x="280" y="1173"/>
                    <a:pt x="293" y="1174"/>
                    <a:pt x="305" y="1174"/>
                  </a:cubicBezTo>
                  <a:cubicBezTo>
                    <a:pt x="488" y="1174"/>
                    <a:pt x="638" y="949"/>
                    <a:pt x="701" y="637"/>
                  </a:cubicBezTo>
                  <a:cubicBezTo>
                    <a:pt x="768" y="303"/>
                    <a:pt x="634" y="37"/>
                    <a:pt x="501" y="3"/>
                  </a:cubicBezTo>
                  <a:cubicBezTo>
                    <a:pt x="490" y="1"/>
                    <a:pt x="479" y="0"/>
                    <a:pt x="4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115"/>
            <p:cNvSpPr/>
            <p:nvPr/>
          </p:nvSpPr>
          <p:spPr>
            <a:xfrm>
              <a:off x="4500050" y="2027650"/>
              <a:ext cx="17550" cy="30125"/>
            </a:xfrm>
            <a:custGeom>
              <a:rect b="b" l="l" r="r" t="t"/>
              <a:pathLst>
                <a:path extrusionOk="0" h="1205" w="702">
                  <a:moveTo>
                    <a:pt x="372" y="1"/>
                  </a:moveTo>
                  <a:cubicBezTo>
                    <a:pt x="216" y="1"/>
                    <a:pt x="65" y="256"/>
                    <a:pt x="34" y="571"/>
                  </a:cubicBezTo>
                  <a:cubicBezTo>
                    <a:pt x="1" y="904"/>
                    <a:pt x="134" y="1171"/>
                    <a:pt x="301" y="1204"/>
                  </a:cubicBezTo>
                  <a:cubicBezTo>
                    <a:pt x="501" y="1204"/>
                    <a:pt x="668" y="971"/>
                    <a:pt x="701" y="637"/>
                  </a:cubicBezTo>
                  <a:cubicBezTo>
                    <a:pt x="701" y="304"/>
                    <a:pt x="601" y="4"/>
                    <a:pt x="401" y="4"/>
                  </a:cubicBezTo>
                  <a:cubicBezTo>
                    <a:pt x="391" y="2"/>
                    <a:pt x="382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115"/>
            <p:cNvSpPr/>
            <p:nvPr/>
          </p:nvSpPr>
          <p:spPr>
            <a:xfrm>
              <a:off x="4560925" y="1703325"/>
              <a:ext cx="74250" cy="88425"/>
            </a:xfrm>
            <a:custGeom>
              <a:rect b="b" l="l" r="r" t="t"/>
              <a:pathLst>
                <a:path extrusionOk="0" h="3537" w="2970">
                  <a:moveTo>
                    <a:pt x="2903" y="1"/>
                  </a:moveTo>
                  <a:lnTo>
                    <a:pt x="1" y="2169"/>
                  </a:lnTo>
                  <a:cubicBezTo>
                    <a:pt x="67" y="2602"/>
                    <a:pt x="101" y="3069"/>
                    <a:pt x="134" y="3536"/>
                  </a:cubicBezTo>
                  <a:cubicBezTo>
                    <a:pt x="1168" y="3436"/>
                    <a:pt x="2703" y="2402"/>
                    <a:pt x="2869" y="1335"/>
                  </a:cubicBezTo>
                  <a:cubicBezTo>
                    <a:pt x="2969" y="901"/>
                    <a:pt x="2969" y="468"/>
                    <a:pt x="2903" y="1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115"/>
            <p:cNvSpPr/>
            <p:nvPr/>
          </p:nvSpPr>
          <p:spPr>
            <a:xfrm>
              <a:off x="4438575" y="1438950"/>
              <a:ext cx="192400" cy="186025"/>
            </a:xfrm>
            <a:custGeom>
              <a:rect b="b" l="l" r="r" t="t"/>
              <a:pathLst>
                <a:path extrusionOk="0" h="7441" w="7696">
                  <a:moveTo>
                    <a:pt x="3086" y="1"/>
                  </a:moveTo>
                  <a:cubicBezTo>
                    <a:pt x="519" y="1"/>
                    <a:pt x="0" y="6245"/>
                    <a:pt x="1692" y="7340"/>
                  </a:cubicBezTo>
                  <a:cubicBezTo>
                    <a:pt x="1796" y="7408"/>
                    <a:pt x="1910" y="7440"/>
                    <a:pt x="2033" y="7440"/>
                  </a:cubicBezTo>
                  <a:cubicBezTo>
                    <a:pt x="3898" y="7440"/>
                    <a:pt x="7695" y="95"/>
                    <a:pt x="3127" y="1"/>
                  </a:cubicBezTo>
                  <a:cubicBezTo>
                    <a:pt x="3113" y="1"/>
                    <a:pt x="3099" y="1"/>
                    <a:pt x="30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115"/>
            <p:cNvSpPr/>
            <p:nvPr/>
          </p:nvSpPr>
          <p:spPr>
            <a:xfrm>
              <a:off x="4446675" y="1445000"/>
              <a:ext cx="261700" cy="327650"/>
            </a:xfrm>
            <a:custGeom>
              <a:rect b="b" l="l" r="r" t="t"/>
              <a:pathLst>
                <a:path extrusionOk="0" h="13106" w="10468">
                  <a:moveTo>
                    <a:pt x="5585" y="1"/>
                  </a:moveTo>
                  <a:cubicBezTo>
                    <a:pt x="5122" y="1"/>
                    <a:pt x="4647" y="73"/>
                    <a:pt x="4170" y="226"/>
                  </a:cubicBezTo>
                  <a:cubicBezTo>
                    <a:pt x="835" y="1327"/>
                    <a:pt x="1" y="6197"/>
                    <a:pt x="501" y="9199"/>
                  </a:cubicBezTo>
                  <a:cubicBezTo>
                    <a:pt x="868" y="11515"/>
                    <a:pt x="2857" y="13105"/>
                    <a:pt x="4942" y="13105"/>
                  </a:cubicBezTo>
                  <a:cubicBezTo>
                    <a:pt x="5892" y="13105"/>
                    <a:pt x="6861" y="12776"/>
                    <a:pt x="7706" y="12035"/>
                  </a:cubicBezTo>
                  <a:cubicBezTo>
                    <a:pt x="9507" y="10467"/>
                    <a:pt x="9608" y="8499"/>
                    <a:pt x="10041" y="5197"/>
                  </a:cubicBezTo>
                  <a:cubicBezTo>
                    <a:pt x="10467" y="2357"/>
                    <a:pt x="8234" y="1"/>
                    <a:pt x="5585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115"/>
            <p:cNvSpPr/>
            <p:nvPr/>
          </p:nvSpPr>
          <p:spPr>
            <a:xfrm>
              <a:off x="4603950" y="1461825"/>
              <a:ext cx="242200" cy="195450"/>
            </a:xfrm>
            <a:custGeom>
              <a:rect b="b" l="l" r="r" t="t"/>
              <a:pathLst>
                <a:path extrusionOk="0" h="7818" w="9688">
                  <a:moveTo>
                    <a:pt x="3777" y="0"/>
                  </a:moveTo>
                  <a:cubicBezTo>
                    <a:pt x="1" y="0"/>
                    <a:pt x="1500" y="7818"/>
                    <a:pt x="3055" y="7818"/>
                  </a:cubicBezTo>
                  <a:cubicBezTo>
                    <a:pt x="3131" y="7818"/>
                    <a:pt x="3207" y="7799"/>
                    <a:pt x="3283" y="7759"/>
                  </a:cubicBezTo>
                  <a:cubicBezTo>
                    <a:pt x="6652" y="5991"/>
                    <a:pt x="9688" y="587"/>
                    <a:pt x="4117" y="20"/>
                  </a:cubicBezTo>
                  <a:cubicBezTo>
                    <a:pt x="3999" y="7"/>
                    <a:pt x="3886" y="0"/>
                    <a:pt x="37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115"/>
            <p:cNvSpPr/>
            <p:nvPr/>
          </p:nvSpPr>
          <p:spPr>
            <a:xfrm>
              <a:off x="4500875" y="1398600"/>
              <a:ext cx="292750" cy="150675"/>
            </a:xfrm>
            <a:custGeom>
              <a:rect b="b" l="l" r="r" t="t"/>
              <a:pathLst>
                <a:path extrusionOk="0" h="6027" w="11710">
                  <a:moveTo>
                    <a:pt x="3873" y="0"/>
                  </a:moveTo>
                  <a:cubicBezTo>
                    <a:pt x="1762" y="0"/>
                    <a:pt x="1" y="687"/>
                    <a:pt x="1" y="2516"/>
                  </a:cubicBezTo>
                  <a:cubicBezTo>
                    <a:pt x="1" y="4271"/>
                    <a:pt x="4914" y="6026"/>
                    <a:pt x="7721" y="6026"/>
                  </a:cubicBezTo>
                  <a:cubicBezTo>
                    <a:pt x="8168" y="6026"/>
                    <a:pt x="8562" y="5981"/>
                    <a:pt x="8874" y="5885"/>
                  </a:cubicBezTo>
                  <a:cubicBezTo>
                    <a:pt x="11142" y="5185"/>
                    <a:pt x="11709" y="3383"/>
                    <a:pt x="10508" y="2149"/>
                  </a:cubicBezTo>
                  <a:cubicBezTo>
                    <a:pt x="9385" y="971"/>
                    <a:pt x="6382" y="0"/>
                    <a:pt x="38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115"/>
            <p:cNvSpPr/>
            <p:nvPr/>
          </p:nvSpPr>
          <p:spPr>
            <a:xfrm>
              <a:off x="4493075" y="1468150"/>
              <a:ext cx="37850" cy="45075"/>
            </a:xfrm>
            <a:custGeom>
              <a:rect b="b" l="l" r="r" t="t"/>
              <a:pathLst>
                <a:path extrusionOk="0" h="1803" w="1514">
                  <a:moveTo>
                    <a:pt x="554" y="0"/>
                  </a:moveTo>
                  <a:cubicBezTo>
                    <a:pt x="442" y="0"/>
                    <a:pt x="0" y="26"/>
                    <a:pt x="146" y="435"/>
                  </a:cubicBezTo>
                  <a:cubicBezTo>
                    <a:pt x="346" y="935"/>
                    <a:pt x="947" y="1769"/>
                    <a:pt x="1514" y="1802"/>
                  </a:cubicBezTo>
                  <a:cubicBezTo>
                    <a:pt x="1047" y="1302"/>
                    <a:pt x="713" y="668"/>
                    <a:pt x="580" y="1"/>
                  </a:cubicBezTo>
                  <a:cubicBezTo>
                    <a:pt x="580" y="1"/>
                    <a:pt x="570" y="0"/>
                    <a:pt x="5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115"/>
            <p:cNvSpPr/>
            <p:nvPr/>
          </p:nvSpPr>
          <p:spPr>
            <a:xfrm>
              <a:off x="4639975" y="1611425"/>
              <a:ext cx="103600" cy="89725"/>
            </a:xfrm>
            <a:custGeom>
              <a:rect b="b" l="l" r="r" t="t"/>
              <a:pathLst>
                <a:path extrusionOk="0" h="3589" w="4144">
                  <a:moveTo>
                    <a:pt x="2545" y="0"/>
                  </a:moveTo>
                  <a:cubicBezTo>
                    <a:pt x="1601" y="0"/>
                    <a:pt x="737" y="965"/>
                    <a:pt x="408" y="1742"/>
                  </a:cubicBezTo>
                  <a:cubicBezTo>
                    <a:pt x="1" y="2651"/>
                    <a:pt x="329" y="3589"/>
                    <a:pt x="1283" y="3589"/>
                  </a:cubicBezTo>
                  <a:cubicBezTo>
                    <a:pt x="1344" y="3589"/>
                    <a:pt x="1408" y="3585"/>
                    <a:pt x="1475" y="3577"/>
                  </a:cubicBezTo>
                  <a:cubicBezTo>
                    <a:pt x="2309" y="3443"/>
                    <a:pt x="3043" y="2976"/>
                    <a:pt x="3543" y="2309"/>
                  </a:cubicBezTo>
                  <a:cubicBezTo>
                    <a:pt x="4144" y="1475"/>
                    <a:pt x="3910" y="308"/>
                    <a:pt x="2876" y="41"/>
                  </a:cubicBezTo>
                  <a:cubicBezTo>
                    <a:pt x="2765" y="13"/>
                    <a:pt x="2655" y="0"/>
                    <a:pt x="2545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115"/>
            <p:cNvSpPr/>
            <p:nvPr/>
          </p:nvSpPr>
          <p:spPr>
            <a:xfrm>
              <a:off x="4184000" y="2602300"/>
              <a:ext cx="417825" cy="1776300"/>
            </a:xfrm>
            <a:custGeom>
              <a:rect b="b" l="l" r="r" t="t"/>
              <a:pathLst>
                <a:path extrusionOk="0" h="71052" w="16713">
                  <a:moveTo>
                    <a:pt x="4970" y="1"/>
                  </a:moveTo>
                  <a:cubicBezTo>
                    <a:pt x="4970" y="1"/>
                    <a:pt x="0" y="26953"/>
                    <a:pt x="134" y="37194"/>
                  </a:cubicBezTo>
                  <a:cubicBezTo>
                    <a:pt x="234" y="47802"/>
                    <a:pt x="6038" y="70985"/>
                    <a:pt x="6038" y="70985"/>
                  </a:cubicBezTo>
                  <a:lnTo>
                    <a:pt x="11675" y="71052"/>
                  </a:lnTo>
                  <a:cubicBezTo>
                    <a:pt x="11675" y="71052"/>
                    <a:pt x="9807" y="48669"/>
                    <a:pt x="10308" y="38261"/>
                  </a:cubicBezTo>
                  <a:cubicBezTo>
                    <a:pt x="10474" y="35092"/>
                    <a:pt x="11108" y="30656"/>
                    <a:pt x="11942" y="25886"/>
                  </a:cubicBezTo>
                  <a:cubicBezTo>
                    <a:pt x="13009" y="19915"/>
                    <a:pt x="13510" y="17513"/>
                    <a:pt x="14844" y="9975"/>
                  </a:cubicBezTo>
                  <a:cubicBezTo>
                    <a:pt x="15845" y="4571"/>
                    <a:pt x="16712" y="868"/>
                    <a:pt x="16712" y="868"/>
                  </a:cubicBezTo>
                  <a:lnTo>
                    <a:pt x="49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115"/>
            <p:cNvSpPr/>
            <p:nvPr/>
          </p:nvSpPr>
          <p:spPr>
            <a:xfrm>
              <a:off x="4445000" y="2802450"/>
              <a:ext cx="112625" cy="525400"/>
            </a:xfrm>
            <a:custGeom>
              <a:rect b="b" l="l" r="r" t="t"/>
              <a:pathLst>
                <a:path extrusionOk="0" h="21016" w="4505">
                  <a:moveTo>
                    <a:pt x="2136" y="0"/>
                  </a:moveTo>
                  <a:cubicBezTo>
                    <a:pt x="34" y="5271"/>
                    <a:pt x="1" y="17580"/>
                    <a:pt x="968" y="21015"/>
                  </a:cubicBezTo>
                  <a:cubicBezTo>
                    <a:pt x="1135" y="20015"/>
                    <a:pt x="1302" y="18947"/>
                    <a:pt x="1502" y="17880"/>
                  </a:cubicBezTo>
                  <a:cubicBezTo>
                    <a:pt x="2569" y="11909"/>
                    <a:pt x="3070" y="9507"/>
                    <a:pt x="4404" y="1935"/>
                  </a:cubicBezTo>
                  <a:cubicBezTo>
                    <a:pt x="4437" y="1802"/>
                    <a:pt x="4471" y="1635"/>
                    <a:pt x="4504" y="1502"/>
                  </a:cubicBezTo>
                  <a:cubicBezTo>
                    <a:pt x="3804" y="868"/>
                    <a:pt x="3003" y="367"/>
                    <a:pt x="2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115"/>
            <p:cNvSpPr/>
            <p:nvPr/>
          </p:nvSpPr>
          <p:spPr>
            <a:xfrm>
              <a:off x="4466700" y="2613975"/>
              <a:ext cx="421150" cy="1764625"/>
            </a:xfrm>
            <a:custGeom>
              <a:rect b="b" l="l" r="r" t="t"/>
              <a:pathLst>
                <a:path extrusionOk="0" h="70585" w="16846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034" y="28221"/>
                    <a:pt x="1835" y="37995"/>
                  </a:cubicBezTo>
                  <a:cubicBezTo>
                    <a:pt x="2702" y="48702"/>
                    <a:pt x="10708" y="70585"/>
                    <a:pt x="10708" y="70585"/>
                  </a:cubicBezTo>
                  <a:lnTo>
                    <a:pt x="16846" y="70585"/>
                  </a:lnTo>
                  <a:cubicBezTo>
                    <a:pt x="16846" y="70585"/>
                    <a:pt x="12743" y="50570"/>
                    <a:pt x="11508" y="40129"/>
                  </a:cubicBezTo>
                  <a:cubicBezTo>
                    <a:pt x="10074" y="28288"/>
                    <a:pt x="11508" y="835"/>
                    <a:pt x="11508" y="8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115"/>
            <p:cNvSpPr/>
            <p:nvPr/>
          </p:nvSpPr>
          <p:spPr>
            <a:xfrm>
              <a:off x="4695200" y="4324375"/>
              <a:ext cx="201825" cy="57550"/>
            </a:xfrm>
            <a:custGeom>
              <a:rect b="b" l="l" r="r" t="t"/>
              <a:pathLst>
                <a:path extrusionOk="0" h="2302" w="8073">
                  <a:moveTo>
                    <a:pt x="0" y="0"/>
                  </a:moveTo>
                  <a:lnTo>
                    <a:pt x="834" y="2302"/>
                  </a:lnTo>
                  <a:lnTo>
                    <a:pt x="8073" y="2302"/>
                  </a:lnTo>
                  <a:lnTo>
                    <a:pt x="8073" y="1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115"/>
            <p:cNvSpPr/>
            <p:nvPr/>
          </p:nvSpPr>
          <p:spPr>
            <a:xfrm>
              <a:off x="4297400" y="4321875"/>
              <a:ext cx="189325" cy="60050"/>
            </a:xfrm>
            <a:custGeom>
              <a:rect b="b" l="l" r="r" t="t"/>
              <a:pathLst>
                <a:path extrusionOk="0" h="2402" w="7573">
                  <a:moveTo>
                    <a:pt x="1" y="0"/>
                  </a:moveTo>
                  <a:lnTo>
                    <a:pt x="768" y="2302"/>
                  </a:lnTo>
                  <a:lnTo>
                    <a:pt x="7539" y="2402"/>
                  </a:lnTo>
                  <a:lnTo>
                    <a:pt x="7573" y="2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115"/>
            <p:cNvSpPr/>
            <p:nvPr/>
          </p:nvSpPr>
          <p:spPr>
            <a:xfrm>
              <a:off x="4554250" y="1576500"/>
              <a:ext cx="17550" cy="24275"/>
            </a:xfrm>
            <a:custGeom>
              <a:rect b="b" l="l" r="r" t="t"/>
              <a:pathLst>
                <a:path extrusionOk="0" h="971" w="702">
                  <a:moveTo>
                    <a:pt x="363" y="0"/>
                  </a:moveTo>
                  <a:cubicBezTo>
                    <a:pt x="180" y="0"/>
                    <a:pt x="34" y="221"/>
                    <a:pt x="34" y="470"/>
                  </a:cubicBezTo>
                  <a:cubicBezTo>
                    <a:pt x="1" y="737"/>
                    <a:pt x="134" y="937"/>
                    <a:pt x="301" y="971"/>
                  </a:cubicBezTo>
                  <a:cubicBezTo>
                    <a:pt x="501" y="971"/>
                    <a:pt x="635" y="771"/>
                    <a:pt x="668" y="504"/>
                  </a:cubicBezTo>
                  <a:cubicBezTo>
                    <a:pt x="701" y="270"/>
                    <a:pt x="568" y="3"/>
                    <a:pt x="401" y="3"/>
                  </a:cubicBezTo>
                  <a:cubicBezTo>
                    <a:pt x="388" y="1"/>
                    <a:pt x="375" y="0"/>
                    <a:pt x="3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115"/>
            <p:cNvSpPr/>
            <p:nvPr/>
          </p:nvSpPr>
          <p:spPr>
            <a:xfrm>
              <a:off x="4478375" y="1570650"/>
              <a:ext cx="16700" cy="24300"/>
            </a:xfrm>
            <a:custGeom>
              <a:rect b="b" l="l" r="r" t="t"/>
              <a:pathLst>
                <a:path extrusionOk="0" h="972" w="668">
                  <a:moveTo>
                    <a:pt x="335" y="1"/>
                  </a:moveTo>
                  <a:cubicBezTo>
                    <a:pt x="180" y="1"/>
                    <a:pt x="31" y="221"/>
                    <a:pt x="0" y="471"/>
                  </a:cubicBezTo>
                  <a:cubicBezTo>
                    <a:pt x="0" y="738"/>
                    <a:pt x="134" y="971"/>
                    <a:pt x="300" y="971"/>
                  </a:cubicBezTo>
                  <a:cubicBezTo>
                    <a:pt x="467" y="971"/>
                    <a:pt x="667" y="771"/>
                    <a:pt x="667" y="504"/>
                  </a:cubicBezTo>
                  <a:cubicBezTo>
                    <a:pt x="667" y="237"/>
                    <a:pt x="567" y="4"/>
                    <a:pt x="367" y="4"/>
                  </a:cubicBezTo>
                  <a:cubicBezTo>
                    <a:pt x="356" y="2"/>
                    <a:pt x="346" y="1"/>
                    <a:pt x="3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115"/>
            <p:cNvSpPr/>
            <p:nvPr/>
          </p:nvSpPr>
          <p:spPr>
            <a:xfrm>
              <a:off x="4482550" y="1588250"/>
              <a:ext cx="36700" cy="64650"/>
            </a:xfrm>
            <a:custGeom>
              <a:rect b="b" l="l" r="r" t="t"/>
              <a:pathLst>
                <a:path extrusionOk="0" h="2586" w="1468">
                  <a:moveTo>
                    <a:pt x="1468" y="0"/>
                  </a:moveTo>
                  <a:cubicBezTo>
                    <a:pt x="1067" y="801"/>
                    <a:pt x="567" y="1568"/>
                    <a:pt x="0" y="2235"/>
                  </a:cubicBezTo>
                  <a:cubicBezTo>
                    <a:pt x="276" y="2456"/>
                    <a:pt x="644" y="2586"/>
                    <a:pt x="1009" y="2586"/>
                  </a:cubicBezTo>
                  <a:cubicBezTo>
                    <a:pt x="1084" y="2586"/>
                    <a:pt x="1160" y="2580"/>
                    <a:pt x="1234" y="2569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115"/>
            <p:cNvSpPr/>
            <p:nvPr/>
          </p:nvSpPr>
          <p:spPr>
            <a:xfrm>
              <a:off x="4530900" y="1649325"/>
              <a:ext cx="50900" cy="23175"/>
            </a:xfrm>
            <a:custGeom>
              <a:rect b="b" l="l" r="r" t="t"/>
              <a:pathLst>
                <a:path extrusionOk="0" h="927" w="2036">
                  <a:moveTo>
                    <a:pt x="1935" y="1"/>
                  </a:moveTo>
                  <a:cubicBezTo>
                    <a:pt x="1910" y="1"/>
                    <a:pt x="1885" y="9"/>
                    <a:pt x="1869" y="26"/>
                  </a:cubicBezTo>
                  <a:cubicBezTo>
                    <a:pt x="1483" y="500"/>
                    <a:pt x="913" y="737"/>
                    <a:pt x="299" y="737"/>
                  </a:cubicBezTo>
                  <a:cubicBezTo>
                    <a:pt x="223" y="737"/>
                    <a:pt x="145" y="734"/>
                    <a:pt x="67" y="726"/>
                  </a:cubicBezTo>
                  <a:cubicBezTo>
                    <a:pt x="34" y="726"/>
                    <a:pt x="1" y="760"/>
                    <a:pt x="1" y="793"/>
                  </a:cubicBezTo>
                  <a:cubicBezTo>
                    <a:pt x="1" y="860"/>
                    <a:pt x="34" y="893"/>
                    <a:pt x="67" y="893"/>
                  </a:cubicBezTo>
                  <a:cubicBezTo>
                    <a:pt x="168" y="926"/>
                    <a:pt x="301" y="926"/>
                    <a:pt x="401" y="926"/>
                  </a:cubicBezTo>
                  <a:cubicBezTo>
                    <a:pt x="1035" y="893"/>
                    <a:pt x="1602" y="626"/>
                    <a:pt x="2002" y="159"/>
                  </a:cubicBezTo>
                  <a:cubicBezTo>
                    <a:pt x="2036" y="126"/>
                    <a:pt x="2036" y="59"/>
                    <a:pt x="2002" y="26"/>
                  </a:cubicBezTo>
                  <a:cubicBezTo>
                    <a:pt x="1986" y="9"/>
                    <a:pt x="1961" y="1"/>
                    <a:pt x="19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115"/>
            <p:cNvSpPr/>
            <p:nvPr/>
          </p:nvSpPr>
          <p:spPr>
            <a:xfrm>
              <a:off x="4562600" y="1541550"/>
              <a:ext cx="37550" cy="25050"/>
            </a:xfrm>
            <a:custGeom>
              <a:rect b="b" l="l" r="r" t="t"/>
              <a:pathLst>
                <a:path extrusionOk="0" h="1002" w="1502">
                  <a:moveTo>
                    <a:pt x="234" y="0"/>
                  </a:moveTo>
                  <a:cubicBezTo>
                    <a:pt x="0" y="0"/>
                    <a:pt x="0" y="301"/>
                    <a:pt x="234" y="301"/>
                  </a:cubicBezTo>
                  <a:cubicBezTo>
                    <a:pt x="634" y="334"/>
                    <a:pt x="968" y="567"/>
                    <a:pt x="1201" y="901"/>
                  </a:cubicBezTo>
                  <a:cubicBezTo>
                    <a:pt x="1235" y="968"/>
                    <a:pt x="1301" y="1001"/>
                    <a:pt x="1335" y="1001"/>
                  </a:cubicBezTo>
                  <a:cubicBezTo>
                    <a:pt x="1368" y="968"/>
                    <a:pt x="1401" y="968"/>
                    <a:pt x="1435" y="968"/>
                  </a:cubicBezTo>
                  <a:cubicBezTo>
                    <a:pt x="1501" y="901"/>
                    <a:pt x="1501" y="801"/>
                    <a:pt x="1468" y="734"/>
                  </a:cubicBezTo>
                  <a:cubicBezTo>
                    <a:pt x="1201" y="301"/>
                    <a:pt x="734" y="34"/>
                    <a:pt x="2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115"/>
            <p:cNvSpPr/>
            <p:nvPr/>
          </p:nvSpPr>
          <p:spPr>
            <a:xfrm>
              <a:off x="4459200" y="1528825"/>
              <a:ext cx="35875" cy="26100"/>
            </a:xfrm>
            <a:custGeom>
              <a:rect b="b" l="l" r="r" t="t"/>
              <a:pathLst>
                <a:path extrusionOk="0" h="1044" w="1435">
                  <a:moveTo>
                    <a:pt x="1303" y="0"/>
                  </a:moveTo>
                  <a:cubicBezTo>
                    <a:pt x="1291" y="0"/>
                    <a:pt x="1279" y="3"/>
                    <a:pt x="1268" y="9"/>
                  </a:cubicBezTo>
                  <a:cubicBezTo>
                    <a:pt x="734" y="42"/>
                    <a:pt x="300" y="343"/>
                    <a:pt x="33" y="810"/>
                  </a:cubicBezTo>
                  <a:cubicBezTo>
                    <a:pt x="0" y="876"/>
                    <a:pt x="33" y="976"/>
                    <a:pt x="100" y="1010"/>
                  </a:cubicBezTo>
                  <a:cubicBezTo>
                    <a:pt x="133" y="1043"/>
                    <a:pt x="167" y="1043"/>
                    <a:pt x="200" y="1043"/>
                  </a:cubicBezTo>
                  <a:cubicBezTo>
                    <a:pt x="234" y="1043"/>
                    <a:pt x="300" y="1010"/>
                    <a:pt x="334" y="976"/>
                  </a:cubicBezTo>
                  <a:cubicBezTo>
                    <a:pt x="500" y="609"/>
                    <a:pt x="867" y="376"/>
                    <a:pt x="1268" y="309"/>
                  </a:cubicBezTo>
                  <a:cubicBezTo>
                    <a:pt x="1368" y="309"/>
                    <a:pt x="1434" y="242"/>
                    <a:pt x="1401" y="142"/>
                  </a:cubicBezTo>
                  <a:cubicBezTo>
                    <a:pt x="1401" y="60"/>
                    <a:pt x="1356" y="0"/>
                    <a:pt x="13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115"/>
            <p:cNvSpPr/>
            <p:nvPr/>
          </p:nvSpPr>
          <p:spPr>
            <a:xfrm>
              <a:off x="4746050" y="4475225"/>
              <a:ext cx="44225" cy="21800"/>
            </a:xfrm>
            <a:custGeom>
              <a:rect b="b" l="l" r="r" t="t"/>
              <a:pathLst>
                <a:path extrusionOk="0" h="872" w="1769">
                  <a:moveTo>
                    <a:pt x="326" y="151"/>
                  </a:moveTo>
                  <a:cubicBezTo>
                    <a:pt x="568" y="151"/>
                    <a:pt x="1093" y="407"/>
                    <a:pt x="1469" y="638"/>
                  </a:cubicBezTo>
                  <a:cubicBezTo>
                    <a:pt x="1245" y="677"/>
                    <a:pt x="1042" y="696"/>
                    <a:pt x="866" y="696"/>
                  </a:cubicBezTo>
                  <a:cubicBezTo>
                    <a:pt x="596" y="696"/>
                    <a:pt x="389" y="652"/>
                    <a:pt x="268" y="571"/>
                  </a:cubicBezTo>
                  <a:cubicBezTo>
                    <a:pt x="201" y="504"/>
                    <a:pt x="168" y="371"/>
                    <a:pt x="168" y="271"/>
                  </a:cubicBezTo>
                  <a:cubicBezTo>
                    <a:pt x="168" y="237"/>
                    <a:pt x="201" y="204"/>
                    <a:pt x="234" y="171"/>
                  </a:cubicBezTo>
                  <a:cubicBezTo>
                    <a:pt x="257" y="157"/>
                    <a:pt x="288" y="151"/>
                    <a:pt x="326" y="151"/>
                  </a:cubicBezTo>
                  <a:close/>
                  <a:moveTo>
                    <a:pt x="320" y="0"/>
                  </a:moveTo>
                  <a:cubicBezTo>
                    <a:pt x="249" y="0"/>
                    <a:pt x="186" y="11"/>
                    <a:pt x="134" y="37"/>
                  </a:cubicBezTo>
                  <a:cubicBezTo>
                    <a:pt x="68" y="71"/>
                    <a:pt x="1" y="171"/>
                    <a:pt x="1" y="271"/>
                  </a:cubicBezTo>
                  <a:cubicBezTo>
                    <a:pt x="1" y="404"/>
                    <a:pt x="68" y="571"/>
                    <a:pt x="168" y="671"/>
                  </a:cubicBezTo>
                  <a:cubicBezTo>
                    <a:pt x="368" y="805"/>
                    <a:pt x="601" y="871"/>
                    <a:pt x="835" y="871"/>
                  </a:cubicBezTo>
                  <a:cubicBezTo>
                    <a:pt x="1102" y="838"/>
                    <a:pt x="1402" y="805"/>
                    <a:pt x="1702" y="738"/>
                  </a:cubicBezTo>
                  <a:cubicBezTo>
                    <a:pt x="1735" y="738"/>
                    <a:pt x="1735" y="704"/>
                    <a:pt x="1769" y="671"/>
                  </a:cubicBezTo>
                  <a:cubicBezTo>
                    <a:pt x="1769" y="638"/>
                    <a:pt x="1735" y="604"/>
                    <a:pt x="1735" y="571"/>
                  </a:cubicBezTo>
                  <a:cubicBezTo>
                    <a:pt x="1619" y="513"/>
                    <a:pt x="796" y="0"/>
                    <a:pt x="3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115"/>
            <p:cNvSpPr/>
            <p:nvPr/>
          </p:nvSpPr>
          <p:spPr>
            <a:xfrm>
              <a:off x="4761900" y="4455900"/>
              <a:ext cx="28375" cy="37775"/>
            </a:xfrm>
            <a:custGeom>
              <a:rect b="b" l="l" r="r" t="t"/>
              <a:pathLst>
                <a:path extrusionOk="0" h="1511" w="1135">
                  <a:moveTo>
                    <a:pt x="421" y="163"/>
                  </a:moveTo>
                  <a:cubicBezTo>
                    <a:pt x="468" y="163"/>
                    <a:pt x="510" y="194"/>
                    <a:pt x="534" y="243"/>
                  </a:cubicBezTo>
                  <a:cubicBezTo>
                    <a:pt x="768" y="543"/>
                    <a:pt x="935" y="910"/>
                    <a:pt x="935" y="1277"/>
                  </a:cubicBezTo>
                  <a:cubicBezTo>
                    <a:pt x="601" y="1010"/>
                    <a:pt x="167" y="443"/>
                    <a:pt x="201" y="243"/>
                  </a:cubicBezTo>
                  <a:cubicBezTo>
                    <a:pt x="201" y="210"/>
                    <a:pt x="201" y="177"/>
                    <a:pt x="334" y="177"/>
                  </a:cubicBezTo>
                  <a:lnTo>
                    <a:pt x="368" y="177"/>
                  </a:lnTo>
                  <a:cubicBezTo>
                    <a:pt x="386" y="168"/>
                    <a:pt x="403" y="163"/>
                    <a:pt x="421" y="163"/>
                  </a:cubicBezTo>
                  <a:close/>
                  <a:moveTo>
                    <a:pt x="374" y="1"/>
                  </a:moveTo>
                  <a:cubicBezTo>
                    <a:pt x="350" y="1"/>
                    <a:pt x="325" y="4"/>
                    <a:pt x="301" y="10"/>
                  </a:cubicBezTo>
                  <a:cubicBezTo>
                    <a:pt x="201" y="10"/>
                    <a:pt x="67" y="110"/>
                    <a:pt x="67" y="210"/>
                  </a:cubicBezTo>
                  <a:cubicBezTo>
                    <a:pt x="1" y="577"/>
                    <a:pt x="668" y="1311"/>
                    <a:pt x="1001" y="1511"/>
                  </a:cubicBezTo>
                  <a:lnTo>
                    <a:pt x="1101" y="1511"/>
                  </a:lnTo>
                  <a:cubicBezTo>
                    <a:pt x="1101" y="1477"/>
                    <a:pt x="1135" y="1477"/>
                    <a:pt x="1135" y="1444"/>
                  </a:cubicBezTo>
                  <a:cubicBezTo>
                    <a:pt x="1135" y="1411"/>
                    <a:pt x="1035" y="443"/>
                    <a:pt x="668" y="110"/>
                  </a:cubicBezTo>
                  <a:cubicBezTo>
                    <a:pt x="586" y="55"/>
                    <a:pt x="482" y="1"/>
                    <a:pt x="3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115"/>
            <p:cNvSpPr/>
            <p:nvPr/>
          </p:nvSpPr>
          <p:spPr>
            <a:xfrm>
              <a:off x="4316575" y="4472750"/>
              <a:ext cx="51750" cy="21675"/>
            </a:xfrm>
            <a:custGeom>
              <a:rect b="b" l="l" r="r" t="t"/>
              <a:pathLst>
                <a:path extrusionOk="0" h="867" w="2070">
                  <a:moveTo>
                    <a:pt x="358" y="159"/>
                  </a:moveTo>
                  <a:cubicBezTo>
                    <a:pt x="654" y="159"/>
                    <a:pt x="1292" y="398"/>
                    <a:pt x="1769" y="637"/>
                  </a:cubicBezTo>
                  <a:cubicBezTo>
                    <a:pt x="1487" y="686"/>
                    <a:pt x="1237" y="708"/>
                    <a:pt x="1023" y="708"/>
                  </a:cubicBezTo>
                  <a:cubicBezTo>
                    <a:pt x="655" y="708"/>
                    <a:pt x="395" y="642"/>
                    <a:pt x="268" y="537"/>
                  </a:cubicBezTo>
                  <a:cubicBezTo>
                    <a:pt x="201" y="470"/>
                    <a:pt x="168" y="370"/>
                    <a:pt x="168" y="270"/>
                  </a:cubicBezTo>
                  <a:cubicBezTo>
                    <a:pt x="168" y="236"/>
                    <a:pt x="201" y="203"/>
                    <a:pt x="234" y="203"/>
                  </a:cubicBezTo>
                  <a:lnTo>
                    <a:pt x="268" y="170"/>
                  </a:lnTo>
                  <a:cubicBezTo>
                    <a:pt x="292" y="163"/>
                    <a:pt x="323" y="159"/>
                    <a:pt x="358" y="159"/>
                  </a:cubicBezTo>
                  <a:close/>
                  <a:moveTo>
                    <a:pt x="334" y="0"/>
                  </a:moveTo>
                  <a:cubicBezTo>
                    <a:pt x="256" y="0"/>
                    <a:pt x="188" y="11"/>
                    <a:pt x="134" y="36"/>
                  </a:cubicBezTo>
                  <a:cubicBezTo>
                    <a:pt x="68" y="103"/>
                    <a:pt x="34" y="170"/>
                    <a:pt x="1" y="270"/>
                  </a:cubicBezTo>
                  <a:cubicBezTo>
                    <a:pt x="1" y="403"/>
                    <a:pt x="34" y="537"/>
                    <a:pt x="168" y="637"/>
                  </a:cubicBezTo>
                  <a:cubicBezTo>
                    <a:pt x="341" y="810"/>
                    <a:pt x="686" y="866"/>
                    <a:pt x="1051" y="866"/>
                  </a:cubicBezTo>
                  <a:cubicBezTo>
                    <a:pt x="1390" y="866"/>
                    <a:pt x="1746" y="818"/>
                    <a:pt x="2002" y="770"/>
                  </a:cubicBezTo>
                  <a:lnTo>
                    <a:pt x="2036" y="770"/>
                  </a:lnTo>
                  <a:cubicBezTo>
                    <a:pt x="2069" y="737"/>
                    <a:pt x="2069" y="737"/>
                    <a:pt x="2069" y="703"/>
                  </a:cubicBezTo>
                  <a:cubicBezTo>
                    <a:pt x="2069" y="670"/>
                    <a:pt x="2069" y="637"/>
                    <a:pt x="2036" y="603"/>
                  </a:cubicBezTo>
                  <a:cubicBezTo>
                    <a:pt x="1919" y="545"/>
                    <a:pt x="881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115"/>
            <p:cNvSpPr/>
            <p:nvPr/>
          </p:nvSpPr>
          <p:spPr>
            <a:xfrm>
              <a:off x="4336600" y="4454250"/>
              <a:ext cx="31725" cy="37775"/>
            </a:xfrm>
            <a:custGeom>
              <a:rect b="b" l="l" r="r" t="t"/>
              <a:pathLst>
                <a:path extrusionOk="0" h="1511" w="1269">
                  <a:moveTo>
                    <a:pt x="367" y="142"/>
                  </a:moveTo>
                  <a:cubicBezTo>
                    <a:pt x="468" y="142"/>
                    <a:pt x="601" y="176"/>
                    <a:pt x="668" y="276"/>
                  </a:cubicBezTo>
                  <a:cubicBezTo>
                    <a:pt x="935" y="543"/>
                    <a:pt x="1068" y="910"/>
                    <a:pt x="1101" y="1310"/>
                  </a:cubicBezTo>
                  <a:cubicBezTo>
                    <a:pt x="668" y="1043"/>
                    <a:pt x="167" y="476"/>
                    <a:pt x="201" y="243"/>
                  </a:cubicBezTo>
                  <a:cubicBezTo>
                    <a:pt x="201" y="243"/>
                    <a:pt x="201" y="176"/>
                    <a:pt x="267" y="142"/>
                  </a:cubicBezTo>
                  <a:close/>
                  <a:moveTo>
                    <a:pt x="441" y="0"/>
                  </a:moveTo>
                  <a:cubicBezTo>
                    <a:pt x="416" y="0"/>
                    <a:pt x="391" y="3"/>
                    <a:pt x="367" y="9"/>
                  </a:cubicBezTo>
                  <a:cubicBezTo>
                    <a:pt x="134" y="9"/>
                    <a:pt x="67" y="109"/>
                    <a:pt x="67" y="209"/>
                  </a:cubicBezTo>
                  <a:cubicBezTo>
                    <a:pt x="1" y="576"/>
                    <a:pt x="768" y="1310"/>
                    <a:pt x="1168" y="1510"/>
                  </a:cubicBezTo>
                  <a:lnTo>
                    <a:pt x="1235" y="1510"/>
                  </a:lnTo>
                  <a:cubicBezTo>
                    <a:pt x="1268" y="1477"/>
                    <a:pt x="1268" y="1443"/>
                    <a:pt x="1268" y="1443"/>
                  </a:cubicBezTo>
                  <a:cubicBezTo>
                    <a:pt x="1268" y="1410"/>
                    <a:pt x="1201" y="476"/>
                    <a:pt x="768" y="142"/>
                  </a:cubicBezTo>
                  <a:cubicBezTo>
                    <a:pt x="685" y="60"/>
                    <a:pt x="558" y="0"/>
                    <a:pt x="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115"/>
            <p:cNvSpPr/>
            <p:nvPr/>
          </p:nvSpPr>
          <p:spPr>
            <a:xfrm>
              <a:off x="4741900" y="1963525"/>
              <a:ext cx="270200" cy="767225"/>
            </a:xfrm>
            <a:custGeom>
              <a:rect b="b" l="l" r="r" t="t"/>
              <a:pathLst>
                <a:path extrusionOk="0" h="30689" w="10808">
                  <a:moveTo>
                    <a:pt x="4570" y="0"/>
                  </a:moveTo>
                  <a:lnTo>
                    <a:pt x="0" y="2202"/>
                  </a:lnTo>
                  <a:lnTo>
                    <a:pt x="3169" y="9073"/>
                  </a:lnTo>
                  <a:cubicBezTo>
                    <a:pt x="3669" y="10207"/>
                    <a:pt x="4203" y="11342"/>
                    <a:pt x="4703" y="12509"/>
                  </a:cubicBezTo>
                  <a:cubicBezTo>
                    <a:pt x="4937" y="13076"/>
                    <a:pt x="5170" y="13643"/>
                    <a:pt x="5404" y="14210"/>
                  </a:cubicBezTo>
                  <a:lnTo>
                    <a:pt x="5604" y="14644"/>
                  </a:lnTo>
                  <a:cubicBezTo>
                    <a:pt x="5671" y="14777"/>
                    <a:pt x="5671" y="14877"/>
                    <a:pt x="5738" y="15011"/>
                  </a:cubicBezTo>
                  <a:cubicBezTo>
                    <a:pt x="5838" y="15244"/>
                    <a:pt x="5904" y="15478"/>
                    <a:pt x="5971" y="15745"/>
                  </a:cubicBezTo>
                  <a:cubicBezTo>
                    <a:pt x="6238" y="16812"/>
                    <a:pt x="6405" y="17913"/>
                    <a:pt x="6438" y="19014"/>
                  </a:cubicBezTo>
                  <a:cubicBezTo>
                    <a:pt x="6471" y="20181"/>
                    <a:pt x="6405" y="21349"/>
                    <a:pt x="6305" y="22516"/>
                  </a:cubicBezTo>
                  <a:cubicBezTo>
                    <a:pt x="6171" y="23717"/>
                    <a:pt x="5938" y="24918"/>
                    <a:pt x="5704" y="26119"/>
                  </a:cubicBezTo>
                  <a:cubicBezTo>
                    <a:pt x="5471" y="27320"/>
                    <a:pt x="5170" y="28554"/>
                    <a:pt x="4837" y="29688"/>
                  </a:cubicBezTo>
                  <a:lnTo>
                    <a:pt x="7139" y="30689"/>
                  </a:lnTo>
                  <a:cubicBezTo>
                    <a:pt x="7472" y="30088"/>
                    <a:pt x="7772" y="29488"/>
                    <a:pt x="8039" y="28887"/>
                  </a:cubicBezTo>
                  <a:cubicBezTo>
                    <a:pt x="8306" y="28287"/>
                    <a:pt x="8540" y="27653"/>
                    <a:pt x="8773" y="27019"/>
                  </a:cubicBezTo>
                  <a:cubicBezTo>
                    <a:pt x="9273" y="25785"/>
                    <a:pt x="9640" y="24484"/>
                    <a:pt x="9974" y="23183"/>
                  </a:cubicBezTo>
                  <a:cubicBezTo>
                    <a:pt x="10674" y="20415"/>
                    <a:pt x="10808" y="17546"/>
                    <a:pt x="10341" y="14744"/>
                  </a:cubicBezTo>
                  <a:cubicBezTo>
                    <a:pt x="10274" y="14377"/>
                    <a:pt x="10207" y="14010"/>
                    <a:pt x="10074" y="13643"/>
                  </a:cubicBezTo>
                  <a:lnTo>
                    <a:pt x="9907" y="13076"/>
                  </a:lnTo>
                  <a:lnTo>
                    <a:pt x="9774" y="12609"/>
                  </a:lnTo>
                  <a:cubicBezTo>
                    <a:pt x="9540" y="12009"/>
                    <a:pt x="9340" y="11375"/>
                    <a:pt x="9140" y="10741"/>
                  </a:cubicBezTo>
                  <a:cubicBezTo>
                    <a:pt x="8706" y="9507"/>
                    <a:pt x="8239" y="8306"/>
                    <a:pt x="7772" y="7105"/>
                  </a:cubicBezTo>
                  <a:cubicBezTo>
                    <a:pt x="6805" y="4703"/>
                    <a:pt x="5738" y="2368"/>
                    <a:pt x="4570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115"/>
            <p:cNvSpPr/>
            <p:nvPr/>
          </p:nvSpPr>
          <p:spPr>
            <a:xfrm>
              <a:off x="4689675" y="1904375"/>
              <a:ext cx="296575" cy="367725"/>
            </a:xfrm>
            <a:custGeom>
              <a:rect b="b" l="l" r="r" t="t"/>
              <a:pathLst>
                <a:path extrusionOk="0" h="14709" w="11863">
                  <a:moveTo>
                    <a:pt x="4046" y="1"/>
                  </a:moveTo>
                  <a:cubicBezTo>
                    <a:pt x="1421" y="1"/>
                    <a:pt x="1" y="2233"/>
                    <a:pt x="1188" y="5769"/>
                  </a:cubicBezTo>
                  <a:cubicBezTo>
                    <a:pt x="2523" y="9705"/>
                    <a:pt x="4791" y="14708"/>
                    <a:pt x="4791" y="14708"/>
                  </a:cubicBezTo>
                  <a:lnTo>
                    <a:pt x="11863" y="11606"/>
                  </a:lnTo>
                  <a:cubicBezTo>
                    <a:pt x="11863" y="11606"/>
                    <a:pt x="8861" y="1265"/>
                    <a:pt x="5825" y="298"/>
                  </a:cubicBezTo>
                  <a:cubicBezTo>
                    <a:pt x="5189" y="97"/>
                    <a:pt x="4591" y="1"/>
                    <a:pt x="40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115"/>
            <p:cNvSpPr/>
            <p:nvPr/>
          </p:nvSpPr>
          <p:spPr>
            <a:xfrm>
              <a:off x="4826125" y="2691525"/>
              <a:ext cx="126775" cy="100100"/>
            </a:xfrm>
            <a:custGeom>
              <a:rect b="b" l="l" r="r" t="t"/>
              <a:pathLst>
                <a:path extrusionOk="0" h="4004" w="5071">
                  <a:moveTo>
                    <a:pt x="1668" y="1"/>
                  </a:moveTo>
                  <a:lnTo>
                    <a:pt x="0" y="3003"/>
                  </a:lnTo>
                  <a:lnTo>
                    <a:pt x="3903" y="4004"/>
                  </a:lnTo>
                  <a:cubicBezTo>
                    <a:pt x="3903" y="4004"/>
                    <a:pt x="5070" y="1102"/>
                    <a:pt x="3669" y="201"/>
                  </a:cubicBezTo>
                  <a:lnTo>
                    <a:pt x="1668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115"/>
            <p:cNvSpPr/>
            <p:nvPr/>
          </p:nvSpPr>
          <p:spPr>
            <a:xfrm>
              <a:off x="4819450" y="2764219"/>
              <a:ext cx="104250" cy="91750"/>
            </a:xfrm>
            <a:custGeom>
              <a:rect b="b" l="l" r="r" t="t"/>
              <a:pathLst>
                <a:path extrusionOk="0" h="3670" w="4170">
                  <a:moveTo>
                    <a:pt x="267" y="0"/>
                  </a:moveTo>
                  <a:lnTo>
                    <a:pt x="0" y="3369"/>
                  </a:lnTo>
                  <a:lnTo>
                    <a:pt x="3570" y="3669"/>
                  </a:lnTo>
                  <a:lnTo>
                    <a:pt x="4170" y="1001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7" name="Google Shape;2737;p115"/>
          <p:cNvSpPr txBox="1"/>
          <p:nvPr>
            <p:ph idx="2" type="title"/>
          </p:nvPr>
        </p:nvSpPr>
        <p:spPr>
          <a:xfrm>
            <a:off x="2402525" y="1197925"/>
            <a:ext cx="2611200" cy="220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grpSp>
        <p:nvGrpSpPr>
          <p:cNvPr id="2738" name="Google Shape;2738;p115"/>
          <p:cNvGrpSpPr/>
          <p:nvPr/>
        </p:nvGrpSpPr>
        <p:grpSpPr>
          <a:xfrm>
            <a:off x="5508085" y="1309625"/>
            <a:ext cx="3099356" cy="3294875"/>
            <a:chOff x="5324700" y="1309625"/>
            <a:chExt cx="3099356" cy="3294875"/>
          </a:xfrm>
        </p:grpSpPr>
        <p:sp>
          <p:nvSpPr>
            <p:cNvPr id="2739" name="Google Shape;2739;p115"/>
            <p:cNvSpPr/>
            <p:nvPr/>
          </p:nvSpPr>
          <p:spPr>
            <a:xfrm>
              <a:off x="7656350" y="4274250"/>
              <a:ext cx="146800" cy="2525"/>
            </a:xfrm>
            <a:custGeom>
              <a:rect b="b" l="l" r="r" t="t"/>
              <a:pathLst>
                <a:path extrusionOk="0" h="101" w="5872">
                  <a:moveTo>
                    <a:pt x="1" y="0"/>
                  </a:moveTo>
                  <a:lnTo>
                    <a:pt x="1" y="101"/>
                  </a:lnTo>
                  <a:lnTo>
                    <a:pt x="5872" y="101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115"/>
            <p:cNvSpPr/>
            <p:nvPr/>
          </p:nvSpPr>
          <p:spPr>
            <a:xfrm>
              <a:off x="7194350" y="4274250"/>
              <a:ext cx="369475" cy="2525"/>
            </a:xfrm>
            <a:custGeom>
              <a:rect b="b" l="l" r="r" t="t"/>
              <a:pathLst>
                <a:path extrusionOk="0" h="101" w="14779">
                  <a:moveTo>
                    <a:pt x="1" y="0"/>
                  </a:moveTo>
                  <a:lnTo>
                    <a:pt x="1" y="101"/>
                  </a:lnTo>
                  <a:lnTo>
                    <a:pt x="14778" y="101"/>
                  </a:lnTo>
                  <a:lnTo>
                    <a:pt x="147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115"/>
            <p:cNvSpPr/>
            <p:nvPr/>
          </p:nvSpPr>
          <p:spPr>
            <a:xfrm>
              <a:off x="5659925" y="4368475"/>
              <a:ext cx="2764131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115"/>
            <p:cNvSpPr/>
            <p:nvPr/>
          </p:nvSpPr>
          <p:spPr>
            <a:xfrm>
              <a:off x="6091900" y="1315675"/>
              <a:ext cx="373625" cy="439675"/>
            </a:xfrm>
            <a:custGeom>
              <a:rect b="b" l="l" r="r" t="t"/>
              <a:pathLst>
                <a:path extrusionOk="0" h="17587" w="14945">
                  <a:moveTo>
                    <a:pt x="5712" y="0"/>
                  </a:moveTo>
                  <a:cubicBezTo>
                    <a:pt x="5088" y="0"/>
                    <a:pt x="4404" y="159"/>
                    <a:pt x="3670" y="526"/>
                  </a:cubicBezTo>
                  <a:cubicBezTo>
                    <a:pt x="1" y="2394"/>
                    <a:pt x="2036" y="6764"/>
                    <a:pt x="2036" y="6764"/>
                  </a:cubicBezTo>
                  <a:cubicBezTo>
                    <a:pt x="2036" y="6764"/>
                    <a:pt x="34" y="14369"/>
                    <a:pt x="3437" y="16771"/>
                  </a:cubicBezTo>
                  <a:cubicBezTo>
                    <a:pt x="4251" y="17337"/>
                    <a:pt x="5344" y="17587"/>
                    <a:pt x="6454" y="17587"/>
                  </a:cubicBezTo>
                  <a:cubicBezTo>
                    <a:pt x="9068" y="17587"/>
                    <a:pt x="11774" y="16199"/>
                    <a:pt x="11142" y="14302"/>
                  </a:cubicBezTo>
                  <a:cubicBezTo>
                    <a:pt x="10241" y="11634"/>
                    <a:pt x="14945" y="11567"/>
                    <a:pt x="13610" y="8765"/>
                  </a:cubicBezTo>
                  <a:cubicBezTo>
                    <a:pt x="12243" y="5930"/>
                    <a:pt x="9274" y="6864"/>
                    <a:pt x="9508" y="4462"/>
                  </a:cubicBezTo>
                  <a:cubicBezTo>
                    <a:pt x="9721" y="2541"/>
                    <a:pt x="8205" y="0"/>
                    <a:pt x="5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115"/>
            <p:cNvSpPr/>
            <p:nvPr/>
          </p:nvSpPr>
          <p:spPr>
            <a:xfrm>
              <a:off x="6189825" y="1319625"/>
              <a:ext cx="269875" cy="406150"/>
            </a:xfrm>
            <a:custGeom>
              <a:rect b="b" l="l" r="r" t="t"/>
              <a:pathLst>
                <a:path extrusionOk="0" h="16246" w="10795">
                  <a:moveTo>
                    <a:pt x="2328" y="1"/>
                  </a:moveTo>
                  <a:cubicBezTo>
                    <a:pt x="1610" y="1"/>
                    <a:pt x="853" y="209"/>
                    <a:pt x="87" y="635"/>
                  </a:cubicBezTo>
                  <a:cubicBezTo>
                    <a:pt x="1" y="692"/>
                    <a:pt x="63" y="848"/>
                    <a:pt x="145" y="848"/>
                  </a:cubicBezTo>
                  <a:cubicBezTo>
                    <a:pt x="159" y="848"/>
                    <a:pt x="173" y="844"/>
                    <a:pt x="187" y="835"/>
                  </a:cubicBezTo>
                  <a:cubicBezTo>
                    <a:pt x="1001" y="382"/>
                    <a:pt x="1726" y="216"/>
                    <a:pt x="2351" y="216"/>
                  </a:cubicBezTo>
                  <a:cubicBezTo>
                    <a:pt x="3108" y="216"/>
                    <a:pt x="3717" y="461"/>
                    <a:pt x="4156" y="735"/>
                  </a:cubicBezTo>
                  <a:cubicBezTo>
                    <a:pt x="5390" y="1535"/>
                    <a:pt x="6091" y="2936"/>
                    <a:pt x="6058" y="4371"/>
                  </a:cubicBezTo>
                  <a:cubicBezTo>
                    <a:pt x="5991" y="5672"/>
                    <a:pt x="6791" y="5938"/>
                    <a:pt x="7692" y="6272"/>
                  </a:cubicBezTo>
                  <a:cubicBezTo>
                    <a:pt x="8626" y="6606"/>
                    <a:pt x="9660" y="6973"/>
                    <a:pt x="10127" y="8440"/>
                  </a:cubicBezTo>
                  <a:cubicBezTo>
                    <a:pt x="10561" y="9674"/>
                    <a:pt x="9760" y="10442"/>
                    <a:pt x="8860" y="11276"/>
                  </a:cubicBezTo>
                  <a:cubicBezTo>
                    <a:pt x="7692" y="12376"/>
                    <a:pt x="6391" y="13611"/>
                    <a:pt x="7358" y="16179"/>
                  </a:cubicBezTo>
                  <a:cubicBezTo>
                    <a:pt x="7358" y="16212"/>
                    <a:pt x="7392" y="16246"/>
                    <a:pt x="7459" y="16246"/>
                  </a:cubicBezTo>
                  <a:lnTo>
                    <a:pt x="7492" y="16246"/>
                  </a:lnTo>
                  <a:cubicBezTo>
                    <a:pt x="7525" y="16212"/>
                    <a:pt x="7559" y="16146"/>
                    <a:pt x="7559" y="16079"/>
                  </a:cubicBezTo>
                  <a:cubicBezTo>
                    <a:pt x="6625" y="13644"/>
                    <a:pt x="7825" y="12510"/>
                    <a:pt x="8993" y="11442"/>
                  </a:cubicBezTo>
                  <a:cubicBezTo>
                    <a:pt x="9894" y="10575"/>
                    <a:pt x="10794" y="9741"/>
                    <a:pt x="10327" y="8340"/>
                  </a:cubicBezTo>
                  <a:cubicBezTo>
                    <a:pt x="9794" y="6806"/>
                    <a:pt x="8626" y="6372"/>
                    <a:pt x="7759" y="6072"/>
                  </a:cubicBezTo>
                  <a:cubicBezTo>
                    <a:pt x="6891" y="5772"/>
                    <a:pt x="6224" y="5505"/>
                    <a:pt x="6291" y="4404"/>
                  </a:cubicBezTo>
                  <a:cubicBezTo>
                    <a:pt x="6324" y="2870"/>
                    <a:pt x="5557" y="1402"/>
                    <a:pt x="4256" y="568"/>
                  </a:cubicBezTo>
                  <a:cubicBezTo>
                    <a:pt x="3668" y="192"/>
                    <a:pt x="3016" y="1"/>
                    <a:pt x="23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115"/>
            <p:cNvSpPr/>
            <p:nvPr/>
          </p:nvSpPr>
          <p:spPr>
            <a:xfrm>
              <a:off x="5383900" y="1885875"/>
              <a:ext cx="566275" cy="322750"/>
            </a:xfrm>
            <a:custGeom>
              <a:rect b="b" l="l" r="r" t="t"/>
              <a:pathLst>
                <a:path extrusionOk="0" h="12910" w="22651">
                  <a:moveTo>
                    <a:pt x="1735" y="0"/>
                  </a:moveTo>
                  <a:lnTo>
                    <a:pt x="1" y="901"/>
                  </a:lnTo>
                  <a:cubicBezTo>
                    <a:pt x="468" y="2035"/>
                    <a:pt x="968" y="3069"/>
                    <a:pt x="1502" y="4103"/>
                  </a:cubicBezTo>
                  <a:cubicBezTo>
                    <a:pt x="2069" y="5137"/>
                    <a:pt x="2669" y="6172"/>
                    <a:pt x="3303" y="7206"/>
                  </a:cubicBezTo>
                  <a:cubicBezTo>
                    <a:pt x="3970" y="8240"/>
                    <a:pt x="4737" y="9207"/>
                    <a:pt x="5538" y="10108"/>
                  </a:cubicBezTo>
                  <a:cubicBezTo>
                    <a:pt x="6005" y="10608"/>
                    <a:pt x="6472" y="11042"/>
                    <a:pt x="6972" y="11475"/>
                  </a:cubicBezTo>
                  <a:cubicBezTo>
                    <a:pt x="7573" y="11942"/>
                    <a:pt x="8273" y="12343"/>
                    <a:pt x="8974" y="12609"/>
                  </a:cubicBezTo>
                  <a:cubicBezTo>
                    <a:pt x="9207" y="12676"/>
                    <a:pt x="9441" y="12710"/>
                    <a:pt x="9641" y="12776"/>
                  </a:cubicBezTo>
                  <a:lnTo>
                    <a:pt x="9808" y="12810"/>
                  </a:lnTo>
                  <a:lnTo>
                    <a:pt x="10208" y="12810"/>
                  </a:lnTo>
                  <a:cubicBezTo>
                    <a:pt x="10541" y="12876"/>
                    <a:pt x="10875" y="12910"/>
                    <a:pt x="11242" y="12910"/>
                  </a:cubicBezTo>
                  <a:cubicBezTo>
                    <a:pt x="11942" y="12910"/>
                    <a:pt x="12610" y="12876"/>
                    <a:pt x="13310" y="12743"/>
                  </a:cubicBezTo>
                  <a:cubicBezTo>
                    <a:pt x="14678" y="12509"/>
                    <a:pt x="15979" y="12042"/>
                    <a:pt x="17146" y="11342"/>
                  </a:cubicBezTo>
                  <a:cubicBezTo>
                    <a:pt x="18280" y="10641"/>
                    <a:pt x="19348" y="9841"/>
                    <a:pt x="20248" y="8873"/>
                  </a:cubicBezTo>
                  <a:cubicBezTo>
                    <a:pt x="20715" y="8406"/>
                    <a:pt x="21149" y="7939"/>
                    <a:pt x="21549" y="7406"/>
                  </a:cubicBezTo>
                  <a:cubicBezTo>
                    <a:pt x="21716" y="7139"/>
                    <a:pt x="21916" y="6905"/>
                    <a:pt x="22116" y="6639"/>
                  </a:cubicBezTo>
                  <a:lnTo>
                    <a:pt x="22383" y="6205"/>
                  </a:lnTo>
                  <a:cubicBezTo>
                    <a:pt x="22483" y="6071"/>
                    <a:pt x="22550" y="5938"/>
                    <a:pt x="22650" y="5738"/>
                  </a:cubicBezTo>
                  <a:lnTo>
                    <a:pt x="19248" y="3837"/>
                  </a:lnTo>
                  <a:lnTo>
                    <a:pt x="19081" y="4103"/>
                  </a:lnTo>
                  <a:lnTo>
                    <a:pt x="18881" y="4404"/>
                  </a:lnTo>
                  <a:cubicBezTo>
                    <a:pt x="18714" y="4570"/>
                    <a:pt x="18580" y="4804"/>
                    <a:pt x="18414" y="5004"/>
                  </a:cubicBezTo>
                  <a:cubicBezTo>
                    <a:pt x="18113" y="5404"/>
                    <a:pt x="17780" y="5771"/>
                    <a:pt x="17446" y="6138"/>
                  </a:cubicBezTo>
                  <a:cubicBezTo>
                    <a:pt x="16779" y="6872"/>
                    <a:pt x="16012" y="7506"/>
                    <a:pt x="15178" y="8006"/>
                  </a:cubicBezTo>
                  <a:cubicBezTo>
                    <a:pt x="14377" y="8507"/>
                    <a:pt x="13510" y="8873"/>
                    <a:pt x="12610" y="9107"/>
                  </a:cubicBezTo>
                  <a:cubicBezTo>
                    <a:pt x="12176" y="9207"/>
                    <a:pt x="11709" y="9274"/>
                    <a:pt x="11242" y="9274"/>
                  </a:cubicBezTo>
                  <a:cubicBezTo>
                    <a:pt x="11125" y="9290"/>
                    <a:pt x="11008" y="9299"/>
                    <a:pt x="10892" y="9299"/>
                  </a:cubicBezTo>
                  <a:cubicBezTo>
                    <a:pt x="10775" y="9299"/>
                    <a:pt x="10658" y="9290"/>
                    <a:pt x="10541" y="9274"/>
                  </a:cubicBezTo>
                  <a:lnTo>
                    <a:pt x="10041" y="9274"/>
                  </a:lnTo>
                  <a:cubicBezTo>
                    <a:pt x="9674" y="9140"/>
                    <a:pt x="9307" y="8974"/>
                    <a:pt x="9007" y="8773"/>
                  </a:cubicBezTo>
                  <a:cubicBezTo>
                    <a:pt x="8607" y="8473"/>
                    <a:pt x="8206" y="8173"/>
                    <a:pt x="7839" y="7839"/>
                  </a:cubicBezTo>
                  <a:cubicBezTo>
                    <a:pt x="7072" y="7106"/>
                    <a:pt x="6338" y="6305"/>
                    <a:pt x="5671" y="5471"/>
                  </a:cubicBezTo>
                  <a:cubicBezTo>
                    <a:pt x="4971" y="4637"/>
                    <a:pt x="4304" y="3703"/>
                    <a:pt x="3636" y="2802"/>
                  </a:cubicBezTo>
                  <a:cubicBezTo>
                    <a:pt x="3003" y="1902"/>
                    <a:pt x="2336" y="934"/>
                    <a:pt x="1735" y="0"/>
                  </a:cubicBez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115"/>
            <p:cNvSpPr/>
            <p:nvPr/>
          </p:nvSpPr>
          <p:spPr>
            <a:xfrm>
              <a:off x="5843400" y="1922450"/>
              <a:ext cx="169250" cy="215300"/>
            </a:xfrm>
            <a:custGeom>
              <a:rect b="b" l="l" r="r" t="t"/>
              <a:pathLst>
                <a:path extrusionOk="0" h="8612" w="6770">
                  <a:moveTo>
                    <a:pt x="4544" y="0"/>
                  </a:moveTo>
                  <a:cubicBezTo>
                    <a:pt x="4487" y="0"/>
                    <a:pt x="4430" y="2"/>
                    <a:pt x="4370" y="5"/>
                  </a:cubicBezTo>
                  <a:cubicBezTo>
                    <a:pt x="868" y="172"/>
                    <a:pt x="0" y="2440"/>
                    <a:pt x="0" y="2440"/>
                  </a:cubicBezTo>
                  <a:lnTo>
                    <a:pt x="4070" y="8611"/>
                  </a:lnTo>
                  <a:cubicBezTo>
                    <a:pt x="4070" y="8611"/>
                    <a:pt x="5804" y="6743"/>
                    <a:pt x="6271" y="4642"/>
                  </a:cubicBezTo>
                  <a:cubicBezTo>
                    <a:pt x="6727" y="2527"/>
                    <a:pt x="6770" y="0"/>
                    <a:pt x="45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115"/>
            <p:cNvSpPr/>
            <p:nvPr/>
          </p:nvSpPr>
          <p:spPr>
            <a:xfrm>
              <a:off x="5345550" y="1816650"/>
              <a:ext cx="86750" cy="112600"/>
            </a:xfrm>
            <a:custGeom>
              <a:rect b="b" l="l" r="r" t="t"/>
              <a:pathLst>
                <a:path extrusionOk="0" h="4504" w="3470">
                  <a:moveTo>
                    <a:pt x="3269" y="1"/>
                  </a:moveTo>
                  <a:lnTo>
                    <a:pt x="0" y="2436"/>
                  </a:lnTo>
                  <a:cubicBezTo>
                    <a:pt x="0" y="2436"/>
                    <a:pt x="834" y="4137"/>
                    <a:pt x="2368" y="4504"/>
                  </a:cubicBezTo>
                  <a:lnTo>
                    <a:pt x="3469" y="3337"/>
                  </a:lnTo>
                  <a:lnTo>
                    <a:pt x="3269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115"/>
            <p:cNvSpPr/>
            <p:nvPr/>
          </p:nvSpPr>
          <p:spPr>
            <a:xfrm>
              <a:off x="5324700" y="1750775"/>
              <a:ext cx="102600" cy="126775"/>
            </a:xfrm>
            <a:custGeom>
              <a:rect b="b" l="l" r="r" t="t"/>
              <a:pathLst>
                <a:path extrusionOk="0" h="5071" w="4104">
                  <a:moveTo>
                    <a:pt x="2068" y="1"/>
                  </a:moveTo>
                  <a:lnTo>
                    <a:pt x="0" y="2235"/>
                  </a:lnTo>
                  <a:lnTo>
                    <a:pt x="834" y="5071"/>
                  </a:lnTo>
                  <a:lnTo>
                    <a:pt x="4103" y="2636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115"/>
            <p:cNvSpPr/>
            <p:nvPr/>
          </p:nvSpPr>
          <p:spPr>
            <a:xfrm>
              <a:off x="6272875" y="4165000"/>
              <a:ext cx="142625" cy="229350"/>
            </a:xfrm>
            <a:custGeom>
              <a:rect b="b" l="l" r="r" t="t"/>
              <a:pathLst>
                <a:path extrusionOk="0" h="9174" w="5705">
                  <a:moveTo>
                    <a:pt x="3803" y="1"/>
                  </a:moveTo>
                  <a:lnTo>
                    <a:pt x="0" y="368"/>
                  </a:lnTo>
                  <a:lnTo>
                    <a:pt x="1935" y="9174"/>
                  </a:lnTo>
                  <a:lnTo>
                    <a:pt x="5704" y="8807"/>
                  </a:lnTo>
                  <a:lnTo>
                    <a:pt x="3803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115"/>
            <p:cNvSpPr/>
            <p:nvPr/>
          </p:nvSpPr>
          <p:spPr>
            <a:xfrm>
              <a:off x="7045075" y="3954025"/>
              <a:ext cx="241050" cy="209325"/>
            </a:xfrm>
            <a:custGeom>
              <a:rect b="b" l="l" r="r" t="t"/>
              <a:pathLst>
                <a:path extrusionOk="0" h="8373" w="9642">
                  <a:moveTo>
                    <a:pt x="2936" y="0"/>
                  </a:moveTo>
                  <a:lnTo>
                    <a:pt x="1" y="2569"/>
                  </a:lnTo>
                  <a:lnTo>
                    <a:pt x="6706" y="8373"/>
                  </a:lnTo>
                  <a:lnTo>
                    <a:pt x="9641" y="5838"/>
                  </a:lnTo>
                  <a:lnTo>
                    <a:pt x="2936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115"/>
            <p:cNvSpPr/>
            <p:nvPr/>
          </p:nvSpPr>
          <p:spPr>
            <a:xfrm>
              <a:off x="7133000" y="4050750"/>
              <a:ext cx="203150" cy="272925"/>
            </a:xfrm>
            <a:custGeom>
              <a:rect b="b" l="l" r="r" t="t"/>
              <a:pathLst>
                <a:path extrusionOk="0" h="10917" w="8126">
                  <a:moveTo>
                    <a:pt x="4582" y="1"/>
                  </a:moveTo>
                  <a:cubicBezTo>
                    <a:pt x="4486" y="1"/>
                    <a:pt x="4390" y="45"/>
                    <a:pt x="4323" y="134"/>
                  </a:cubicBezTo>
                  <a:lnTo>
                    <a:pt x="1721" y="3603"/>
                  </a:lnTo>
                  <a:cubicBezTo>
                    <a:pt x="1554" y="3803"/>
                    <a:pt x="1488" y="4037"/>
                    <a:pt x="1488" y="4270"/>
                  </a:cubicBezTo>
                  <a:cubicBezTo>
                    <a:pt x="1554" y="5605"/>
                    <a:pt x="1488" y="7239"/>
                    <a:pt x="187" y="10041"/>
                  </a:cubicBezTo>
                  <a:cubicBezTo>
                    <a:pt x="0" y="10434"/>
                    <a:pt x="443" y="10917"/>
                    <a:pt x="1036" y="10917"/>
                  </a:cubicBezTo>
                  <a:cubicBezTo>
                    <a:pt x="1400" y="10917"/>
                    <a:pt x="1820" y="10736"/>
                    <a:pt x="2188" y="10241"/>
                  </a:cubicBezTo>
                  <a:cubicBezTo>
                    <a:pt x="3155" y="8940"/>
                    <a:pt x="4590" y="6739"/>
                    <a:pt x="5290" y="5805"/>
                  </a:cubicBezTo>
                  <a:cubicBezTo>
                    <a:pt x="6458" y="4270"/>
                    <a:pt x="6958" y="3737"/>
                    <a:pt x="7892" y="2536"/>
                  </a:cubicBezTo>
                  <a:cubicBezTo>
                    <a:pt x="8126" y="2269"/>
                    <a:pt x="8059" y="1835"/>
                    <a:pt x="7725" y="1635"/>
                  </a:cubicBezTo>
                  <a:lnTo>
                    <a:pt x="4723" y="34"/>
                  </a:lnTo>
                  <a:cubicBezTo>
                    <a:pt x="4679" y="12"/>
                    <a:pt x="4631" y="1"/>
                    <a:pt x="45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115"/>
            <p:cNvSpPr/>
            <p:nvPr/>
          </p:nvSpPr>
          <p:spPr>
            <a:xfrm>
              <a:off x="6130275" y="4365975"/>
              <a:ext cx="329425" cy="115125"/>
            </a:xfrm>
            <a:custGeom>
              <a:rect b="b" l="l" r="r" t="t"/>
              <a:pathLst>
                <a:path extrusionOk="0" h="4605" w="13177">
                  <a:moveTo>
                    <a:pt x="7172" y="1"/>
                  </a:moveTo>
                  <a:cubicBezTo>
                    <a:pt x="6938" y="1"/>
                    <a:pt x="6705" y="101"/>
                    <a:pt x="6538" y="234"/>
                  </a:cubicBezTo>
                  <a:cubicBezTo>
                    <a:pt x="5571" y="1135"/>
                    <a:pt x="3770" y="2102"/>
                    <a:pt x="701" y="2769"/>
                  </a:cubicBezTo>
                  <a:cubicBezTo>
                    <a:pt x="0" y="2936"/>
                    <a:pt x="300" y="4604"/>
                    <a:pt x="2002" y="4604"/>
                  </a:cubicBezTo>
                  <a:cubicBezTo>
                    <a:pt x="3703" y="4604"/>
                    <a:pt x="6905" y="4471"/>
                    <a:pt x="8139" y="4471"/>
                  </a:cubicBezTo>
                  <a:cubicBezTo>
                    <a:pt x="10141" y="4471"/>
                    <a:pt x="10908" y="4571"/>
                    <a:pt x="12509" y="4604"/>
                  </a:cubicBezTo>
                  <a:cubicBezTo>
                    <a:pt x="12876" y="4604"/>
                    <a:pt x="13176" y="4237"/>
                    <a:pt x="13076" y="3870"/>
                  </a:cubicBezTo>
                  <a:lnTo>
                    <a:pt x="12075" y="268"/>
                  </a:lnTo>
                  <a:cubicBezTo>
                    <a:pt x="12009" y="101"/>
                    <a:pt x="11875" y="1"/>
                    <a:pt x="11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115"/>
            <p:cNvSpPr/>
            <p:nvPr/>
          </p:nvSpPr>
          <p:spPr>
            <a:xfrm>
              <a:off x="6272875" y="4165000"/>
              <a:ext cx="121775" cy="122625"/>
            </a:xfrm>
            <a:custGeom>
              <a:rect b="b" l="l" r="r" t="t"/>
              <a:pathLst>
                <a:path extrusionOk="0" h="4905" w="4871">
                  <a:moveTo>
                    <a:pt x="3803" y="1"/>
                  </a:moveTo>
                  <a:lnTo>
                    <a:pt x="0" y="368"/>
                  </a:lnTo>
                  <a:lnTo>
                    <a:pt x="1001" y="4904"/>
                  </a:lnTo>
                  <a:lnTo>
                    <a:pt x="4870" y="4904"/>
                  </a:lnTo>
                  <a:lnTo>
                    <a:pt x="3803" y="1"/>
                  </a:ln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115"/>
            <p:cNvSpPr/>
            <p:nvPr/>
          </p:nvSpPr>
          <p:spPr>
            <a:xfrm>
              <a:off x="7045075" y="3954025"/>
              <a:ext cx="160150" cy="139275"/>
            </a:xfrm>
            <a:custGeom>
              <a:rect b="b" l="l" r="r" t="t"/>
              <a:pathLst>
                <a:path extrusionOk="0" h="5571" w="6406">
                  <a:moveTo>
                    <a:pt x="2936" y="0"/>
                  </a:moveTo>
                  <a:lnTo>
                    <a:pt x="1" y="2569"/>
                  </a:lnTo>
                  <a:lnTo>
                    <a:pt x="3470" y="5571"/>
                  </a:lnTo>
                  <a:lnTo>
                    <a:pt x="6406" y="3002"/>
                  </a:lnTo>
                  <a:lnTo>
                    <a:pt x="29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115"/>
            <p:cNvSpPr/>
            <p:nvPr/>
          </p:nvSpPr>
          <p:spPr>
            <a:xfrm>
              <a:off x="5845900" y="1803325"/>
              <a:ext cx="605450" cy="683000"/>
            </a:xfrm>
            <a:custGeom>
              <a:rect b="b" l="l" r="r" t="t"/>
              <a:pathLst>
                <a:path extrusionOk="0" h="27320" w="24218">
                  <a:moveTo>
                    <a:pt x="21182" y="0"/>
                  </a:moveTo>
                  <a:cubicBezTo>
                    <a:pt x="18947" y="133"/>
                    <a:pt x="16712" y="434"/>
                    <a:pt x="14544" y="934"/>
                  </a:cubicBezTo>
                  <a:cubicBezTo>
                    <a:pt x="12209" y="1401"/>
                    <a:pt x="9907" y="2035"/>
                    <a:pt x="7673" y="2802"/>
                  </a:cubicBezTo>
                  <a:cubicBezTo>
                    <a:pt x="4770" y="3870"/>
                    <a:pt x="1635" y="5504"/>
                    <a:pt x="1635" y="5504"/>
                  </a:cubicBezTo>
                  <a:cubicBezTo>
                    <a:pt x="1635" y="5504"/>
                    <a:pt x="0" y="6605"/>
                    <a:pt x="9107" y="27320"/>
                  </a:cubicBezTo>
                  <a:lnTo>
                    <a:pt x="24218" y="23150"/>
                  </a:lnTo>
                  <a:cubicBezTo>
                    <a:pt x="22416" y="17112"/>
                    <a:pt x="21416" y="13343"/>
                    <a:pt x="21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115"/>
            <p:cNvSpPr/>
            <p:nvPr/>
          </p:nvSpPr>
          <p:spPr>
            <a:xfrm>
              <a:off x="5963475" y="1639025"/>
              <a:ext cx="284400" cy="538750"/>
            </a:xfrm>
            <a:custGeom>
              <a:rect b="b" l="l" r="r" t="t"/>
              <a:pathLst>
                <a:path extrusionOk="0" h="21550" w="11376">
                  <a:moveTo>
                    <a:pt x="7206" y="1"/>
                  </a:moveTo>
                  <a:lnTo>
                    <a:pt x="3904" y="4737"/>
                  </a:lnTo>
                  <a:cubicBezTo>
                    <a:pt x="4771" y="6339"/>
                    <a:pt x="5305" y="8140"/>
                    <a:pt x="2970" y="9374"/>
                  </a:cubicBezTo>
                  <a:cubicBezTo>
                    <a:pt x="2970" y="9374"/>
                    <a:pt x="1" y="16412"/>
                    <a:pt x="5838" y="21549"/>
                  </a:cubicBezTo>
                  <a:cubicBezTo>
                    <a:pt x="11376" y="14478"/>
                    <a:pt x="9841" y="7506"/>
                    <a:pt x="9841" y="7506"/>
                  </a:cubicBezTo>
                  <a:cubicBezTo>
                    <a:pt x="7940" y="6439"/>
                    <a:pt x="7339" y="2302"/>
                    <a:pt x="7206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115"/>
            <p:cNvSpPr/>
            <p:nvPr/>
          </p:nvSpPr>
          <p:spPr>
            <a:xfrm>
              <a:off x="5962650" y="1826675"/>
              <a:ext cx="284375" cy="351100"/>
            </a:xfrm>
            <a:custGeom>
              <a:rect b="b" l="l" r="r" t="t"/>
              <a:pathLst>
                <a:path extrusionOk="0" h="14044" w="11375">
                  <a:moveTo>
                    <a:pt x="9874" y="0"/>
                  </a:moveTo>
                  <a:cubicBezTo>
                    <a:pt x="8973" y="2102"/>
                    <a:pt x="6705" y="4136"/>
                    <a:pt x="5604" y="4770"/>
                  </a:cubicBezTo>
                  <a:cubicBezTo>
                    <a:pt x="3870" y="4036"/>
                    <a:pt x="3003" y="1868"/>
                    <a:pt x="3003" y="1868"/>
                  </a:cubicBezTo>
                  <a:lnTo>
                    <a:pt x="3003" y="1868"/>
                  </a:lnTo>
                  <a:cubicBezTo>
                    <a:pt x="3002" y="1868"/>
                    <a:pt x="1" y="8907"/>
                    <a:pt x="5838" y="14043"/>
                  </a:cubicBezTo>
                  <a:cubicBezTo>
                    <a:pt x="11375" y="6972"/>
                    <a:pt x="9874" y="0"/>
                    <a:pt x="9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115"/>
            <p:cNvSpPr/>
            <p:nvPr/>
          </p:nvSpPr>
          <p:spPr>
            <a:xfrm>
              <a:off x="6114425" y="1816650"/>
              <a:ext cx="147625" cy="121775"/>
            </a:xfrm>
            <a:custGeom>
              <a:rect b="b" l="l" r="r" t="t"/>
              <a:pathLst>
                <a:path extrusionOk="0" h="4871" w="5905">
                  <a:moveTo>
                    <a:pt x="4937" y="1"/>
                  </a:moveTo>
                  <a:cubicBezTo>
                    <a:pt x="4537" y="1"/>
                    <a:pt x="4137" y="134"/>
                    <a:pt x="3803" y="368"/>
                  </a:cubicBezTo>
                  <a:lnTo>
                    <a:pt x="0" y="4871"/>
                  </a:lnTo>
                  <a:cubicBezTo>
                    <a:pt x="0" y="4871"/>
                    <a:pt x="1659" y="4265"/>
                    <a:pt x="3450" y="4265"/>
                  </a:cubicBezTo>
                  <a:cubicBezTo>
                    <a:pt x="4109" y="4265"/>
                    <a:pt x="4786" y="4347"/>
                    <a:pt x="5404" y="4571"/>
                  </a:cubicBezTo>
                  <a:cubicBezTo>
                    <a:pt x="5604" y="3337"/>
                    <a:pt x="5905" y="701"/>
                    <a:pt x="49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115"/>
            <p:cNvSpPr/>
            <p:nvPr/>
          </p:nvSpPr>
          <p:spPr>
            <a:xfrm>
              <a:off x="5986825" y="1867525"/>
              <a:ext cx="105100" cy="110100"/>
            </a:xfrm>
            <a:custGeom>
              <a:rect b="b" l="l" r="r" t="t"/>
              <a:pathLst>
                <a:path extrusionOk="0" h="4404" w="4204">
                  <a:moveTo>
                    <a:pt x="2236" y="1"/>
                  </a:moveTo>
                  <a:cubicBezTo>
                    <a:pt x="1835" y="67"/>
                    <a:pt x="1435" y="167"/>
                    <a:pt x="1102" y="334"/>
                  </a:cubicBezTo>
                  <a:cubicBezTo>
                    <a:pt x="67" y="1068"/>
                    <a:pt x="1" y="3136"/>
                    <a:pt x="134" y="4404"/>
                  </a:cubicBezTo>
                  <a:cubicBezTo>
                    <a:pt x="1499" y="3039"/>
                    <a:pt x="2894" y="2822"/>
                    <a:pt x="3644" y="2822"/>
                  </a:cubicBezTo>
                  <a:cubicBezTo>
                    <a:pt x="3994" y="2822"/>
                    <a:pt x="4204" y="2869"/>
                    <a:pt x="4204" y="2869"/>
                  </a:cubicBezTo>
                  <a:cubicBezTo>
                    <a:pt x="3370" y="2035"/>
                    <a:pt x="2703" y="1068"/>
                    <a:pt x="2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115"/>
            <p:cNvSpPr/>
            <p:nvPr/>
          </p:nvSpPr>
          <p:spPr>
            <a:xfrm>
              <a:off x="6061050" y="1651550"/>
              <a:ext cx="80925" cy="150125"/>
            </a:xfrm>
            <a:custGeom>
              <a:rect b="b" l="l" r="r" t="t"/>
              <a:pathLst>
                <a:path extrusionOk="0" h="6005" w="3237">
                  <a:moveTo>
                    <a:pt x="2936" y="0"/>
                  </a:moveTo>
                  <a:lnTo>
                    <a:pt x="1" y="4203"/>
                  </a:lnTo>
                  <a:cubicBezTo>
                    <a:pt x="301" y="4770"/>
                    <a:pt x="534" y="5371"/>
                    <a:pt x="668" y="6004"/>
                  </a:cubicBezTo>
                  <a:cubicBezTo>
                    <a:pt x="1768" y="5604"/>
                    <a:pt x="2769" y="4937"/>
                    <a:pt x="2969" y="4003"/>
                  </a:cubicBezTo>
                  <a:cubicBezTo>
                    <a:pt x="3236" y="2669"/>
                    <a:pt x="3236" y="1301"/>
                    <a:pt x="2936" y="0"/>
                  </a:cubicBez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115"/>
            <p:cNvSpPr/>
            <p:nvPr/>
          </p:nvSpPr>
          <p:spPr>
            <a:xfrm>
              <a:off x="5897675" y="1425800"/>
              <a:ext cx="270150" cy="274175"/>
            </a:xfrm>
            <a:custGeom>
              <a:rect b="b" l="l" r="r" t="t"/>
              <a:pathLst>
                <a:path extrusionOk="0" h="10967" w="10806">
                  <a:moveTo>
                    <a:pt x="4596" y="1"/>
                  </a:moveTo>
                  <a:cubicBezTo>
                    <a:pt x="4044" y="1"/>
                    <a:pt x="3567" y="201"/>
                    <a:pt x="3233" y="657"/>
                  </a:cubicBezTo>
                  <a:cubicBezTo>
                    <a:pt x="0" y="5078"/>
                    <a:pt x="3129" y="10967"/>
                    <a:pt x="5909" y="10967"/>
                  </a:cubicBezTo>
                  <a:cubicBezTo>
                    <a:pt x="5940" y="10967"/>
                    <a:pt x="5971" y="10966"/>
                    <a:pt x="6002" y="10965"/>
                  </a:cubicBezTo>
                  <a:cubicBezTo>
                    <a:pt x="8070" y="10865"/>
                    <a:pt x="10805" y="8229"/>
                    <a:pt x="10438" y="5861"/>
                  </a:cubicBezTo>
                  <a:cubicBezTo>
                    <a:pt x="10040" y="3047"/>
                    <a:pt x="6747" y="1"/>
                    <a:pt x="45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115"/>
            <p:cNvSpPr/>
            <p:nvPr/>
          </p:nvSpPr>
          <p:spPr>
            <a:xfrm>
              <a:off x="5935125" y="1415450"/>
              <a:ext cx="308275" cy="361975"/>
            </a:xfrm>
            <a:custGeom>
              <a:rect b="b" l="l" r="r" t="t"/>
              <a:pathLst>
                <a:path extrusionOk="0" h="14479" w="12331">
                  <a:moveTo>
                    <a:pt x="6659" y="1"/>
                  </a:moveTo>
                  <a:cubicBezTo>
                    <a:pt x="6194" y="1"/>
                    <a:pt x="5718" y="66"/>
                    <a:pt x="5238" y="204"/>
                  </a:cubicBezTo>
                  <a:cubicBezTo>
                    <a:pt x="1335" y="1238"/>
                    <a:pt x="1" y="6775"/>
                    <a:pt x="334" y="10278"/>
                  </a:cubicBezTo>
                  <a:cubicBezTo>
                    <a:pt x="558" y="12874"/>
                    <a:pt x="2613" y="14479"/>
                    <a:pt x="4939" y="14479"/>
                  </a:cubicBezTo>
                  <a:cubicBezTo>
                    <a:pt x="6080" y="14479"/>
                    <a:pt x="7286" y="14092"/>
                    <a:pt x="8373" y="13247"/>
                  </a:cubicBezTo>
                  <a:cubicBezTo>
                    <a:pt x="10541" y="11546"/>
                    <a:pt x="10808" y="9944"/>
                    <a:pt x="11576" y="6208"/>
                  </a:cubicBezTo>
                  <a:cubicBezTo>
                    <a:pt x="12330" y="2928"/>
                    <a:pt x="9775" y="1"/>
                    <a:pt x="6659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115"/>
            <p:cNvSpPr/>
            <p:nvPr/>
          </p:nvSpPr>
          <p:spPr>
            <a:xfrm>
              <a:off x="6139450" y="1397600"/>
              <a:ext cx="158450" cy="132225"/>
            </a:xfrm>
            <a:custGeom>
              <a:rect b="b" l="l" r="r" t="t"/>
              <a:pathLst>
                <a:path extrusionOk="0" h="5289" w="6338">
                  <a:moveTo>
                    <a:pt x="1927" y="0"/>
                  </a:moveTo>
                  <a:cubicBezTo>
                    <a:pt x="1011" y="0"/>
                    <a:pt x="274" y="397"/>
                    <a:pt x="167" y="1118"/>
                  </a:cubicBezTo>
                  <a:cubicBezTo>
                    <a:pt x="1" y="2213"/>
                    <a:pt x="2244" y="5288"/>
                    <a:pt x="4730" y="5288"/>
                  </a:cubicBezTo>
                  <a:cubicBezTo>
                    <a:pt x="4743" y="5288"/>
                    <a:pt x="4757" y="5288"/>
                    <a:pt x="4770" y="5288"/>
                  </a:cubicBezTo>
                  <a:cubicBezTo>
                    <a:pt x="5971" y="5288"/>
                    <a:pt x="6338" y="3420"/>
                    <a:pt x="5170" y="1752"/>
                  </a:cubicBezTo>
                  <a:cubicBezTo>
                    <a:pt x="4324" y="546"/>
                    <a:pt x="3002" y="0"/>
                    <a:pt x="19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115"/>
            <p:cNvSpPr/>
            <p:nvPr/>
          </p:nvSpPr>
          <p:spPr>
            <a:xfrm>
              <a:off x="6008575" y="1387975"/>
              <a:ext cx="271000" cy="227775"/>
            </a:xfrm>
            <a:custGeom>
              <a:rect b="b" l="l" r="r" t="t"/>
              <a:pathLst>
                <a:path extrusionOk="0" h="9111" w="10840">
                  <a:moveTo>
                    <a:pt x="3925" y="1"/>
                  </a:moveTo>
                  <a:cubicBezTo>
                    <a:pt x="2038" y="1"/>
                    <a:pt x="470" y="833"/>
                    <a:pt x="265" y="2237"/>
                  </a:cubicBezTo>
                  <a:cubicBezTo>
                    <a:pt x="1" y="4120"/>
                    <a:pt x="3956" y="9110"/>
                    <a:pt x="8211" y="9110"/>
                  </a:cubicBezTo>
                  <a:cubicBezTo>
                    <a:pt x="8253" y="9110"/>
                    <a:pt x="8295" y="9110"/>
                    <a:pt x="8337" y="9109"/>
                  </a:cubicBezTo>
                  <a:cubicBezTo>
                    <a:pt x="10439" y="9075"/>
                    <a:pt x="10839" y="4272"/>
                    <a:pt x="9271" y="2471"/>
                  </a:cubicBezTo>
                  <a:cubicBezTo>
                    <a:pt x="7794" y="750"/>
                    <a:pt x="5716" y="1"/>
                    <a:pt x="39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115"/>
            <p:cNvSpPr/>
            <p:nvPr/>
          </p:nvSpPr>
          <p:spPr>
            <a:xfrm>
              <a:off x="6153625" y="1587800"/>
              <a:ext cx="81225" cy="74600"/>
            </a:xfrm>
            <a:custGeom>
              <a:rect b="b" l="l" r="r" t="t"/>
              <a:pathLst>
                <a:path extrusionOk="0" h="2984" w="3249">
                  <a:moveTo>
                    <a:pt x="1716" y="1"/>
                  </a:moveTo>
                  <a:cubicBezTo>
                    <a:pt x="1593" y="1"/>
                    <a:pt x="1455" y="16"/>
                    <a:pt x="1301" y="48"/>
                  </a:cubicBezTo>
                  <a:cubicBezTo>
                    <a:pt x="0" y="315"/>
                    <a:pt x="767" y="2083"/>
                    <a:pt x="1568" y="2984"/>
                  </a:cubicBezTo>
                  <a:cubicBezTo>
                    <a:pt x="2494" y="2335"/>
                    <a:pt x="3249" y="1"/>
                    <a:pt x="17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115"/>
            <p:cNvSpPr/>
            <p:nvPr/>
          </p:nvSpPr>
          <p:spPr>
            <a:xfrm>
              <a:off x="5921775" y="1374150"/>
              <a:ext cx="248375" cy="116325"/>
            </a:xfrm>
            <a:custGeom>
              <a:rect b="b" l="l" r="r" t="t"/>
              <a:pathLst>
                <a:path extrusionOk="0" h="4653" w="9935">
                  <a:moveTo>
                    <a:pt x="5636" y="0"/>
                  </a:moveTo>
                  <a:cubicBezTo>
                    <a:pt x="3814" y="0"/>
                    <a:pt x="1767" y="881"/>
                    <a:pt x="380" y="881"/>
                  </a:cubicBezTo>
                  <a:cubicBezTo>
                    <a:pt x="247" y="881"/>
                    <a:pt x="121" y="873"/>
                    <a:pt x="1" y="855"/>
                  </a:cubicBezTo>
                  <a:lnTo>
                    <a:pt x="1" y="855"/>
                  </a:lnTo>
                  <a:cubicBezTo>
                    <a:pt x="759" y="2092"/>
                    <a:pt x="3056" y="4653"/>
                    <a:pt x="5655" y="4653"/>
                  </a:cubicBezTo>
                  <a:cubicBezTo>
                    <a:pt x="6142" y="4653"/>
                    <a:pt x="6639" y="4563"/>
                    <a:pt x="7139" y="4358"/>
                  </a:cubicBezTo>
                  <a:cubicBezTo>
                    <a:pt x="7139" y="4358"/>
                    <a:pt x="7295" y="4378"/>
                    <a:pt x="7522" y="4378"/>
                  </a:cubicBezTo>
                  <a:cubicBezTo>
                    <a:pt x="8306" y="4378"/>
                    <a:pt x="9935" y="4137"/>
                    <a:pt x="8874" y="1990"/>
                  </a:cubicBezTo>
                  <a:cubicBezTo>
                    <a:pt x="8124" y="449"/>
                    <a:pt x="6937" y="0"/>
                    <a:pt x="56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115"/>
            <p:cNvSpPr/>
            <p:nvPr/>
          </p:nvSpPr>
          <p:spPr>
            <a:xfrm>
              <a:off x="5917625" y="1396700"/>
              <a:ext cx="229350" cy="101150"/>
            </a:xfrm>
            <a:custGeom>
              <a:rect b="b" l="l" r="r" t="t"/>
              <a:pathLst>
                <a:path extrusionOk="0" h="4046" w="9174">
                  <a:moveTo>
                    <a:pt x="5348" y="1"/>
                  </a:moveTo>
                  <a:cubicBezTo>
                    <a:pt x="3378" y="1"/>
                    <a:pt x="1419" y="2115"/>
                    <a:pt x="0" y="2388"/>
                  </a:cubicBezTo>
                  <a:cubicBezTo>
                    <a:pt x="749" y="3024"/>
                    <a:pt x="2548" y="4045"/>
                    <a:pt x="4293" y="4045"/>
                  </a:cubicBezTo>
                  <a:cubicBezTo>
                    <a:pt x="5114" y="4045"/>
                    <a:pt x="5922" y="3820"/>
                    <a:pt x="6605" y="3222"/>
                  </a:cubicBezTo>
                  <a:cubicBezTo>
                    <a:pt x="6605" y="3222"/>
                    <a:pt x="9173" y="2689"/>
                    <a:pt x="7339" y="887"/>
                  </a:cubicBezTo>
                  <a:cubicBezTo>
                    <a:pt x="6687" y="245"/>
                    <a:pt x="6017" y="1"/>
                    <a:pt x="53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115"/>
            <p:cNvSpPr/>
            <p:nvPr/>
          </p:nvSpPr>
          <p:spPr>
            <a:xfrm>
              <a:off x="6178000" y="1601150"/>
              <a:ext cx="76025" cy="88050"/>
            </a:xfrm>
            <a:custGeom>
              <a:rect b="b" l="l" r="r" t="t"/>
              <a:pathLst>
                <a:path extrusionOk="0" h="3522" w="3041">
                  <a:moveTo>
                    <a:pt x="1644" y="1"/>
                  </a:moveTo>
                  <a:cubicBezTo>
                    <a:pt x="1584" y="1"/>
                    <a:pt x="1522" y="5"/>
                    <a:pt x="1460" y="15"/>
                  </a:cubicBezTo>
                  <a:cubicBezTo>
                    <a:pt x="526" y="181"/>
                    <a:pt x="26" y="1416"/>
                    <a:pt x="26" y="2250"/>
                  </a:cubicBezTo>
                  <a:cubicBezTo>
                    <a:pt x="0" y="2963"/>
                    <a:pt x="384" y="3521"/>
                    <a:pt x="939" y="3521"/>
                  </a:cubicBezTo>
                  <a:cubicBezTo>
                    <a:pt x="1110" y="3521"/>
                    <a:pt x="1297" y="3468"/>
                    <a:pt x="1494" y="3350"/>
                  </a:cubicBezTo>
                  <a:cubicBezTo>
                    <a:pt x="2127" y="2950"/>
                    <a:pt x="2594" y="2350"/>
                    <a:pt x="2761" y="1616"/>
                  </a:cubicBezTo>
                  <a:cubicBezTo>
                    <a:pt x="3041" y="808"/>
                    <a:pt x="2453" y="1"/>
                    <a:pt x="1644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115"/>
            <p:cNvSpPr/>
            <p:nvPr/>
          </p:nvSpPr>
          <p:spPr>
            <a:xfrm>
              <a:off x="6034375" y="2409575"/>
              <a:ext cx="396975" cy="1844675"/>
            </a:xfrm>
            <a:custGeom>
              <a:rect b="b" l="l" r="r" t="t"/>
              <a:pathLst>
                <a:path extrusionOk="0" h="73787" w="15879">
                  <a:moveTo>
                    <a:pt x="12609" y="1"/>
                  </a:moveTo>
                  <a:lnTo>
                    <a:pt x="1568" y="3070"/>
                  </a:lnTo>
                  <a:cubicBezTo>
                    <a:pt x="1568" y="3070"/>
                    <a:pt x="0" y="33391"/>
                    <a:pt x="2168" y="44866"/>
                  </a:cubicBezTo>
                  <a:cubicBezTo>
                    <a:pt x="4403" y="56775"/>
                    <a:pt x="8673" y="73787"/>
                    <a:pt x="8673" y="73787"/>
                  </a:cubicBezTo>
                  <a:lnTo>
                    <a:pt x="15878" y="73453"/>
                  </a:lnTo>
                  <a:cubicBezTo>
                    <a:pt x="15878" y="73453"/>
                    <a:pt x="13176" y="51838"/>
                    <a:pt x="12542" y="42631"/>
                  </a:cubicBezTo>
                  <a:cubicBezTo>
                    <a:pt x="11675" y="29956"/>
                    <a:pt x="12609" y="1"/>
                    <a:pt x="126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115"/>
            <p:cNvSpPr/>
            <p:nvPr/>
          </p:nvSpPr>
          <p:spPr>
            <a:xfrm>
              <a:off x="6278700" y="2619100"/>
              <a:ext cx="64250" cy="437625"/>
            </a:xfrm>
            <a:custGeom>
              <a:rect b="b" l="l" r="r" t="t"/>
              <a:pathLst>
                <a:path extrusionOk="0" h="17505" w="2570">
                  <a:moveTo>
                    <a:pt x="878" y="0"/>
                  </a:moveTo>
                  <a:cubicBezTo>
                    <a:pt x="634" y="0"/>
                    <a:pt x="463" y="436"/>
                    <a:pt x="401" y="1460"/>
                  </a:cubicBezTo>
                  <a:cubicBezTo>
                    <a:pt x="1" y="7398"/>
                    <a:pt x="868" y="14169"/>
                    <a:pt x="2402" y="17505"/>
                  </a:cubicBezTo>
                  <a:cubicBezTo>
                    <a:pt x="2436" y="12501"/>
                    <a:pt x="2503" y="7364"/>
                    <a:pt x="2569" y="3028"/>
                  </a:cubicBezTo>
                  <a:cubicBezTo>
                    <a:pt x="1918" y="1263"/>
                    <a:pt x="1293" y="0"/>
                    <a:pt x="8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115"/>
            <p:cNvSpPr/>
            <p:nvPr/>
          </p:nvSpPr>
          <p:spPr>
            <a:xfrm>
              <a:off x="6214500" y="4172500"/>
              <a:ext cx="229350" cy="91775"/>
            </a:xfrm>
            <a:custGeom>
              <a:rect b="b" l="l" r="r" t="t"/>
              <a:pathLst>
                <a:path extrusionOk="0" h="3671" w="9174">
                  <a:moveTo>
                    <a:pt x="8873" y="1"/>
                  </a:moveTo>
                  <a:lnTo>
                    <a:pt x="0" y="668"/>
                  </a:lnTo>
                  <a:lnTo>
                    <a:pt x="968" y="3670"/>
                  </a:lnTo>
                  <a:lnTo>
                    <a:pt x="9173" y="3270"/>
                  </a:lnTo>
                  <a:lnTo>
                    <a:pt x="88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115"/>
            <p:cNvSpPr/>
            <p:nvPr/>
          </p:nvSpPr>
          <p:spPr>
            <a:xfrm>
              <a:off x="6172800" y="2381225"/>
              <a:ext cx="1021575" cy="1701250"/>
            </a:xfrm>
            <a:custGeom>
              <a:rect b="b" l="l" r="r" t="t"/>
              <a:pathLst>
                <a:path extrusionOk="0" h="68050" w="40863">
                  <a:moveTo>
                    <a:pt x="11142" y="1"/>
                  </a:moveTo>
                  <a:lnTo>
                    <a:pt x="0" y="3103"/>
                  </a:lnTo>
                  <a:cubicBezTo>
                    <a:pt x="0" y="3103"/>
                    <a:pt x="8673" y="27887"/>
                    <a:pt x="14544" y="41564"/>
                  </a:cubicBezTo>
                  <a:cubicBezTo>
                    <a:pt x="19314" y="52605"/>
                    <a:pt x="36727" y="68049"/>
                    <a:pt x="36727" y="68049"/>
                  </a:cubicBezTo>
                  <a:lnTo>
                    <a:pt x="40863" y="64647"/>
                  </a:lnTo>
                  <a:cubicBezTo>
                    <a:pt x="40863" y="64647"/>
                    <a:pt x="28421" y="47034"/>
                    <a:pt x="25118" y="39529"/>
                  </a:cubicBezTo>
                  <a:cubicBezTo>
                    <a:pt x="14544" y="15545"/>
                    <a:pt x="17680" y="5371"/>
                    <a:pt x="111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115"/>
            <p:cNvSpPr/>
            <p:nvPr/>
          </p:nvSpPr>
          <p:spPr>
            <a:xfrm>
              <a:off x="7030900" y="3940675"/>
              <a:ext cx="171825" cy="155150"/>
            </a:xfrm>
            <a:custGeom>
              <a:rect b="b" l="l" r="r" t="t"/>
              <a:pathLst>
                <a:path extrusionOk="0" h="6206" w="6873">
                  <a:moveTo>
                    <a:pt x="5405" y="1"/>
                  </a:moveTo>
                  <a:lnTo>
                    <a:pt x="1" y="4537"/>
                  </a:lnTo>
                  <a:lnTo>
                    <a:pt x="2236" y="6205"/>
                  </a:lnTo>
                  <a:lnTo>
                    <a:pt x="6872" y="2236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115"/>
            <p:cNvSpPr/>
            <p:nvPr/>
          </p:nvSpPr>
          <p:spPr>
            <a:xfrm>
              <a:off x="6056050" y="2356500"/>
              <a:ext cx="422825" cy="147650"/>
            </a:xfrm>
            <a:custGeom>
              <a:rect b="b" l="l" r="r" t="t"/>
              <a:pathLst>
                <a:path extrusionOk="0" h="5906" w="16913">
                  <a:moveTo>
                    <a:pt x="15667" y="0"/>
                  </a:moveTo>
                  <a:cubicBezTo>
                    <a:pt x="15628" y="0"/>
                    <a:pt x="15586" y="8"/>
                    <a:pt x="15545" y="22"/>
                  </a:cubicBezTo>
                  <a:lnTo>
                    <a:pt x="234" y="4259"/>
                  </a:lnTo>
                  <a:cubicBezTo>
                    <a:pt x="100" y="4292"/>
                    <a:pt x="0" y="4392"/>
                    <a:pt x="34" y="4492"/>
                  </a:cubicBezTo>
                  <a:lnTo>
                    <a:pt x="501" y="5793"/>
                  </a:lnTo>
                  <a:cubicBezTo>
                    <a:pt x="526" y="5868"/>
                    <a:pt x="607" y="5906"/>
                    <a:pt x="702" y="5906"/>
                  </a:cubicBezTo>
                  <a:cubicBezTo>
                    <a:pt x="734" y="5906"/>
                    <a:pt x="768" y="5901"/>
                    <a:pt x="801" y="5893"/>
                  </a:cubicBezTo>
                  <a:lnTo>
                    <a:pt x="16646" y="1490"/>
                  </a:lnTo>
                  <a:cubicBezTo>
                    <a:pt x="16846" y="1457"/>
                    <a:pt x="16912" y="1290"/>
                    <a:pt x="16846" y="1223"/>
                  </a:cubicBezTo>
                  <a:lnTo>
                    <a:pt x="15812" y="56"/>
                  </a:lnTo>
                  <a:cubicBezTo>
                    <a:pt x="15773" y="17"/>
                    <a:pt x="15722" y="0"/>
                    <a:pt x="156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115"/>
            <p:cNvSpPr/>
            <p:nvPr/>
          </p:nvSpPr>
          <p:spPr>
            <a:xfrm>
              <a:off x="6389625" y="2364550"/>
              <a:ext cx="35050" cy="50400"/>
            </a:xfrm>
            <a:custGeom>
              <a:rect b="b" l="l" r="r" t="t"/>
              <a:pathLst>
                <a:path extrusionOk="0" h="2016" w="1402">
                  <a:moveTo>
                    <a:pt x="567" y="0"/>
                  </a:moveTo>
                  <a:lnTo>
                    <a:pt x="134" y="134"/>
                  </a:lnTo>
                  <a:cubicBezTo>
                    <a:pt x="67" y="167"/>
                    <a:pt x="0" y="201"/>
                    <a:pt x="34" y="267"/>
                  </a:cubicBezTo>
                  <a:lnTo>
                    <a:pt x="667" y="1969"/>
                  </a:lnTo>
                  <a:cubicBezTo>
                    <a:pt x="667" y="1992"/>
                    <a:pt x="717" y="2016"/>
                    <a:pt x="770" y="2016"/>
                  </a:cubicBezTo>
                  <a:cubicBezTo>
                    <a:pt x="792" y="2016"/>
                    <a:pt x="815" y="2012"/>
                    <a:pt x="834" y="2002"/>
                  </a:cubicBezTo>
                  <a:lnTo>
                    <a:pt x="1268" y="1902"/>
                  </a:lnTo>
                  <a:cubicBezTo>
                    <a:pt x="1335" y="1902"/>
                    <a:pt x="1401" y="1802"/>
                    <a:pt x="1368" y="1768"/>
                  </a:cubicBezTo>
                  <a:lnTo>
                    <a:pt x="734" y="67"/>
                  </a:lnTo>
                  <a:cubicBezTo>
                    <a:pt x="734" y="0"/>
                    <a:pt x="634" y="0"/>
                    <a:pt x="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115"/>
            <p:cNvSpPr/>
            <p:nvPr/>
          </p:nvSpPr>
          <p:spPr>
            <a:xfrm>
              <a:off x="6389625" y="2364550"/>
              <a:ext cx="35050" cy="50400"/>
            </a:xfrm>
            <a:custGeom>
              <a:rect b="b" l="l" r="r" t="t"/>
              <a:pathLst>
                <a:path extrusionOk="0" h="2016" w="1402">
                  <a:moveTo>
                    <a:pt x="567" y="0"/>
                  </a:moveTo>
                  <a:lnTo>
                    <a:pt x="134" y="134"/>
                  </a:lnTo>
                  <a:cubicBezTo>
                    <a:pt x="67" y="167"/>
                    <a:pt x="0" y="201"/>
                    <a:pt x="34" y="267"/>
                  </a:cubicBezTo>
                  <a:lnTo>
                    <a:pt x="667" y="1969"/>
                  </a:lnTo>
                  <a:cubicBezTo>
                    <a:pt x="667" y="1992"/>
                    <a:pt x="717" y="2016"/>
                    <a:pt x="770" y="2016"/>
                  </a:cubicBezTo>
                  <a:cubicBezTo>
                    <a:pt x="792" y="2016"/>
                    <a:pt x="815" y="2012"/>
                    <a:pt x="834" y="2002"/>
                  </a:cubicBezTo>
                  <a:lnTo>
                    <a:pt x="1268" y="1902"/>
                  </a:lnTo>
                  <a:cubicBezTo>
                    <a:pt x="1335" y="1902"/>
                    <a:pt x="1401" y="1802"/>
                    <a:pt x="1368" y="1768"/>
                  </a:cubicBezTo>
                  <a:lnTo>
                    <a:pt x="734" y="67"/>
                  </a:lnTo>
                  <a:cubicBezTo>
                    <a:pt x="734" y="0"/>
                    <a:pt x="634" y="0"/>
                    <a:pt x="5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115"/>
            <p:cNvSpPr/>
            <p:nvPr/>
          </p:nvSpPr>
          <p:spPr>
            <a:xfrm>
              <a:off x="6084400" y="2449275"/>
              <a:ext cx="35050" cy="49900"/>
            </a:xfrm>
            <a:custGeom>
              <a:rect b="b" l="l" r="r" t="t"/>
              <a:pathLst>
                <a:path extrusionOk="0" h="1996" w="1402">
                  <a:moveTo>
                    <a:pt x="631" y="0"/>
                  </a:moveTo>
                  <a:cubicBezTo>
                    <a:pt x="610" y="0"/>
                    <a:pt x="587" y="4"/>
                    <a:pt x="568" y="14"/>
                  </a:cubicBezTo>
                  <a:lnTo>
                    <a:pt x="134" y="114"/>
                  </a:lnTo>
                  <a:cubicBezTo>
                    <a:pt x="67" y="147"/>
                    <a:pt x="1" y="214"/>
                    <a:pt x="34" y="247"/>
                  </a:cubicBezTo>
                  <a:lnTo>
                    <a:pt x="668" y="1949"/>
                  </a:lnTo>
                  <a:cubicBezTo>
                    <a:pt x="691" y="1972"/>
                    <a:pt x="732" y="1996"/>
                    <a:pt x="777" y="1996"/>
                  </a:cubicBezTo>
                  <a:cubicBezTo>
                    <a:pt x="795" y="1996"/>
                    <a:pt x="815" y="1992"/>
                    <a:pt x="834" y="1982"/>
                  </a:cubicBezTo>
                  <a:lnTo>
                    <a:pt x="1268" y="1882"/>
                  </a:lnTo>
                  <a:cubicBezTo>
                    <a:pt x="1335" y="1849"/>
                    <a:pt x="1402" y="1815"/>
                    <a:pt x="1368" y="1748"/>
                  </a:cubicBezTo>
                  <a:lnTo>
                    <a:pt x="734" y="47"/>
                  </a:lnTo>
                  <a:cubicBezTo>
                    <a:pt x="734" y="24"/>
                    <a:pt x="684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115"/>
            <p:cNvSpPr/>
            <p:nvPr/>
          </p:nvSpPr>
          <p:spPr>
            <a:xfrm>
              <a:off x="6084400" y="2449275"/>
              <a:ext cx="35050" cy="49900"/>
            </a:xfrm>
            <a:custGeom>
              <a:rect b="b" l="l" r="r" t="t"/>
              <a:pathLst>
                <a:path extrusionOk="0" h="1996" w="1402">
                  <a:moveTo>
                    <a:pt x="631" y="0"/>
                  </a:moveTo>
                  <a:cubicBezTo>
                    <a:pt x="610" y="0"/>
                    <a:pt x="587" y="4"/>
                    <a:pt x="568" y="14"/>
                  </a:cubicBezTo>
                  <a:lnTo>
                    <a:pt x="134" y="114"/>
                  </a:lnTo>
                  <a:cubicBezTo>
                    <a:pt x="67" y="147"/>
                    <a:pt x="1" y="214"/>
                    <a:pt x="34" y="247"/>
                  </a:cubicBezTo>
                  <a:lnTo>
                    <a:pt x="668" y="1949"/>
                  </a:lnTo>
                  <a:cubicBezTo>
                    <a:pt x="691" y="1972"/>
                    <a:pt x="732" y="1996"/>
                    <a:pt x="777" y="1996"/>
                  </a:cubicBezTo>
                  <a:cubicBezTo>
                    <a:pt x="795" y="1996"/>
                    <a:pt x="815" y="1992"/>
                    <a:pt x="834" y="1982"/>
                  </a:cubicBezTo>
                  <a:lnTo>
                    <a:pt x="1268" y="1882"/>
                  </a:lnTo>
                  <a:cubicBezTo>
                    <a:pt x="1335" y="1849"/>
                    <a:pt x="1402" y="1815"/>
                    <a:pt x="1368" y="1748"/>
                  </a:cubicBezTo>
                  <a:lnTo>
                    <a:pt x="734" y="47"/>
                  </a:lnTo>
                  <a:cubicBezTo>
                    <a:pt x="734" y="24"/>
                    <a:pt x="684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115"/>
            <p:cNvSpPr/>
            <p:nvPr/>
          </p:nvSpPr>
          <p:spPr>
            <a:xfrm>
              <a:off x="6237000" y="2407075"/>
              <a:ext cx="35050" cy="50075"/>
            </a:xfrm>
            <a:custGeom>
              <a:rect b="b" l="l" r="r" t="t"/>
              <a:pathLst>
                <a:path extrusionOk="0" h="2003" w="1402">
                  <a:moveTo>
                    <a:pt x="568" y="1"/>
                  </a:moveTo>
                  <a:lnTo>
                    <a:pt x="134" y="134"/>
                  </a:lnTo>
                  <a:cubicBezTo>
                    <a:pt x="68" y="134"/>
                    <a:pt x="1" y="201"/>
                    <a:pt x="34" y="268"/>
                  </a:cubicBezTo>
                  <a:lnTo>
                    <a:pt x="668" y="1935"/>
                  </a:lnTo>
                  <a:cubicBezTo>
                    <a:pt x="668" y="2002"/>
                    <a:pt x="768" y="2002"/>
                    <a:pt x="868" y="2002"/>
                  </a:cubicBezTo>
                  <a:lnTo>
                    <a:pt x="1268" y="1869"/>
                  </a:lnTo>
                  <a:cubicBezTo>
                    <a:pt x="1369" y="1869"/>
                    <a:pt x="1402" y="1802"/>
                    <a:pt x="1369" y="1735"/>
                  </a:cubicBezTo>
                  <a:lnTo>
                    <a:pt x="735" y="67"/>
                  </a:lnTo>
                  <a:cubicBezTo>
                    <a:pt x="735" y="1"/>
                    <a:pt x="635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115"/>
            <p:cNvSpPr/>
            <p:nvPr/>
          </p:nvSpPr>
          <p:spPr>
            <a:xfrm>
              <a:off x="6237000" y="2407075"/>
              <a:ext cx="35050" cy="50075"/>
            </a:xfrm>
            <a:custGeom>
              <a:rect b="b" l="l" r="r" t="t"/>
              <a:pathLst>
                <a:path extrusionOk="0" h="2003" w="1402">
                  <a:moveTo>
                    <a:pt x="568" y="1"/>
                  </a:moveTo>
                  <a:lnTo>
                    <a:pt x="134" y="134"/>
                  </a:lnTo>
                  <a:cubicBezTo>
                    <a:pt x="68" y="134"/>
                    <a:pt x="1" y="201"/>
                    <a:pt x="34" y="268"/>
                  </a:cubicBezTo>
                  <a:lnTo>
                    <a:pt x="668" y="1935"/>
                  </a:lnTo>
                  <a:cubicBezTo>
                    <a:pt x="668" y="2002"/>
                    <a:pt x="768" y="2002"/>
                    <a:pt x="868" y="2002"/>
                  </a:cubicBezTo>
                  <a:lnTo>
                    <a:pt x="1268" y="1869"/>
                  </a:lnTo>
                  <a:cubicBezTo>
                    <a:pt x="1369" y="1869"/>
                    <a:pt x="1402" y="1802"/>
                    <a:pt x="1369" y="1735"/>
                  </a:cubicBezTo>
                  <a:lnTo>
                    <a:pt x="735" y="67"/>
                  </a:lnTo>
                  <a:cubicBezTo>
                    <a:pt x="735" y="1"/>
                    <a:pt x="635" y="1"/>
                    <a:pt x="5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115"/>
            <p:cNvSpPr/>
            <p:nvPr/>
          </p:nvSpPr>
          <p:spPr>
            <a:xfrm>
              <a:off x="6058550" y="1564725"/>
              <a:ext cx="20875" cy="27700"/>
            </a:xfrm>
            <a:custGeom>
              <a:rect b="b" l="l" r="r" t="t"/>
              <a:pathLst>
                <a:path extrusionOk="0" h="1108" w="835">
                  <a:moveTo>
                    <a:pt x="462" y="1"/>
                  </a:moveTo>
                  <a:cubicBezTo>
                    <a:pt x="276" y="1"/>
                    <a:pt x="98" y="223"/>
                    <a:pt x="67" y="504"/>
                  </a:cubicBezTo>
                  <a:cubicBezTo>
                    <a:pt x="0" y="804"/>
                    <a:pt x="134" y="1071"/>
                    <a:pt x="334" y="1105"/>
                  </a:cubicBezTo>
                  <a:cubicBezTo>
                    <a:pt x="347" y="1107"/>
                    <a:pt x="360" y="1108"/>
                    <a:pt x="372" y="1108"/>
                  </a:cubicBezTo>
                  <a:cubicBezTo>
                    <a:pt x="559" y="1108"/>
                    <a:pt x="736" y="885"/>
                    <a:pt x="768" y="604"/>
                  </a:cubicBezTo>
                  <a:cubicBezTo>
                    <a:pt x="834" y="304"/>
                    <a:pt x="701" y="37"/>
                    <a:pt x="501" y="4"/>
                  </a:cubicBezTo>
                  <a:cubicBezTo>
                    <a:pt x="488" y="2"/>
                    <a:pt x="475" y="1"/>
                    <a:pt x="46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115"/>
            <p:cNvSpPr/>
            <p:nvPr/>
          </p:nvSpPr>
          <p:spPr>
            <a:xfrm>
              <a:off x="5971825" y="1553900"/>
              <a:ext cx="20875" cy="28450"/>
            </a:xfrm>
            <a:custGeom>
              <a:rect b="b" l="l" r="r" t="t"/>
              <a:pathLst>
                <a:path extrusionOk="0" h="1138" w="835">
                  <a:moveTo>
                    <a:pt x="462" y="0"/>
                  </a:moveTo>
                  <a:cubicBezTo>
                    <a:pt x="275" y="0"/>
                    <a:pt x="96" y="223"/>
                    <a:pt x="34" y="504"/>
                  </a:cubicBezTo>
                  <a:cubicBezTo>
                    <a:pt x="0" y="837"/>
                    <a:pt x="134" y="1104"/>
                    <a:pt x="334" y="1137"/>
                  </a:cubicBezTo>
                  <a:cubicBezTo>
                    <a:pt x="534" y="1137"/>
                    <a:pt x="734" y="904"/>
                    <a:pt x="768" y="604"/>
                  </a:cubicBezTo>
                  <a:cubicBezTo>
                    <a:pt x="834" y="303"/>
                    <a:pt x="701" y="37"/>
                    <a:pt x="501" y="3"/>
                  </a:cubicBezTo>
                  <a:cubicBezTo>
                    <a:pt x="488" y="1"/>
                    <a:pt x="475" y="0"/>
                    <a:pt x="4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115"/>
            <p:cNvSpPr/>
            <p:nvPr/>
          </p:nvSpPr>
          <p:spPr>
            <a:xfrm>
              <a:off x="5968475" y="1548125"/>
              <a:ext cx="17550" cy="9650"/>
            </a:xfrm>
            <a:custGeom>
              <a:rect b="b" l="l" r="r" t="t"/>
              <a:pathLst>
                <a:path extrusionOk="0" h="386" w="702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93" y="385"/>
                    <a:pt x="475" y="385"/>
                  </a:cubicBezTo>
                  <a:cubicBezTo>
                    <a:pt x="545" y="385"/>
                    <a:pt x="621" y="361"/>
                    <a:pt x="701" y="3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115"/>
            <p:cNvSpPr/>
            <p:nvPr/>
          </p:nvSpPr>
          <p:spPr>
            <a:xfrm>
              <a:off x="5977650" y="1584825"/>
              <a:ext cx="35050" cy="54650"/>
            </a:xfrm>
            <a:custGeom>
              <a:rect b="b" l="l" r="r" t="t"/>
              <a:pathLst>
                <a:path extrusionOk="0" h="2186" w="1402">
                  <a:moveTo>
                    <a:pt x="1402" y="0"/>
                  </a:moveTo>
                  <a:lnTo>
                    <a:pt x="1402" y="0"/>
                  </a:lnTo>
                  <a:cubicBezTo>
                    <a:pt x="1002" y="668"/>
                    <a:pt x="535" y="1301"/>
                    <a:pt x="1" y="1835"/>
                  </a:cubicBezTo>
                  <a:cubicBezTo>
                    <a:pt x="250" y="2056"/>
                    <a:pt x="567" y="2186"/>
                    <a:pt x="877" y="2186"/>
                  </a:cubicBezTo>
                  <a:cubicBezTo>
                    <a:pt x="941" y="2186"/>
                    <a:pt x="1005" y="2180"/>
                    <a:pt x="1068" y="2169"/>
                  </a:cubicBezTo>
                  <a:lnTo>
                    <a:pt x="1402" y="0"/>
                  </a:ln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115"/>
            <p:cNvSpPr/>
            <p:nvPr/>
          </p:nvSpPr>
          <p:spPr>
            <a:xfrm>
              <a:off x="6025200" y="1650075"/>
              <a:ext cx="59225" cy="23675"/>
            </a:xfrm>
            <a:custGeom>
              <a:rect b="b" l="l" r="r" t="t"/>
              <a:pathLst>
                <a:path extrusionOk="0" h="947" w="2369">
                  <a:moveTo>
                    <a:pt x="2268" y="1"/>
                  </a:moveTo>
                  <a:cubicBezTo>
                    <a:pt x="2243" y="1"/>
                    <a:pt x="2218" y="9"/>
                    <a:pt x="2202" y="26"/>
                  </a:cubicBezTo>
                  <a:cubicBezTo>
                    <a:pt x="1742" y="485"/>
                    <a:pt x="1085" y="747"/>
                    <a:pt x="421" y="747"/>
                  </a:cubicBezTo>
                  <a:cubicBezTo>
                    <a:pt x="314" y="747"/>
                    <a:pt x="207" y="740"/>
                    <a:pt x="100" y="726"/>
                  </a:cubicBezTo>
                  <a:cubicBezTo>
                    <a:pt x="34" y="726"/>
                    <a:pt x="0" y="760"/>
                    <a:pt x="0" y="826"/>
                  </a:cubicBezTo>
                  <a:cubicBezTo>
                    <a:pt x="0" y="860"/>
                    <a:pt x="0" y="893"/>
                    <a:pt x="34" y="893"/>
                  </a:cubicBezTo>
                  <a:cubicBezTo>
                    <a:pt x="34" y="893"/>
                    <a:pt x="67" y="926"/>
                    <a:pt x="67" y="926"/>
                  </a:cubicBezTo>
                  <a:cubicBezTo>
                    <a:pt x="181" y="940"/>
                    <a:pt x="296" y="947"/>
                    <a:pt x="411" y="947"/>
                  </a:cubicBezTo>
                  <a:cubicBezTo>
                    <a:pt x="1133" y="947"/>
                    <a:pt x="1846" y="677"/>
                    <a:pt x="2335" y="159"/>
                  </a:cubicBezTo>
                  <a:cubicBezTo>
                    <a:pt x="2369" y="92"/>
                    <a:pt x="2369" y="59"/>
                    <a:pt x="2335" y="26"/>
                  </a:cubicBezTo>
                  <a:cubicBezTo>
                    <a:pt x="2318" y="9"/>
                    <a:pt x="2293" y="1"/>
                    <a:pt x="22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115"/>
            <p:cNvSpPr/>
            <p:nvPr/>
          </p:nvSpPr>
          <p:spPr>
            <a:xfrm>
              <a:off x="6081900" y="1514775"/>
              <a:ext cx="40575" cy="29900"/>
            </a:xfrm>
            <a:custGeom>
              <a:rect b="b" l="l" r="r" t="t"/>
              <a:pathLst>
                <a:path extrusionOk="0" h="1196" w="1623">
                  <a:moveTo>
                    <a:pt x="201" y="0"/>
                  </a:moveTo>
                  <a:cubicBezTo>
                    <a:pt x="101" y="0"/>
                    <a:pt x="0" y="67"/>
                    <a:pt x="0" y="167"/>
                  </a:cubicBezTo>
                  <a:cubicBezTo>
                    <a:pt x="0" y="267"/>
                    <a:pt x="67" y="334"/>
                    <a:pt x="167" y="367"/>
                  </a:cubicBezTo>
                  <a:cubicBezTo>
                    <a:pt x="634" y="401"/>
                    <a:pt x="1035" y="701"/>
                    <a:pt x="1235" y="1101"/>
                  </a:cubicBezTo>
                  <a:cubicBezTo>
                    <a:pt x="1235" y="1135"/>
                    <a:pt x="1268" y="1135"/>
                    <a:pt x="1301" y="1168"/>
                  </a:cubicBezTo>
                  <a:cubicBezTo>
                    <a:pt x="1333" y="1187"/>
                    <a:pt x="1364" y="1195"/>
                    <a:pt x="1394" y="1195"/>
                  </a:cubicBezTo>
                  <a:cubicBezTo>
                    <a:pt x="1523" y="1195"/>
                    <a:pt x="1622" y="1043"/>
                    <a:pt x="1568" y="934"/>
                  </a:cubicBezTo>
                  <a:cubicBezTo>
                    <a:pt x="1268" y="401"/>
                    <a:pt x="768" y="67"/>
                    <a:pt x="2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115"/>
            <p:cNvSpPr/>
            <p:nvPr/>
          </p:nvSpPr>
          <p:spPr>
            <a:xfrm>
              <a:off x="5953475" y="1500525"/>
              <a:ext cx="44225" cy="24350"/>
            </a:xfrm>
            <a:custGeom>
              <a:rect b="b" l="l" r="r" t="t"/>
              <a:pathLst>
                <a:path extrusionOk="0" h="974" w="1769">
                  <a:moveTo>
                    <a:pt x="1506" y="1"/>
                  </a:moveTo>
                  <a:cubicBezTo>
                    <a:pt x="971" y="1"/>
                    <a:pt x="445" y="261"/>
                    <a:pt x="67" y="671"/>
                  </a:cubicBezTo>
                  <a:cubicBezTo>
                    <a:pt x="0" y="737"/>
                    <a:pt x="0" y="871"/>
                    <a:pt x="67" y="937"/>
                  </a:cubicBezTo>
                  <a:lnTo>
                    <a:pt x="101" y="937"/>
                  </a:lnTo>
                  <a:cubicBezTo>
                    <a:pt x="126" y="963"/>
                    <a:pt x="156" y="974"/>
                    <a:pt x="188" y="974"/>
                  </a:cubicBezTo>
                  <a:cubicBezTo>
                    <a:pt x="239" y="974"/>
                    <a:pt x="293" y="945"/>
                    <a:pt x="334" y="904"/>
                  </a:cubicBezTo>
                  <a:cubicBezTo>
                    <a:pt x="634" y="570"/>
                    <a:pt x="1101" y="370"/>
                    <a:pt x="1568" y="370"/>
                  </a:cubicBezTo>
                  <a:cubicBezTo>
                    <a:pt x="1586" y="376"/>
                    <a:pt x="1603" y="379"/>
                    <a:pt x="1618" y="379"/>
                  </a:cubicBezTo>
                  <a:cubicBezTo>
                    <a:pt x="1691" y="379"/>
                    <a:pt x="1741" y="319"/>
                    <a:pt x="1768" y="237"/>
                  </a:cubicBezTo>
                  <a:cubicBezTo>
                    <a:pt x="1768" y="137"/>
                    <a:pt x="1702" y="37"/>
                    <a:pt x="1602" y="3"/>
                  </a:cubicBezTo>
                  <a:cubicBezTo>
                    <a:pt x="1570" y="2"/>
                    <a:pt x="1538" y="1"/>
                    <a:pt x="15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115"/>
            <p:cNvSpPr/>
            <p:nvPr/>
          </p:nvSpPr>
          <p:spPr>
            <a:xfrm>
              <a:off x="6332075" y="1854175"/>
              <a:ext cx="666325" cy="347850"/>
            </a:xfrm>
            <a:custGeom>
              <a:rect b="b" l="l" r="r" t="t"/>
              <a:pathLst>
                <a:path extrusionOk="0" h="13914" w="26653">
                  <a:moveTo>
                    <a:pt x="3069" y="1"/>
                  </a:moveTo>
                  <a:lnTo>
                    <a:pt x="1" y="2469"/>
                  </a:lnTo>
                  <a:cubicBezTo>
                    <a:pt x="468" y="3003"/>
                    <a:pt x="868" y="3470"/>
                    <a:pt x="1302" y="3970"/>
                  </a:cubicBezTo>
                  <a:cubicBezTo>
                    <a:pt x="1735" y="4437"/>
                    <a:pt x="2169" y="4904"/>
                    <a:pt x="2602" y="5371"/>
                  </a:cubicBezTo>
                  <a:cubicBezTo>
                    <a:pt x="3503" y="6305"/>
                    <a:pt x="4470" y="7206"/>
                    <a:pt x="5438" y="8073"/>
                  </a:cubicBezTo>
                  <a:cubicBezTo>
                    <a:pt x="7406" y="9841"/>
                    <a:pt x="9574" y="11376"/>
                    <a:pt x="11909" y="12610"/>
                  </a:cubicBezTo>
                  <a:cubicBezTo>
                    <a:pt x="12543" y="12910"/>
                    <a:pt x="13177" y="13210"/>
                    <a:pt x="13844" y="13444"/>
                  </a:cubicBezTo>
                  <a:cubicBezTo>
                    <a:pt x="14578" y="13711"/>
                    <a:pt x="15378" y="13877"/>
                    <a:pt x="16145" y="13911"/>
                  </a:cubicBezTo>
                  <a:cubicBezTo>
                    <a:pt x="16216" y="13912"/>
                    <a:pt x="16285" y="13913"/>
                    <a:pt x="16355" y="13913"/>
                  </a:cubicBezTo>
                  <a:cubicBezTo>
                    <a:pt x="17814" y="13913"/>
                    <a:pt x="19210" y="13582"/>
                    <a:pt x="20515" y="12977"/>
                  </a:cubicBezTo>
                  <a:cubicBezTo>
                    <a:pt x="21749" y="12376"/>
                    <a:pt x="22917" y="11609"/>
                    <a:pt x="23951" y="10709"/>
                  </a:cubicBezTo>
                  <a:cubicBezTo>
                    <a:pt x="24451" y="10275"/>
                    <a:pt x="24918" y="9808"/>
                    <a:pt x="25385" y="9308"/>
                  </a:cubicBezTo>
                  <a:cubicBezTo>
                    <a:pt x="25852" y="8841"/>
                    <a:pt x="26286" y="8307"/>
                    <a:pt x="26653" y="7773"/>
                  </a:cubicBezTo>
                  <a:lnTo>
                    <a:pt x="25185" y="6539"/>
                  </a:lnTo>
                  <a:cubicBezTo>
                    <a:pt x="24785" y="6906"/>
                    <a:pt x="24318" y="7273"/>
                    <a:pt x="23851" y="7640"/>
                  </a:cubicBezTo>
                  <a:cubicBezTo>
                    <a:pt x="23384" y="8007"/>
                    <a:pt x="22884" y="8340"/>
                    <a:pt x="22383" y="8674"/>
                  </a:cubicBezTo>
                  <a:cubicBezTo>
                    <a:pt x="21449" y="9274"/>
                    <a:pt x="20449" y="9775"/>
                    <a:pt x="19381" y="10141"/>
                  </a:cubicBezTo>
                  <a:cubicBezTo>
                    <a:pt x="18624" y="10402"/>
                    <a:pt x="17847" y="10541"/>
                    <a:pt x="17065" y="10541"/>
                  </a:cubicBezTo>
                  <a:cubicBezTo>
                    <a:pt x="16848" y="10541"/>
                    <a:pt x="16630" y="10530"/>
                    <a:pt x="16412" y="10508"/>
                  </a:cubicBezTo>
                  <a:cubicBezTo>
                    <a:pt x="15979" y="10442"/>
                    <a:pt x="15512" y="10342"/>
                    <a:pt x="15111" y="10141"/>
                  </a:cubicBezTo>
                  <a:cubicBezTo>
                    <a:pt x="14611" y="9908"/>
                    <a:pt x="14111" y="9674"/>
                    <a:pt x="13644" y="9408"/>
                  </a:cubicBezTo>
                  <a:cubicBezTo>
                    <a:pt x="11609" y="8173"/>
                    <a:pt x="9741" y="6772"/>
                    <a:pt x="8040" y="5171"/>
                  </a:cubicBezTo>
                  <a:cubicBezTo>
                    <a:pt x="7139" y="4371"/>
                    <a:pt x="6272" y="3503"/>
                    <a:pt x="5471" y="2636"/>
                  </a:cubicBezTo>
                  <a:cubicBezTo>
                    <a:pt x="4637" y="1769"/>
                    <a:pt x="3803" y="868"/>
                    <a:pt x="3069" y="1"/>
                  </a:cubicBez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115"/>
            <p:cNvSpPr/>
            <p:nvPr/>
          </p:nvSpPr>
          <p:spPr>
            <a:xfrm>
              <a:off x="6930850" y="1975950"/>
              <a:ext cx="101750" cy="90900"/>
            </a:xfrm>
            <a:custGeom>
              <a:rect b="b" l="l" r="r" t="t"/>
              <a:pathLst>
                <a:path extrusionOk="0" h="3636" w="4070">
                  <a:moveTo>
                    <a:pt x="1268" y="0"/>
                  </a:moveTo>
                  <a:cubicBezTo>
                    <a:pt x="1268" y="0"/>
                    <a:pt x="0" y="1668"/>
                    <a:pt x="367" y="3236"/>
                  </a:cubicBezTo>
                  <a:lnTo>
                    <a:pt x="1868" y="3636"/>
                  </a:lnTo>
                  <a:lnTo>
                    <a:pt x="4070" y="1901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115"/>
            <p:cNvSpPr/>
            <p:nvPr/>
          </p:nvSpPr>
          <p:spPr>
            <a:xfrm>
              <a:off x="6963350" y="1932575"/>
              <a:ext cx="112625" cy="90925"/>
            </a:xfrm>
            <a:custGeom>
              <a:rect b="b" l="l" r="r" t="t"/>
              <a:pathLst>
                <a:path extrusionOk="0" h="3637" w="4505">
                  <a:moveTo>
                    <a:pt x="2469" y="0"/>
                  </a:moveTo>
                  <a:lnTo>
                    <a:pt x="1" y="1735"/>
                  </a:lnTo>
                  <a:lnTo>
                    <a:pt x="2770" y="3636"/>
                  </a:lnTo>
                  <a:lnTo>
                    <a:pt x="4504" y="1635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115"/>
            <p:cNvSpPr/>
            <p:nvPr/>
          </p:nvSpPr>
          <p:spPr>
            <a:xfrm>
              <a:off x="6307900" y="1802475"/>
              <a:ext cx="132625" cy="206000"/>
            </a:xfrm>
            <a:custGeom>
              <a:rect b="b" l="l" r="r" t="t"/>
              <a:pathLst>
                <a:path extrusionOk="0" h="8240" w="5305">
                  <a:moveTo>
                    <a:pt x="2664" y="0"/>
                  </a:moveTo>
                  <a:cubicBezTo>
                    <a:pt x="827" y="0"/>
                    <a:pt x="300" y="2384"/>
                    <a:pt x="167" y="4571"/>
                  </a:cubicBezTo>
                  <a:cubicBezTo>
                    <a:pt x="0" y="6672"/>
                    <a:pt x="2535" y="8240"/>
                    <a:pt x="2535" y="8240"/>
                  </a:cubicBezTo>
                  <a:lnTo>
                    <a:pt x="5304" y="1669"/>
                  </a:lnTo>
                  <a:cubicBezTo>
                    <a:pt x="5304" y="1669"/>
                    <a:pt x="4303" y="34"/>
                    <a:pt x="2702" y="1"/>
                  </a:cubicBezTo>
                  <a:cubicBezTo>
                    <a:pt x="2689" y="0"/>
                    <a:pt x="2677" y="0"/>
                    <a:pt x="26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115"/>
            <p:cNvSpPr/>
            <p:nvPr/>
          </p:nvSpPr>
          <p:spPr>
            <a:xfrm>
              <a:off x="7139325" y="4151650"/>
              <a:ext cx="42550" cy="37900"/>
            </a:xfrm>
            <a:custGeom>
              <a:rect b="b" l="l" r="r" t="t"/>
              <a:pathLst>
                <a:path extrusionOk="0" h="1516" w="1702">
                  <a:moveTo>
                    <a:pt x="1468" y="268"/>
                  </a:moveTo>
                  <a:cubicBezTo>
                    <a:pt x="1134" y="902"/>
                    <a:pt x="834" y="1269"/>
                    <a:pt x="567" y="1335"/>
                  </a:cubicBezTo>
                  <a:cubicBezTo>
                    <a:pt x="534" y="1344"/>
                    <a:pt x="501" y="1348"/>
                    <a:pt x="468" y="1348"/>
                  </a:cubicBezTo>
                  <a:cubicBezTo>
                    <a:pt x="371" y="1348"/>
                    <a:pt x="284" y="1310"/>
                    <a:pt x="234" y="1235"/>
                  </a:cubicBezTo>
                  <a:cubicBezTo>
                    <a:pt x="200" y="1202"/>
                    <a:pt x="167" y="1135"/>
                    <a:pt x="200" y="1102"/>
                  </a:cubicBezTo>
                  <a:cubicBezTo>
                    <a:pt x="267" y="835"/>
                    <a:pt x="934" y="468"/>
                    <a:pt x="1435" y="268"/>
                  </a:cubicBezTo>
                  <a:close/>
                  <a:moveTo>
                    <a:pt x="1601" y="1"/>
                  </a:moveTo>
                  <a:cubicBezTo>
                    <a:pt x="1435" y="68"/>
                    <a:pt x="134" y="568"/>
                    <a:pt x="34" y="1035"/>
                  </a:cubicBezTo>
                  <a:cubicBezTo>
                    <a:pt x="0" y="1168"/>
                    <a:pt x="34" y="1269"/>
                    <a:pt x="134" y="1335"/>
                  </a:cubicBezTo>
                  <a:cubicBezTo>
                    <a:pt x="167" y="1369"/>
                    <a:pt x="200" y="1402"/>
                    <a:pt x="234" y="1435"/>
                  </a:cubicBezTo>
                  <a:cubicBezTo>
                    <a:pt x="307" y="1484"/>
                    <a:pt x="398" y="1515"/>
                    <a:pt x="481" y="1515"/>
                  </a:cubicBezTo>
                  <a:cubicBezTo>
                    <a:pt x="511" y="1515"/>
                    <a:pt x="541" y="1511"/>
                    <a:pt x="567" y="1502"/>
                  </a:cubicBezTo>
                  <a:cubicBezTo>
                    <a:pt x="1068" y="1402"/>
                    <a:pt x="1468" y="601"/>
                    <a:pt x="1702" y="134"/>
                  </a:cubicBezTo>
                  <a:cubicBezTo>
                    <a:pt x="1702" y="101"/>
                    <a:pt x="1702" y="68"/>
                    <a:pt x="1702" y="34"/>
                  </a:cubicBezTo>
                  <a:cubicBezTo>
                    <a:pt x="1668" y="1"/>
                    <a:pt x="1635" y="1"/>
                    <a:pt x="1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115"/>
            <p:cNvSpPr/>
            <p:nvPr/>
          </p:nvSpPr>
          <p:spPr>
            <a:xfrm>
              <a:off x="7134325" y="4137850"/>
              <a:ext cx="48375" cy="22125"/>
            </a:xfrm>
            <a:custGeom>
              <a:rect b="b" l="l" r="r" t="t"/>
              <a:pathLst>
                <a:path extrusionOk="0" h="885" w="1935">
                  <a:moveTo>
                    <a:pt x="434" y="186"/>
                  </a:moveTo>
                  <a:cubicBezTo>
                    <a:pt x="867" y="219"/>
                    <a:pt x="1268" y="353"/>
                    <a:pt x="1601" y="620"/>
                  </a:cubicBezTo>
                  <a:lnTo>
                    <a:pt x="1635" y="620"/>
                  </a:lnTo>
                  <a:cubicBezTo>
                    <a:pt x="1448" y="673"/>
                    <a:pt x="1213" y="700"/>
                    <a:pt x="988" y="700"/>
                  </a:cubicBezTo>
                  <a:cubicBezTo>
                    <a:pt x="650" y="700"/>
                    <a:pt x="334" y="640"/>
                    <a:pt x="234" y="520"/>
                  </a:cubicBezTo>
                  <a:cubicBezTo>
                    <a:pt x="200" y="486"/>
                    <a:pt x="167" y="453"/>
                    <a:pt x="234" y="353"/>
                  </a:cubicBezTo>
                  <a:cubicBezTo>
                    <a:pt x="267" y="253"/>
                    <a:pt x="367" y="219"/>
                    <a:pt x="434" y="186"/>
                  </a:cubicBezTo>
                  <a:close/>
                  <a:moveTo>
                    <a:pt x="595" y="1"/>
                  </a:moveTo>
                  <a:cubicBezTo>
                    <a:pt x="539" y="1"/>
                    <a:pt x="485" y="7"/>
                    <a:pt x="434" y="19"/>
                  </a:cubicBezTo>
                  <a:cubicBezTo>
                    <a:pt x="300" y="19"/>
                    <a:pt x="167" y="119"/>
                    <a:pt x="100" y="253"/>
                  </a:cubicBezTo>
                  <a:cubicBezTo>
                    <a:pt x="0" y="353"/>
                    <a:pt x="0" y="553"/>
                    <a:pt x="100" y="653"/>
                  </a:cubicBezTo>
                  <a:cubicBezTo>
                    <a:pt x="134" y="686"/>
                    <a:pt x="134" y="720"/>
                    <a:pt x="167" y="720"/>
                  </a:cubicBezTo>
                  <a:cubicBezTo>
                    <a:pt x="345" y="838"/>
                    <a:pt x="628" y="884"/>
                    <a:pt x="920" y="884"/>
                  </a:cubicBezTo>
                  <a:cubicBezTo>
                    <a:pt x="1285" y="884"/>
                    <a:pt x="1664" y="812"/>
                    <a:pt x="1868" y="720"/>
                  </a:cubicBezTo>
                  <a:cubicBezTo>
                    <a:pt x="1902" y="720"/>
                    <a:pt x="1935" y="686"/>
                    <a:pt x="1935" y="653"/>
                  </a:cubicBezTo>
                  <a:cubicBezTo>
                    <a:pt x="1935" y="620"/>
                    <a:pt x="1902" y="586"/>
                    <a:pt x="1902" y="553"/>
                  </a:cubicBezTo>
                  <a:cubicBezTo>
                    <a:pt x="1871" y="523"/>
                    <a:pt x="1131" y="1"/>
                    <a:pt x="5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115"/>
            <p:cNvSpPr/>
            <p:nvPr/>
          </p:nvSpPr>
          <p:spPr>
            <a:xfrm>
              <a:off x="6230350" y="4360800"/>
              <a:ext cx="61725" cy="23750"/>
            </a:xfrm>
            <a:custGeom>
              <a:rect b="b" l="l" r="r" t="t"/>
              <a:pathLst>
                <a:path extrusionOk="0" h="950" w="2469">
                  <a:moveTo>
                    <a:pt x="400" y="174"/>
                  </a:moveTo>
                  <a:cubicBezTo>
                    <a:pt x="967" y="241"/>
                    <a:pt x="1534" y="408"/>
                    <a:pt x="2035" y="675"/>
                  </a:cubicBezTo>
                  <a:cubicBezTo>
                    <a:pt x="1689" y="747"/>
                    <a:pt x="1374" y="782"/>
                    <a:pt x="1106" y="782"/>
                  </a:cubicBezTo>
                  <a:cubicBezTo>
                    <a:pt x="755" y="782"/>
                    <a:pt x="485" y="722"/>
                    <a:pt x="334" y="608"/>
                  </a:cubicBezTo>
                  <a:cubicBezTo>
                    <a:pt x="234" y="541"/>
                    <a:pt x="167" y="408"/>
                    <a:pt x="167" y="308"/>
                  </a:cubicBezTo>
                  <a:cubicBezTo>
                    <a:pt x="167" y="274"/>
                    <a:pt x="200" y="241"/>
                    <a:pt x="200" y="208"/>
                  </a:cubicBezTo>
                  <a:cubicBezTo>
                    <a:pt x="267" y="174"/>
                    <a:pt x="334" y="174"/>
                    <a:pt x="400" y="174"/>
                  </a:cubicBezTo>
                  <a:close/>
                  <a:moveTo>
                    <a:pt x="412" y="0"/>
                  </a:moveTo>
                  <a:cubicBezTo>
                    <a:pt x="283" y="0"/>
                    <a:pt x="175" y="22"/>
                    <a:pt x="100" y="74"/>
                  </a:cubicBezTo>
                  <a:cubicBezTo>
                    <a:pt x="33" y="108"/>
                    <a:pt x="0" y="208"/>
                    <a:pt x="0" y="308"/>
                  </a:cubicBezTo>
                  <a:cubicBezTo>
                    <a:pt x="0" y="475"/>
                    <a:pt x="100" y="641"/>
                    <a:pt x="234" y="741"/>
                  </a:cubicBezTo>
                  <a:cubicBezTo>
                    <a:pt x="456" y="880"/>
                    <a:pt x="701" y="950"/>
                    <a:pt x="970" y="950"/>
                  </a:cubicBezTo>
                  <a:cubicBezTo>
                    <a:pt x="1024" y="950"/>
                    <a:pt x="1079" y="947"/>
                    <a:pt x="1134" y="942"/>
                  </a:cubicBezTo>
                  <a:cubicBezTo>
                    <a:pt x="1534" y="942"/>
                    <a:pt x="1968" y="908"/>
                    <a:pt x="2368" y="808"/>
                  </a:cubicBezTo>
                  <a:cubicBezTo>
                    <a:pt x="2468" y="775"/>
                    <a:pt x="2468" y="641"/>
                    <a:pt x="2368" y="641"/>
                  </a:cubicBezTo>
                  <a:cubicBezTo>
                    <a:pt x="2120" y="503"/>
                    <a:pt x="1028" y="0"/>
                    <a:pt x="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115"/>
            <p:cNvSpPr/>
            <p:nvPr/>
          </p:nvSpPr>
          <p:spPr>
            <a:xfrm>
              <a:off x="6249525" y="4337525"/>
              <a:ext cx="42550" cy="43500"/>
            </a:xfrm>
            <a:custGeom>
              <a:rect b="b" l="l" r="r" t="t"/>
              <a:pathLst>
                <a:path extrusionOk="0" h="1740" w="1702">
                  <a:moveTo>
                    <a:pt x="467" y="205"/>
                  </a:moveTo>
                  <a:cubicBezTo>
                    <a:pt x="1001" y="205"/>
                    <a:pt x="1335" y="1072"/>
                    <a:pt x="1468" y="1472"/>
                  </a:cubicBezTo>
                  <a:cubicBezTo>
                    <a:pt x="934" y="1172"/>
                    <a:pt x="234" y="538"/>
                    <a:pt x="267" y="271"/>
                  </a:cubicBezTo>
                  <a:cubicBezTo>
                    <a:pt x="267" y="238"/>
                    <a:pt x="300" y="205"/>
                    <a:pt x="401" y="205"/>
                  </a:cubicBezTo>
                  <a:close/>
                  <a:moveTo>
                    <a:pt x="477" y="0"/>
                  </a:moveTo>
                  <a:cubicBezTo>
                    <a:pt x="452" y="0"/>
                    <a:pt x="426" y="2"/>
                    <a:pt x="401" y="5"/>
                  </a:cubicBezTo>
                  <a:cubicBezTo>
                    <a:pt x="167" y="38"/>
                    <a:pt x="67" y="171"/>
                    <a:pt x="67" y="271"/>
                  </a:cubicBezTo>
                  <a:cubicBezTo>
                    <a:pt x="0" y="672"/>
                    <a:pt x="1068" y="1506"/>
                    <a:pt x="1568" y="1739"/>
                  </a:cubicBezTo>
                  <a:lnTo>
                    <a:pt x="1601" y="1739"/>
                  </a:lnTo>
                  <a:cubicBezTo>
                    <a:pt x="1635" y="1739"/>
                    <a:pt x="1635" y="1739"/>
                    <a:pt x="1668" y="1706"/>
                  </a:cubicBezTo>
                  <a:cubicBezTo>
                    <a:pt x="1701" y="1672"/>
                    <a:pt x="1701" y="1639"/>
                    <a:pt x="1701" y="1639"/>
                  </a:cubicBezTo>
                  <a:cubicBezTo>
                    <a:pt x="1669" y="1542"/>
                    <a:pt x="1291" y="0"/>
                    <a:pt x="4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115"/>
            <p:cNvSpPr/>
            <p:nvPr/>
          </p:nvSpPr>
          <p:spPr>
            <a:xfrm>
              <a:off x="6055225" y="1558150"/>
              <a:ext cx="17525" cy="9625"/>
            </a:xfrm>
            <a:custGeom>
              <a:rect b="b" l="l" r="r" t="t"/>
              <a:pathLst>
                <a:path extrusionOk="0" h="385" w="70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92" y="384"/>
                    <a:pt x="474" y="384"/>
                  </a:cubicBezTo>
                  <a:cubicBezTo>
                    <a:pt x="544" y="384"/>
                    <a:pt x="620" y="360"/>
                    <a:pt x="701" y="30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115"/>
            <p:cNvSpPr/>
            <p:nvPr/>
          </p:nvSpPr>
          <p:spPr>
            <a:xfrm>
              <a:off x="6695675" y="1309625"/>
              <a:ext cx="1504425" cy="3177300"/>
            </a:xfrm>
            <a:custGeom>
              <a:rect b="b" l="l" r="r" t="t"/>
              <a:pathLst>
                <a:path extrusionOk="0" h="127092" w="60177">
                  <a:moveTo>
                    <a:pt x="6105" y="1"/>
                  </a:moveTo>
                  <a:cubicBezTo>
                    <a:pt x="2702" y="1"/>
                    <a:pt x="0" y="2736"/>
                    <a:pt x="0" y="6105"/>
                  </a:cubicBezTo>
                  <a:lnTo>
                    <a:pt x="0" y="120987"/>
                  </a:lnTo>
                  <a:cubicBezTo>
                    <a:pt x="0" y="124356"/>
                    <a:pt x="2702" y="127092"/>
                    <a:pt x="6105" y="127092"/>
                  </a:cubicBezTo>
                  <a:lnTo>
                    <a:pt x="54072" y="127092"/>
                  </a:lnTo>
                  <a:cubicBezTo>
                    <a:pt x="57441" y="127092"/>
                    <a:pt x="60177" y="124356"/>
                    <a:pt x="60177" y="120987"/>
                  </a:cubicBezTo>
                  <a:lnTo>
                    <a:pt x="60177" y="6105"/>
                  </a:lnTo>
                  <a:cubicBezTo>
                    <a:pt x="60177" y="2736"/>
                    <a:pt x="57441" y="1"/>
                    <a:pt x="540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115"/>
            <p:cNvSpPr/>
            <p:nvPr/>
          </p:nvSpPr>
          <p:spPr>
            <a:xfrm>
              <a:off x="6676500" y="1845000"/>
              <a:ext cx="77575" cy="427000"/>
            </a:xfrm>
            <a:custGeom>
              <a:rect b="b" l="l" r="r" t="t"/>
              <a:pathLst>
                <a:path extrusionOk="0" h="17080" w="3103">
                  <a:moveTo>
                    <a:pt x="1134" y="1"/>
                  </a:moveTo>
                  <a:cubicBezTo>
                    <a:pt x="500" y="1"/>
                    <a:pt x="0" y="535"/>
                    <a:pt x="0" y="1168"/>
                  </a:cubicBezTo>
                  <a:lnTo>
                    <a:pt x="0" y="15946"/>
                  </a:lnTo>
                  <a:cubicBezTo>
                    <a:pt x="0" y="16546"/>
                    <a:pt x="500" y="17080"/>
                    <a:pt x="1134" y="17080"/>
                  </a:cubicBezTo>
                  <a:lnTo>
                    <a:pt x="1968" y="17080"/>
                  </a:lnTo>
                  <a:cubicBezTo>
                    <a:pt x="2602" y="17080"/>
                    <a:pt x="3102" y="16546"/>
                    <a:pt x="3102" y="15946"/>
                  </a:cubicBezTo>
                  <a:lnTo>
                    <a:pt x="3102" y="1168"/>
                  </a:lnTo>
                  <a:cubicBezTo>
                    <a:pt x="3102" y="535"/>
                    <a:pt x="2602" y="1"/>
                    <a:pt x="1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115"/>
            <p:cNvSpPr/>
            <p:nvPr/>
          </p:nvSpPr>
          <p:spPr>
            <a:xfrm>
              <a:off x="8175900" y="1845000"/>
              <a:ext cx="77575" cy="208525"/>
            </a:xfrm>
            <a:custGeom>
              <a:rect b="b" l="l" r="r" t="t"/>
              <a:pathLst>
                <a:path extrusionOk="0" h="8341" w="3103">
                  <a:moveTo>
                    <a:pt x="1101" y="1"/>
                  </a:moveTo>
                  <a:cubicBezTo>
                    <a:pt x="501" y="1"/>
                    <a:pt x="0" y="501"/>
                    <a:pt x="0" y="1102"/>
                  </a:cubicBezTo>
                  <a:lnTo>
                    <a:pt x="0" y="7273"/>
                  </a:lnTo>
                  <a:cubicBezTo>
                    <a:pt x="0" y="7873"/>
                    <a:pt x="501" y="8340"/>
                    <a:pt x="1101" y="8340"/>
                  </a:cubicBezTo>
                  <a:lnTo>
                    <a:pt x="2035" y="8340"/>
                  </a:lnTo>
                  <a:cubicBezTo>
                    <a:pt x="2635" y="8340"/>
                    <a:pt x="3102" y="7873"/>
                    <a:pt x="3102" y="7273"/>
                  </a:cubicBezTo>
                  <a:lnTo>
                    <a:pt x="3102" y="1102"/>
                  </a:lnTo>
                  <a:cubicBezTo>
                    <a:pt x="3102" y="501"/>
                    <a:pt x="2635" y="1"/>
                    <a:pt x="2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115"/>
            <p:cNvSpPr/>
            <p:nvPr/>
          </p:nvSpPr>
          <p:spPr>
            <a:xfrm>
              <a:off x="8175900" y="2120200"/>
              <a:ext cx="77575" cy="208525"/>
            </a:xfrm>
            <a:custGeom>
              <a:rect b="b" l="l" r="r" t="t"/>
              <a:pathLst>
                <a:path extrusionOk="0" h="8341" w="3103">
                  <a:moveTo>
                    <a:pt x="1101" y="1"/>
                  </a:moveTo>
                  <a:cubicBezTo>
                    <a:pt x="501" y="1"/>
                    <a:pt x="0" y="501"/>
                    <a:pt x="0" y="1102"/>
                  </a:cubicBezTo>
                  <a:lnTo>
                    <a:pt x="0" y="7273"/>
                  </a:lnTo>
                  <a:cubicBezTo>
                    <a:pt x="0" y="7873"/>
                    <a:pt x="501" y="8340"/>
                    <a:pt x="1101" y="8340"/>
                  </a:cubicBezTo>
                  <a:lnTo>
                    <a:pt x="2035" y="8340"/>
                  </a:lnTo>
                  <a:cubicBezTo>
                    <a:pt x="2635" y="8340"/>
                    <a:pt x="3102" y="7873"/>
                    <a:pt x="3102" y="7273"/>
                  </a:cubicBezTo>
                  <a:lnTo>
                    <a:pt x="3102" y="1102"/>
                  </a:lnTo>
                  <a:cubicBezTo>
                    <a:pt x="3102" y="501"/>
                    <a:pt x="2635" y="1"/>
                    <a:pt x="2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115"/>
            <p:cNvSpPr/>
            <p:nvPr/>
          </p:nvSpPr>
          <p:spPr>
            <a:xfrm>
              <a:off x="6727350" y="1314789"/>
              <a:ext cx="1504450" cy="3177300"/>
            </a:xfrm>
            <a:custGeom>
              <a:rect b="b" l="l" r="r" t="t"/>
              <a:pathLst>
                <a:path extrusionOk="0" h="127092" w="60178">
                  <a:moveTo>
                    <a:pt x="6105" y="1"/>
                  </a:moveTo>
                  <a:cubicBezTo>
                    <a:pt x="2703" y="1"/>
                    <a:pt x="1" y="2736"/>
                    <a:pt x="1" y="6105"/>
                  </a:cubicBezTo>
                  <a:lnTo>
                    <a:pt x="1" y="120987"/>
                  </a:lnTo>
                  <a:cubicBezTo>
                    <a:pt x="1" y="124356"/>
                    <a:pt x="2703" y="127092"/>
                    <a:pt x="6105" y="127092"/>
                  </a:cubicBezTo>
                  <a:lnTo>
                    <a:pt x="54073" y="127092"/>
                  </a:lnTo>
                  <a:cubicBezTo>
                    <a:pt x="57442" y="127092"/>
                    <a:pt x="60177" y="124356"/>
                    <a:pt x="60177" y="120987"/>
                  </a:cubicBezTo>
                  <a:lnTo>
                    <a:pt x="60177" y="6105"/>
                  </a:lnTo>
                  <a:cubicBezTo>
                    <a:pt x="60177" y="2736"/>
                    <a:pt x="57442" y="1"/>
                    <a:pt x="540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115"/>
            <p:cNvSpPr/>
            <p:nvPr/>
          </p:nvSpPr>
          <p:spPr>
            <a:xfrm>
              <a:off x="7393675" y="4207525"/>
              <a:ext cx="171800" cy="171000"/>
            </a:xfrm>
            <a:custGeom>
              <a:rect b="b" l="l" r="r" t="t"/>
              <a:pathLst>
                <a:path extrusionOk="0" h="6840" w="6872">
                  <a:moveTo>
                    <a:pt x="3436" y="1"/>
                  </a:moveTo>
                  <a:cubicBezTo>
                    <a:pt x="1535" y="1"/>
                    <a:pt x="0" y="1535"/>
                    <a:pt x="0" y="3437"/>
                  </a:cubicBezTo>
                  <a:cubicBezTo>
                    <a:pt x="0" y="5305"/>
                    <a:pt x="1535" y="6839"/>
                    <a:pt x="3436" y="6839"/>
                  </a:cubicBezTo>
                  <a:cubicBezTo>
                    <a:pt x="5337" y="6839"/>
                    <a:pt x="6872" y="5305"/>
                    <a:pt x="6872" y="3437"/>
                  </a:cubicBezTo>
                  <a:cubicBezTo>
                    <a:pt x="6872" y="1535"/>
                    <a:pt x="5337" y="1"/>
                    <a:pt x="3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115"/>
            <p:cNvSpPr/>
            <p:nvPr/>
          </p:nvSpPr>
          <p:spPr>
            <a:xfrm>
              <a:off x="7614650" y="1416550"/>
              <a:ext cx="66750" cy="56550"/>
            </a:xfrm>
            <a:custGeom>
              <a:rect b="b" l="l" r="r" t="t"/>
              <a:pathLst>
                <a:path extrusionOk="0" h="2262" w="2670">
                  <a:moveTo>
                    <a:pt x="1518" y="0"/>
                  </a:moveTo>
                  <a:cubicBezTo>
                    <a:pt x="1241" y="0"/>
                    <a:pt x="960" y="101"/>
                    <a:pt x="735" y="327"/>
                  </a:cubicBezTo>
                  <a:cubicBezTo>
                    <a:pt x="1" y="1027"/>
                    <a:pt x="535" y="2262"/>
                    <a:pt x="1535" y="2262"/>
                  </a:cubicBezTo>
                  <a:cubicBezTo>
                    <a:pt x="2136" y="2262"/>
                    <a:pt x="2669" y="1761"/>
                    <a:pt x="2669" y="1127"/>
                  </a:cubicBezTo>
                  <a:cubicBezTo>
                    <a:pt x="2669" y="449"/>
                    <a:pt x="2102" y="0"/>
                    <a:pt x="15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115"/>
            <p:cNvSpPr/>
            <p:nvPr/>
          </p:nvSpPr>
          <p:spPr>
            <a:xfrm>
              <a:off x="7292775" y="1416375"/>
              <a:ext cx="291050" cy="56725"/>
            </a:xfrm>
            <a:custGeom>
              <a:rect b="b" l="l" r="r" t="t"/>
              <a:pathLst>
                <a:path extrusionOk="0" h="2269" w="11642">
                  <a:moveTo>
                    <a:pt x="1134" y="0"/>
                  </a:moveTo>
                  <a:cubicBezTo>
                    <a:pt x="500" y="0"/>
                    <a:pt x="0" y="501"/>
                    <a:pt x="0" y="1134"/>
                  </a:cubicBezTo>
                  <a:cubicBezTo>
                    <a:pt x="0" y="1768"/>
                    <a:pt x="500" y="2269"/>
                    <a:pt x="1134" y="2269"/>
                  </a:cubicBezTo>
                  <a:lnTo>
                    <a:pt x="10508" y="2269"/>
                  </a:lnTo>
                  <a:cubicBezTo>
                    <a:pt x="11141" y="2269"/>
                    <a:pt x="11642" y="1768"/>
                    <a:pt x="11642" y="1134"/>
                  </a:cubicBezTo>
                  <a:cubicBezTo>
                    <a:pt x="11642" y="501"/>
                    <a:pt x="11141" y="0"/>
                    <a:pt x="105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04" name="Google Shape;2804;p115"/>
            <p:cNvGrpSpPr/>
            <p:nvPr/>
          </p:nvGrpSpPr>
          <p:grpSpPr>
            <a:xfrm>
              <a:off x="7002550" y="2486152"/>
              <a:ext cx="954050" cy="834575"/>
              <a:chOff x="7002550" y="2479000"/>
              <a:chExt cx="954050" cy="834575"/>
            </a:xfrm>
          </p:grpSpPr>
          <p:grpSp>
            <p:nvGrpSpPr>
              <p:cNvPr id="2805" name="Google Shape;2805;p115"/>
              <p:cNvGrpSpPr/>
              <p:nvPr/>
            </p:nvGrpSpPr>
            <p:grpSpPr>
              <a:xfrm>
                <a:off x="7002550" y="3131775"/>
                <a:ext cx="954050" cy="181800"/>
                <a:chOff x="7002550" y="3131775"/>
                <a:chExt cx="954050" cy="181800"/>
              </a:xfrm>
            </p:grpSpPr>
            <p:sp>
              <p:nvSpPr>
                <p:cNvPr id="2806" name="Google Shape;2806;p115"/>
                <p:cNvSpPr/>
                <p:nvPr/>
              </p:nvSpPr>
              <p:spPr>
                <a:xfrm>
                  <a:off x="7002550" y="3131775"/>
                  <a:ext cx="954050" cy="181800"/>
                </a:xfrm>
                <a:custGeom>
                  <a:rect b="b" l="l" r="r" t="t"/>
                  <a:pathLst>
                    <a:path extrusionOk="0" h="7272" w="38162">
                      <a:moveTo>
                        <a:pt x="37728" y="400"/>
                      </a:moveTo>
                      <a:lnTo>
                        <a:pt x="37728" y="6838"/>
                      </a:lnTo>
                      <a:lnTo>
                        <a:pt x="401" y="6838"/>
                      </a:lnTo>
                      <a:lnTo>
                        <a:pt x="401" y="400"/>
                      </a:lnTo>
                      <a:close/>
                      <a:moveTo>
                        <a:pt x="1" y="0"/>
                      </a:moveTo>
                      <a:lnTo>
                        <a:pt x="1" y="7272"/>
                      </a:lnTo>
                      <a:lnTo>
                        <a:pt x="38161" y="7272"/>
                      </a:lnTo>
                      <a:lnTo>
                        <a:pt x="381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7" name="Google Shape;2807;p115"/>
                <p:cNvSpPr/>
                <p:nvPr/>
              </p:nvSpPr>
              <p:spPr>
                <a:xfrm>
                  <a:off x="7033400" y="3167625"/>
                  <a:ext cx="56750" cy="110100"/>
                </a:xfrm>
                <a:custGeom>
                  <a:rect b="b" l="l" r="r" t="t"/>
                  <a:pathLst>
                    <a:path extrusionOk="0" h="4404" w="2270">
                      <a:moveTo>
                        <a:pt x="1" y="0"/>
                      </a:moveTo>
                      <a:lnTo>
                        <a:pt x="1" y="4404"/>
                      </a:lnTo>
                      <a:lnTo>
                        <a:pt x="2269" y="4404"/>
                      </a:lnTo>
                      <a:lnTo>
                        <a:pt x="226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" name="Google Shape;2808;p115"/>
                <p:cNvSpPr/>
                <p:nvPr/>
              </p:nvSpPr>
              <p:spPr>
                <a:xfrm>
                  <a:off x="7107625" y="3167625"/>
                  <a:ext cx="56750" cy="110100"/>
                </a:xfrm>
                <a:custGeom>
                  <a:rect b="b" l="l" r="r" t="t"/>
                  <a:pathLst>
                    <a:path extrusionOk="0" h="4404" w="2270">
                      <a:moveTo>
                        <a:pt x="1" y="0"/>
                      </a:moveTo>
                      <a:lnTo>
                        <a:pt x="1" y="4404"/>
                      </a:lnTo>
                      <a:lnTo>
                        <a:pt x="2269" y="4404"/>
                      </a:lnTo>
                      <a:lnTo>
                        <a:pt x="226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9" name="Google Shape;2809;p115"/>
                <p:cNvSpPr/>
                <p:nvPr/>
              </p:nvSpPr>
              <p:spPr>
                <a:xfrm>
                  <a:off x="7181025" y="3167625"/>
                  <a:ext cx="56725" cy="110100"/>
                </a:xfrm>
                <a:custGeom>
                  <a:rect b="b" l="l" r="r" t="t"/>
                  <a:pathLst>
                    <a:path extrusionOk="0" h="4404" w="2269">
                      <a:moveTo>
                        <a:pt x="0" y="0"/>
                      </a:moveTo>
                      <a:lnTo>
                        <a:pt x="0" y="4404"/>
                      </a:lnTo>
                      <a:lnTo>
                        <a:pt x="2268" y="4404"/>
                      </a:lnTo>
                      <a:lnTo>
                        <a:pt x="226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0" name="Google Shape;2810;p115"/>
                <p:cNvSpPr/>
                <p:nvPr/>
              </p:nvSpPr>
              <p:spPr>
                <a:xfrm>
                  <a:off x="7255225" y="3167625"/>
                  <a:ext cx="56750" cy="110100"/>
                </a:xfrm>
                <a:custGeom>
                  <a:rect b="b" l="l" r="r" t="t"/>
                  <a:pathLst>
                    <a:path extrusionOk="0" h="4404" w="2270">
                      <a:moveTo>
                        <a:pt x="1" y="0"/>
                      </a:moveTo>
                      <a:lnTo>
                        <a:pt x="1" y="4404"/>
                      </a:lnTo>
                      <a:lnTo>
                        <a:pt x="2269" y="4404"/>
                      </a:lnTo>
                      <a:lnTo>
                        <a:pt x="226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1" name="Google Shape;2811;p115"/>
                <p:cNvSpPr/>
                <p:nvPr/>
              </p:nvSpPr>
              <p:spPr>
                <a:xfrm>
                  <a:off x="7329450" y="3167625"/>
                  <a:ext cx="55900" cy="110100"/>
                </a:xfrm>
                <a:custGeom>
                  <a:rect b="b" l="l" r="r" t="t"/>
                  <a:pathLst>
                    <a:path extrusionOk="0" h="4404" w="2236">
                      <a:moveTo>
                        <a:pt x="1" y="0"/>
                      </a:moveTo>
                      <a:lnTo>
                        <a:pt x="1" y="4404"/>
                      </a:lnTo>
                      <a:lnTo>
                        <a:pt x="2236" y="4404"/>
                      </a:lnTo>
                      <a:lnTo>
                        <a:pt x="223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2" name="Google Shape;2812;p115"/>
                <p:cNvSpPr/>
                <p:nvPr/>
              </p:nvSpPr>
              <p:spPr>
                <a:xfrm>
                  <a:off x="7402850" y="3167625"/>
                  <a:ext cx="56725" cy="110100"/>
                </a:xfrm>
                <a:custGeom>
                  <a:rect b="b" l="l" r="r" t="t"/>
                  <a:pathLst>
                    <a:path extrusionOk="0" h="4404" w="2269">
                      <a:moveTo>
                        <a:pt x="0" y="0"/>
                      </a:moveTo>
                      <a:lnTo>
                        <a:pt x="0" y="4404"/>
                      </a:lnTo>
                      <a:lnTo>
                        <a:pt x="2268" y="4404"/>
                      </a:lnTo>
                      <a:lnTo>
                        <a:pt x="226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3" name="Google Shape;2813;p115"/>
                <p:cNvSpPr/>
                <p:nvPr/>
              </p:nvSpPr>
              <p:spPr>
                <a:xfrm>
                  <a:off x="7477050" y="3167625"/>
                  <a:ext cx="55900" cy="110100"/>
                </a:xfrm>
                <a:custGeom>
                  <a:rect b="b" l="l" r="r" t="t"/>
                  <a:pathLst>
                    <a:path extrusionOk="0" h="4404" w="2236">
                      <a:moveTo>
                        <a:pt x="1" y="0"/>
                      </a:moveTo>
                      <a:lnTo>
                        <a:pt x="1" y="4404"/>
                      </a:lnTo>
                      <a:lnTo>
                        <a:pt x="2236" y="4404"/>
                      </a:lnTo>
                      <a:lnTo>
                        <a:pt x="223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814" name="Google Shape;2814;p115"/>
              <p:cNvGrpSpPr/>
              <p:nvPr/>
            </p:nvGrpSpPr>
            <p:grpSpPr>
              <a:xfrm>
                <a:off x="7219375" y="2479000"/>
                <a:ext cx="520400" cy="520400"/>
                <a:chOff x="7219375" y="2021800"/>
                <a:chExt cx="520400" cy="520400"/>
              </a:xfrm>
            </p:grpSpPr>
            <p:sp>
              <p:nvSpPr>
                <p:cNvPr id="2815" name="Google Shape;2815;p115"/>
                <p:cNvSpPr/>
                <p:nvPr/>
              </p:nvSpPr>
              <p:spPr>
                <a:xfrm>
                  <a:off x="7219375" y="2021800"/>
                  <a:ext cx="520400" cy="520400"/>
                </a:xfrm>
                <a:custGeom>
                  <a:rect b="b" l="l" r="r" t="t"/>
                  <a:pathLst>
                    <a:path extrusionOk="0" h="20816" w="20816">
                      <a:moveTo>
                        <a:pt x="1769" y="1"/>
                      </a:moveTo>
                      <a:cubicBezTo>
                        <a:pt x="768" y="1"/>
                        <a:pt x="1" y="801"/>
                        <a:pt x="1" y="1769"/>
                      </a:cubicBezTo>
                      <a:lnTo>
                        <a:pt x="1" y="19048"/>
                      </a:lnTo>
                      <a:cubicBezTo>
                        <a:pt x="1" y="20048"/>
                        <a:pt x="768" y="20816"/>
                        <a:pt x="1769" y="20816"/>
                      </a:cubicBezTo>
                      <a:lnTo>
                        <a:pt x="19048" y="20816"/>
                      </a:lnTo>
                      <a:cubicBezTo>
                        <a:pt x="20015" y="20816"/>
                        <a:pt x="20815" y="20048"/>
                        <a:pt x="20815" y="19048"/>
                      </a:cubicBezTo>
                      <a:lnTo>
                        <a:pt x="20815" y="1769"/>
                      </a:lnTo>
                      <a:cubicBezTo>
                        <a:pt x="20815" y="801"/>
                        <a:pt x="20015" y="1"/>
                        <a:pt x="1904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816" name="Google Shape;2816;p115"/>
                <p:cNvGrpSpPr/>
                <p:nvPr/>
              </p:nvGrpSpPr>
              <p:grpSpPr>
                <a:xfrm>
                  <a:off x="7276336" y="2126235"/>
                  <a:ext cx="396150" cy="311531"/>
                  <a:chOff x="1879750" y="604368"/>
                  <a:chExt cx="2510457" cy="1972963"/>
                </a:xfrm>
              </p:grpSpPr>
              <p:sp>
                <p:nvSpPr>
                  <p:cNvPr id="2817" name="Google Shape;2817;p115"/>
                  <p:cNvSpPr/>
                  <p:nvPr/>
                </p:nvSpPr>
                <p:spPr>
                  <a:xfrm>
                    <a:off x="2293551" y="694712"/>
                    <a:ext cx="2096655" cy="1790727"/>
                  </a:xfrm>
                  <a:custGeom>
                    <a:rect b="b" l="l" r="r" t="t"/>
                    <a:pathLst>
                      <a:path extrusionOk="0" h="21962" w="25714">
                        <a:moveTo>
                          <a:pt x="11047" y="1"/>
                        </a:moveTo>
                        <a:cubicBezTo>
                          <a:pt x="11005" y="1"/>
                          <a:pt x="10964" y="1"/>
                          <a:pt x="10922" y="1"/>
                        </a:cubicBezTo>
                        <a:cubicBezTo>
                          <a:pt x="4839" y="102"/>
                          <a:pt x="0" y="5076"/>
                          <a:pt x="67" y="11125"/>
                        </a:cubicBezTo>
                        <a:cubicBezTo>
                          <a:pt x="135" y="15561"/>
                          <a:pt x="2857" y="19526"/>
                          <a:pt x="6957" y="21173"/>
                        </a:cubicBezTo>
                        <a:cubicBezTo>
                          <a:pt x="8288" y="21703"/>
                          <a:pt x="9679" y="21962"/>
                          <a:pt x="11057" y="21962"/>
                        </a:cubicBezTo>
                        <a:cubicBezTo>
                          <a:pt x="13957" y="21962"/>
                          <a:pt x="16802" y="20817"/>
                          <a:pt x="18920" y="18653"/>
                        </a:cubicBezTo>
                        <a:cubicBezTo>
                          <a:pt x="25713" y="11692"/>
                          <a:pt x="20744" y="1"/>
                          <a:pt x="11047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18" name="Google Shape;2818;p115"/>
                  <p:cNvSpPr/>
                  <p:nvPr/>
                </p:nvSpPr>
                <p:spPr>
                  <a:xfrm>
                    <a:off x="1879750" y="604368"/>
                    <a:ext cx="2307267" cy="1972963"/>
                  </a:xfrm>
                  <a:custGeom>
                    <a:rect b="b" l="l" r="r" t="t"/>
                    <a:pathLst>
                      <a:path extrusionOk="0" h="24197" w="28297">
                        <a:moveTo>
                          <a:pt x="16131" y="2252"/>
                        </a:moveTo>
                        <a:cubicBezTo>
                          <a:pt x="21508" y="2252"/>
                          <a:pt x="25911" y="6587"/>
                          <a:pt x="25978" y="11998"/>
                        </a:cubicBezTo>
                        <a:cubicBezTo>
                          <a:pt x="26045" y="17442"/>
                          <a:pt x="21676" y="21911"/>
                          <a:pt x="16266" y="21979"/>
                        </a:cubicBezTo>
                        <a:lnTo>
                          <a:pt x="16131" y="21979"/>
                        </a:lnTo>
                        <a:cubicBezTo>
                          <a:pt x="10721" y="21945"/>
                          <a:pt x="6352" y="17610"/>
                          <a:pt x="6251" y="12233"/>
                        </a:cubicBezTo>
                        <a:cubicBezTo>
                          <a:pt x="6184" y="6789"/>
                          <a:pt x="10553" y="2319"/>
                          <a:pt x="15997" y="2252"/>
                        </a:cubicBezTo>
                        <a:close/>
                        <a:moveTo>
                          <a:pt x="15963" y="0"/>
                        </a:moveTo>
                        <a:cubicBezTo>
                          <a:pt x="12771" y="34"/>
                          <a:pt x="9713" y="1345"/>
                          <a:pt x="7461" y="3663"/>
                        </a:cubicBezTo>
                        <a:cubicBezTo>
                          <a:pt x="1" y="11326"/>
                          <a:pt x="5411" y="24197"/>
                          <a:pt x="16131" y="24197"/>
                        </a:cubicBezTo>
                        <a:lnTo>
                          <a:pt x="16266" y="24197"/>
                        </a:lnTo>
                        <a:cubicBezTo>
                          <a:pt x="22953" y="24129"/>
                          <a:pt x="28297" y="18652"/>
                          <a:pt x="28230" y="11964"/>
                        </a:cubicBezTo>
                        <a:cubicBezTo>
                          <a:pt x="28129" y="5344"/>
                          <a:pt x="22752" y="34"/>
                          <a:pt x="16131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19" name="Google Shape;2819;p115"/>
                  <p:cNvSpPr/>
                  <p:nvPr/>
                </p:nvSpPr>
                <p:spPr>
                  <a:xfrm>
                    <a:off x="2271618" y="894804"/>
                    <a:ext cx="1624961" cy="1619498"/>
                  </a:xfrm>
                  <a:custGeom>
                    <a:rect b="b" l="l" r="r" t="t"/>
                    <a:pathLst>
                      <a:path extrusionOk="0" h="19862" w="19929">
                        <a:moveTo>
                          <a:pt x="11191" y="68"/>
                        </a:moveTo>
                        <a:cubicBezTo>
                          <a:pt x="3630" y="202"/>
                          <a:pt x="0" y="9377"/>
                          <a:pt x="5411" y="14619"/>
                        </a:cubicBezTo>
                        <a:cubicBezTo>
                          <a:pt x="10855" y="19862"/>
                          <a:pt x="19929" y="15930"/>
                          <a:pt x="19794" y="8402"/>
                        </a:cubicBezTo>
                        <a:cubicBezTo>
                          <a:pt x="19693" y="3731"/>
                          <a:pt x="15862" y="1"/>
                          <a:pt x="11191" y="68"/>
                        </a:cubicBezTo>
                        <a:close/>
                        <a:moveTo>
                          <a:pt x="13711" y="11595"/>
                        </a:moveTo>
                        <a:cubicBezTo>
                          <a:pt x="13308" y="11998"/>
                          <a:pt x="12771" y="12300"/>
                          <a:pt x="12233" y="12435"/>
                        </a:cubicBezTo>
                        <a:lnTo>
                          <a:pt x="12233" y="13174"/>
                        </a:lnTo>
                        <a:lnTo>
                          <a:pt x="10788" y="13174"/>
                        </a:lnTo>
                        <a:lnTo>
                          <a:pt x="10788" y="12536"/>
                        </a:lnTo>
                        <a:cubicBezTo>
                          <a:pt x="10385" y="12502"/>
                          <a:pt x="9981" y="12401"/>
                          <a:pt x="9612" y="12267"/>
                        </a:cubicBezTo>
                        <a:cubicBezTo>
                          <a:pt x="9108" y="12031"/>
                          <a:pt x="8671" y="11763"/>
                          <a:pt x="8301" y="11393"/>
                        </a:cubicBezTo>
                        <a:lnTo>
                          <a:pt x="9309" y="9713"/>
                        </a:lnTo>
                        <a:cubicBezTo>
                          <a:pt x="9578" y="10049"/>
                          <a:pt x="9914" y="10318"/>
                          <a:pt x="10284" y="10553"/>
                        </a:cubicBezTo>
                        <a:cubicBezTo>
                          <a:pt x="10452" y="10620"/>
                          <a:pt x="10620" y="10687"/>
                          <a:pt x="10788" y="10754"/>
                        </a:cubicBezTo>
                        <a:cubicBezTo>
                          <a:pt x="10956" y="10788"/>
                          <a:pt x="11124" y="10822"/>
                          <a:pt x="11325" y="10822"/>
                        </a:cubicBezTo>
                        <a:cubicBezTo>
                          <a:pt x="11561" y="10822"/>
                          <a:pt x="11830" y="10721"/>
                          <a:pt x="12031" y="10553"/>
                        </a:cubicBezTo>
                        <a:cubicBezTo>
                          <a:pt x="12098" y="10486"/>
                          <a:pt x="12166" y="10385"/>
                          <a:pt x="12233" y="10284"/>
                        </a:cubicBezTo>
                        <a:lnTo>
                          <a:pt x="12233" y="9578"/>
                        </a:lnTo>
                        <a:cubicBezTo>
                          <a:pt x="12166" y="9477"/>
                          <a:pt x="12132" y="9410"/>
                          <a:pt x="12031" y="9343"/>
                        </a:cubicBezTo>
                        <a:cubicBezTo>
                          <a:pt x="11729" y="9108"/>
                          <a:pt x="11359" y="8973"/>
                          <a:pt x="10956" y="8906"/>
                        </a:cubicBezTo>
                        <a:lnTo>
                          <a:pt x="10788" y="8839"/>
                        </a:lnTo>
                        <a:cubicBezTo>
                          <a:pt x="10183" y="8738"/>
                          <a:pt x="9645" y="8469"/>
                          <a:pt x="9175" y="8066"/>
                        </a:cubicBezTo>
                        <a:cubicBezTo>
                          <a:pt x="8805" y="7663"/>
                          <a:pt x="8637" y="7159"/>
                          <a:pt x="8671" y="6655"/>
                        </a:cubicBezTo>
                        <a:cubicBezTo>
                          <a:pt x="8637" y="5949"/>
                          <a:pt x="8872" y="5310"/>
                          <a:pt x="9343" y="4840"/>
                        </a:cubicBezTo>
                        <a:cubicBezTo>
                          <a:pt x="9746" y="4437"/>
                          <a:pt x="10250" y="4168"/>
                          <a:pt x="10821" y="4067"/>
                        </a:cubicBezTo>
                        <a:lnTo>
                          <a:pt x="10821" y="3160"/>
                        </a:lnTo>
                        <a:lnTo>
                          <a:pt x="12266" y="3160"/>
                        </a:lnTo>
                        <a:lnTo>
                          <a:pt x="12266" y="3966"/>
                        </a:lnTo>
                        <a:cubicBezTo>
                          <a:pt x="12502" y="4000"/>
                          <a:pt x="12771" y="4067"/>
                          <a:pt x="13006" y="4168"/>
                        </a:cubicBezTo>
                        <a:cubicBezTo>
                          <a:pt x="13342" y="4269"/>
                          <a:pt x="13644" y="4437"/>
                          <a:pt x="13947" y="4638"/>
                        </a:cubicBezTo>
                        <a:lnTo>
                          <a:pt x="13241" y="6251"/>
                        </a:lnTo>
                        <a:cubicBezTo>
                          <a:pt x="13006" y="6050"/>
                          <a:pt x="12737" y="5915"/>
                          <a:pt x="12434" y="5814"/>
                        </a:cubicBezTo>
                        <a:cubicBezTo>
                          <a:pt x="12367" y="5781"/>
                          <a:pt x="12300" y="5747"/>
                          <a:pt x="12233" y="5747"/>
                        </a:cubicBezTo>
                        <a:cubicBezTo>
                          <a:pt x="12031" y="5680"/>
                          <a:pt x="11830" y="5646"/>
                          <a:pt x="11628" y="5646"/>
                        </a:cubicBezTo>
                        <a:cubicBezTo>
                          <a:pt x="11393" y="5646"/>
                          <a:pt x="11191" y="5714"/>
                          <a:pt x="10989" y="5848"/>
                        </a:cubicBezTo>
                        <a:cubicBezTo>
                          <a:pt x="10821" y="5949"/>
                          <a:pt x="10754" y="6150"/>
                          <a:pt x="10754" y="6352"/>
                        </a:cubicBezTo>
                        <a:cubicBezTo>
                          <a:pt x="10754" y="6419"/>
                          <a:pt x="10754" y="6520"/>
                          <a:pt x="10788" y="6587"/>
                        </a:cubicBezTo>
                        <a:cubicBezTo>
                          <a:pt x="10821" y="6688"/>
                          <a:pt x="10889" y="6789"/>
                          <a:pt x="10989" y="6823"/>
                        </a:cubicBezTo>
                        <a:cubicBezTo>
                          <a:pt x="11258" y="7024"/>
                          <a:pt x="11527" y="7125"/>
                          <a:pt x="11863" y="7192"/>
                        </a:cubicBezTo>
                        <a:lnTo>
                          <a:pt x="11930" y="7192"/>
                        </a:lnTo>
                        <a:lnTo>
                          <a:pt x="12233" y="7293"/>
                        </a:lnTo>
                        <a:cubicBezTo>
                          <a:pt x="12804" y="7394"/>
                          <a:pt x="13308" y="7629"/>
                          <a:pt x="13745" y="7999"/>
                        </a:cubicBezTo>
                        <a:cubicBezTo>
                          <a:pt x="13947" y="8200"/>
                          <a:pt x="14115" y="8436"/>
                          <a:pt x="14216" y="8705"/>
                        </a:cubicBezTo>
                        <a:cubicBezTo>
                          <a:pt x="14316" y="9007"/>
                          <a:pt x="14384" y="9343"/>
                          <a:pt x="14384" y="9645"/>
                        </a:cubicBezTo>
                        <a:cubicBezTo>
                          <a:pt x="14417" y="10351"/>
                          <a:pt x="14182" y="11057"/>
                          <a:pt x="13711" y="11595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3" name="Shape 2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4" name="Google Shape;2824;p116"/>
          <p:cNvSpPr txBox="1"/>
          <p:nvPr>
            <p:ph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Descrição da Base de Dados</a:t>
            </a:r>
            <a:endParaRPr/>
          </a:p>
        </p:txBody>
      </p:sp>
      <p:sp>
        <p:nvSpPr>
          <p:cNvPr id="2825" name="Google Shape;2825;p116"/>
          <p:cNvSpPr txBox="1"/>
          <p:nvPr>
            <p:ph idx="1" type="subTitle"/>
          </p:nvPr>
        </p:nvSpPr>
        <p:spPr>
          <a:xfrm>
            <a:off x="829963" y="2571750"/>
            <a:ext cx="24354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Indicadores Fundamentalistas</a:t>
            </a:r>
            <a:endParaRPr/>
          </a:p>
        </p:txBody>
      </p:sp>
      <p:sp>
        <p:nvSpPr>
          <p:cNvPr id="2826" name="Google Shape;2826;p116"/>
          <p:cNvSpPr txBox="1"/>
          <p:nvPr>
            <p:ph idx="2" type="subTitle"/>
          </p:nvPr>
        </p:nvSpPr>
        <p:spPr>
          <a:xfrm>
            <a:off x="894262" y="3000050"/>
            <a:ext cx="43014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1 tabela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378 linhas de papéis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21 colunas de indicadores fundamentalistas</a:t>
            </a:r>
            <a:endParaRPr/>
          </a:p>
        </p:txBody>
      </p:sp>
      <p:sp>
        <p:nvSpPr>
          <p:cNvPr id="2827" name="Google Shape;2827;p116"/>
          <p:cNvSpPr txBox="1"/>
          <p:nvPr>
            <p:ph idx="3" type="subTitle"/>
          </p:nvPr>
        </p:nvSpPr>
        <p:spPr>
          <a:xfrm>
            <a:off x="4545850" y="2571750"/>
            <a:ext cx="24354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Indicadores Técnicos</a:t>
            </a:r>
            <a:endParaRPr/>
          </a:p>
        </p:txBody>
      </p:sp>
      <p:sp>
        <p:nvSpPr>
          <p:cNvPr id="2828" name="Google Shape;2828;p116"/>
          <p:cNvSpPr txBox="1"/>
          <p:nvPr>
            <p:ph idx="4" type="subTitle"/>
          </p:nvPr>
        </p:nvSpPr>
        <p:spPr>
          <a:xfrm>
            <a:off x="4495625" y="3000050"/>
            <a:ext cx="38184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378 tabelas, cada uma um papel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5 anos de dados históricos diários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8 colunas de indicadores técnicos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2" name="Shape 2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3" name="Google Shape;2833;p117"/>
          <p:cNvSpPr txBox="1"/>
          <p:nvPr>
            <p:ph idx="2" type="title"/>
          </p:nvPr>
        </p:nvSpPr>
        <p:spPr>
          <a:xfrm>
            <a:off x="4091275" y="2741500"/>
            <a:ext cx="3223200" cy="149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Descritiva dos Dados</a:t>
            </a:r>
            <a:endParaRPr sz="3000"/>
          </a:p>
        </p:txBody>
      </p:sp>
      <p:sp>
        <p:nvSpPr>
          <p:cNvPr id="2834" name="Google Shape;2834;p117"/>
          <p:cNvSpPr txBox="1"/>
          <p:nvPr>
            <p:ph type="title"/>
          </p:nvPr>
        </p:nvSpPr>
        <p:spPr>
          <a:xfrm>
            <a:off x="6873731" y="2148750"/>
            <a:ext cx="2876100" cy="33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835" name="Google Shape;2835;p117"/>
          <p:cNvSpPr txBox="1"/>
          <p:nvPr/>
        </p:nvSpPr>
        <p:spPr>
          <a:xfrm>
            <a:off x="803675" y="562300"/>
            <a:ext cx="62886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Overpass"/>
                <a:ea typeface="Overpass"/>
                <a:cs typeface="Overpass"/>
                <a:sym typeface="Overpass"/>
              </a:rPr>
              <a:t>Análise de indicadores fundamentalistas</a:t>
            </a:r>
            <a:endParaRPr sz="1600">
              <a:latin typeface="Overpass"/>
              <a:ea typeface="Overpass"/>
              <a:cs typeface="Overpass"/>
              <a:sym typeface="Overpas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Overpass"/>
              <a:buChar char="○"/>
            </a:pPr>
            <a:r>
              <a:rPr lang="en" sz="1600">
                <a:latin typeface="Overpass"/>
                <a:ea typeface="Overpass"/>
                <a:cs typeface="Overpass"/>
                <a:sym typeface="Overpass"/>
              </a:rPr>
              <a:t>Identificação de outliers</a:t>
            </a:r>
            <a:endParaRPr sz="1600"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Google Shape;2840;p118"/>
          <p:cNvSpPr txBox="1"/>
          <p:nvPr>
            <p:ph idx="2" type="title"/>
          </p:nvPr>
        </p:nvSpPr>
        <p:spPr>
          <a:xfrm>
            <a:off x="159175" y="1283950"/>
            <a:ext cx="3167400" cy="128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processamento de Dados</a:t>
            </a:r>
            <a:endParaRPr sz="3000"/>
          </a:p>
        </p:txBody>
      </p:sp>
      <p:sp>
        <p:nvSpPr>
          <p:cNvPr id="2841" name="Google Shape;2841;p118"/>
          <p:cNvSpPr txBox="1"/>
          <p:nvPr>
            <p:ph type="title"/>
          </p:nvPr>
        </p:nvSpPr>
        <p:spPr>
          <a:xfrm>
            <a:off x="850350" y="2852375"/>
            <a:ext cx="2528100" cy="226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842" name="Google Shape;2842;p118"/>
          <p:cNvSpPr txBox="1"/>
          <p:nvPr>
            <p:ph idx="4294967295" type="subTitle"/>
          </p:nvPr>
        </p:nvSpPr>
        <p:spPr>
          <a:xfrm>
            <a:off x="3749175" y="1223675"/>
            <a:ext cx="5081400" cy="15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Tratamento de valores faltantes;</a:t>
            </a:r>
            <a:endParaRPr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Padronização dos tipos de dados;</a:t>
            </a:r>
            <a:endParaRPr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Padronização das tabelas de indicadores técnicos para dados de 5 anos.</a:t>
            </a:r>
            <a:endParaRPr/>
          </a:p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Normalização</a:t>
            </a:r>
            <a:endParaRPr/>
          </a:p>
        </p:txBody>
      </p:sp>
      <p:sp>
        <p:nvSpPr>
          <p:cNvPr id="2843" name="Google Shape;2843;p118"/>
          <p:cNvSpPr txBox="1"/>
          <p:nvPr/>
        </p:nvSpPr>
        <p:spPr>
          <a:xfrm>
            <a:off x="3969225" y="4048475"/>
            <a:ext cx="4641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* Após conversa com </a:t>
            </a:r>
            <a:r>
              <a:rPr i="1" lang="en">
                <a:latin typeface="Overpass"/>
                <a:ea typeface="Overpass"/>
                <a:cs typeface="Overpass"/>
                <a:sym typeface="Overpass"/>
              </a:rPr>
              <a:t>stakeholders, os outliers </a:t>
            </a:r>
            <a:r>
              <a:rPr lang="en">
                <a:latin typeface="Overpass"/>
                <a:ea typeface="Overpass"/>
                <a:cs typeface="Overpass"/>
                <a:sym typeface="Overpass"/>
              </a:rPr>
              <a:t>não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verpass"/>
                <a:ea typeface="Overpass"/>
                <a:cs typeface="Overpass"/>
                <a:sym typeface="Overpass"/>
              </a:rPr>
              <a:t>   foram removidos, por estes serem possíveis clusters.</a:t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7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" name="Google Shape;2848;p119"/>
          <p:cNvSpPr txBox="1"/>
          <p:nvPr>
            <p:ph idx="2" type="title"/>
          </p:nvPr>
        </p:nvSpPr>
        <p:spPr>
          <a:xfrm>
            <a:off x="4800600" y="3878775"/>
            <a:ext cx="302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 Experimental</a:t>
            </a:r>
            <a:endParaRPr/>
          </a:p>
        </p:txBody>
      </p:sp>
      <p:sp>
        <p:nvSpPr>
          <p:cNvPr id="2849" name="Google Shape;2849;p119"/>
          <p:cNvSpPr txBox="1"/>
          <p:nvPr>
            <p:ph type="title"/>
          </p:nvPr>
        </p:nvSpPr>
        <p:spPr>
          <a:xfrm>
            <a:off x="4293808" y="465600"/>
            <a:ext cx="3191100" cy="33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grpSp>
        <p:nvGrpSpPr>
          <p:cNvPr id="2850" name="Google Shape;2850;p119"/>
          <p:cNvGrpSpPr/>
          <p:nvPr/>
        </p:nvGrpSpPr>
        <p:grpSpPr>
          <a:xfrm>
            <a:off x="-24" y="808581"/>
            <a:ext cx="4572032" cy="3515075"/>
            <a:chOff x="1190200" y="920275"/>
            <a:chExt cx="5212075" cy="3774375"/>
          </a:xfrm>
        </p:grpSpPr>
        <p:sp>
          <p:nvSpPr>
            <p:cNvPr id="2851" name="Google Shape;2851;p119"/>
            <p:cNvSpPr/>
            <p:nvPr/>
          </p:nvSpPr>
          <p:spPr>
            <a:xfrm>
              <a:off x="1190200" y="422430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119"/>
            <p:cNvSpPr/>
            <p:nvPr/>
          </p:nvSpPr>
          <p:spPr>
            <a:xfrm>
              <a:off x="5326475" y="4391925"/>
              <a:ext cx="553750" cy="2525"/>
            </a:xfrm>
            <a:custGeom>
              <a:rect b="b" l="l" r="r" t="t"/>
              <a:pathLst>
                <a:path extrusionOk="0" h="101" w="22150">
                  <a:moveTo>
                    <a:pt x="0" y="0"/>
                  </a:moveTo>
                  <a:lnTo>
                    <a:pt x="0" y="100"/>
                  </a:lnTo>
                  <a:lnTo>
                    <a:pt x="22150" y="100"/>
                  </a:lnTo>
                  <a:lnTo>
                    <a:pt x="221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119"/>
            <p:cNvSpPr/>
            <p:nvPr/>
          </p:nvSpPr>
          <p:spPr>
            <a:xfrm>
              <a:off x="4031375" y="4359400"/>
              <a:ext cx="611300" cy="2525"/>
            </a:xfrm>
            <a:custGeom>
              <a:rect b="b" l="l" r="r" t="t"/>
              <a:pathLst>
                <a:path extrusionOk="0" h="101" w="24452">
                  <a:moveTo>
                    <a:pt x="1" y="0"/>
                  </a:moveTo>
                  <a:lnTo>
                    <a:pt x="1" y="100"/>
                  </a:lnTo>
                  <a:lnTo>
                    <a:pt x="24452" y="100"/>
                  </a:lnTo>
                  <a:lnTo>
                    <a:pt x="244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119"/>
            <p:cNvSpPr/>
            <p:nvPr/>
          </p:nvSpPr>
          <p:spPr>
            <a:xfrm>
              <a:off x="5153850" y="4344375"/>
              <a:ext cx="199325" cy="2525"/>
            </a:xfrm>
            <a:custGeom>
              <a:rect b="b" l="l" r="r" t="t"/>
              <a:pathLst>
                <a:path extrusionOk="0" h="101" w="7973">
                  <a:moveTo>
                    <a:pt x="1" y="1"/>
                  </a:moveTo>
                  <a:lnTo>
                    <a:pt x="1" y="101"/>
                  </a:lnTo>
                  <a:lnTo>
                    <a:pt x="7973" y="101"/>
                  </a:lnTo>
                  <a:lnTo>
                    <a:pt x="797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119"/>
            <p:cNvSpPr/>
            <p:nvPr/>
          </p:nvSpPr>
          <p:spPr>
            <a:xfrm>
              <a:off x="2237600" y="4312700"/>
              <a:ext cx="450350" cy="2525"/>
            </a:xfrm>
            <a:custGeom>
              <a:rect b="b" l="l" r="r" t="t"/>
              <a:pathLst>
                <a:path extrusionOk="0" h="101" w="18014">
                  <a:moveTo>
                    <a:pt x="1" y="0"/>
                  </a:moveTo>
                  <a:lnTo>
                    <a:pt x="1" y="100"/>
                  </a:lnTo>
                  <a:lnTo>
                    <a:pt x="18013" y="100"/>
                  </a:lnTo>
                  <a:lnTo>
                    <a:pt x="180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119"/>
            <p:cNvSpPr/>
            <p:nvPr/>
          </p:nvSpPr>
          <p:spPr>
            <a:xfrm>
              <a:off x="2018275" y="4312700"/>
              <a:ext cx="160975" cy="2525"/>
            </a:xfrm>
            <a:custGeom>
              <a:rect b="b" l="l" r="r" t="t"/>
              <a:pathLst>
                <a:path extrusionOk="0" h="101" w="6439">
                  <a:moveTo>
                    <a:pt x="1" y="0"/>
                  </a:moveTo>
                  <a:lnTo>
                    <a:pt x="1" y="100"/>
                  </a:lnTo>
                  <a:lnTo>
                    <a:pt x="6439" y="100"/>
                  </a:lnTo>
                  <a:lnTo>
                    <a:pt x="643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119"/>
            <p:cNvSpPr/>
            <p:nvPr/>
          </p:nvSpPr>
          <p:spPr>
            <a:xfrm>
              <a:off x="2560325" y="4356900"/>
              <a:ext cx="565425" cy="2525"/>
            </a:xfrm>
            <a:custGeom>
              <a:rect b="b" l="l" r="r" t="t"/>
              <a:pathLst>
                <a:path extrusionOk="0" h="101" w="22617">
                  <a:moveTo>
                    <a:pt x="1" y="0"/>
                  </a:moveTo>
                  <a:lnTo>
                    <a:pt x="1" y="100"/>
                  </a:lnTo>
                  <a:lnTo>
                    <a:pt x="22617" y="100"/>
                  </a:lnTo>
                  <a:lnTo>
                    <a:pt x="226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119"/>
            <p:cNvSpPr/>
            <p:nvPr/>
          </p:nvSpPr>
          <p:spPr>
            <a:xfrm>
              <a:off x="3426775" y="2654850"/>
              <a:ext cx="157650" cy="1516925"/>
            </a:xfrm>
            <a:custGeom>
              <a:rect b="b" l="l" r="r" t="t"/>
              <a:pathLst>
                <a:path extrusionOk="0" h="60677" w="6306">
                  <a:moveTo>
                    <a:pt x="1" y="0"/>
                  </a:moveTo>
                  <a:lnTo>
                    <a:pt x="1" y="60677"/>
                  </a:lnTo>
                  <a:lnTo>
                    <a:pt x="6305" y="60677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119"/>
            <p:cNvSpPr/>
            <p:nvPr/>
          </p:nvSpPr>
          <p:spPr>
            <a:xfrm>
              <a:off x="1760600" y="4171750"/>
              <a:ext cx="1794625" cy="52575"/>
            </a:xfrm>
            <a:custGeom>
              <a:rect b="b" l="l" r="r" t="t"/>
              <a:pathLst>
                <a:path extrusionOk="0" h="2103" w="71785">
                  <a:moveTo>
                    <a:pt x="0" y="1"/>
                  </a:moveTo>
                  <a:lnTo>
                    <a:pt x="0" y="2102"/>
                  </a:lnTo>
                  <a:lnTo>
                    <a:pt x="71785" y="2102"/>
                  </a:lnTo>
                  <a:lnTo>
                    <a:pt x="71785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119"/>
            <p:cNvSpPr/>
            <p:nvPr/>
          </p:nvSpPr>
          <p:spPr>
            <a:xfrm>
              <a:off x="1735575" y="2654850"/>
              <a:ext cx="1691225" cy="1516925"/>
            </a:xfrm>
            <a:custGeom>
              <a:rect b="b" l="l" r="r" t="t"/>
              <a:pathLst>
                <a:path extrusionOk="0" h="60677" w="67649">
                  <a:moveTo>
                    <a:pt x="1" y="0"/>
                  </a:moveTo>
                  <a:lnTo>
                    <a:pt x="1" y="60677"/>
                  </a:lnTo>
                  <a:lnTo>
                    <a:pt x="67649" y="60677"/>
                  </a:lnTo>
                  <a:lnTo>
                    <a:pt x="676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119"/>
            <p:cNvSpPr/>
            <p:nvPr/>
          </p:nvSpPr>
          <p:spPr>
            <a:xfrm>
              <a:off x="1786450" y="3444575"/>
              <a:ext cx="1588650" cy="271050"/>
            </a:xfrm>
            <a:custGeom>
              <a:rect b="b" l="l" r="r" t="t"/>
              <a:pathLst>
                <a:path extrusionOk="0" h="10842" w="63546">
                  <a:moveTo>
                    <a:pt x="0" y="0"/>
                  </a:moveTo>
                  <a:lnTo>
                    <a:pt x="0" y="10842"/>
                  </a:lnTo>
                  <a:lnTo>
                    <a:pt x="63546" y="10842"/>
                  </a:lnTo>
                  <a:lnTo>
                    <a:pt x="63546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119"/>
            <p:cNvSpPr/>
            <p:nvPr/>
          </p:nvSpPr>
          <p:spPr>
            <a:xfrm>
              <a:off x="1786450" y="3799000"/>
              <a:ext cx="1588650" cy="271050"/>
            </a:xfrm>
            <a:custGeom>
              <a:rect b="b" l="l" r="r" t="t"/>
              <a:pathLst>
                <a:path extrusionOk="0" h="10842" w="63546">
                  <a:moveTo>
                    <a:pt x="0" y="0"/>
                  </a:moveTo>
                  <a:lnTo>
                    <a:pt x="0" y="10841"/>
                  </a:lnTo>
                  <a:lnTo>
                    <a:pt x="63546" y="10841"/>
                  </a:lnTo>
                  <a:lnTo>
                    <a:pt x="63546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119"/>
            <p:cNvSpPr/>
            <p:nvPr/>
          </p:nvSpPr>
          <p:spPr>
            <a:xfrm>
              <a:off x="1911525" y="3427900"/>
              <a:ext cx="1338500" cy="37550"/>
            </a:xfrm>
            <a:custGeom>
              <a:rect b="b" l="l" r="r" t="t"/>
              <a:pathLst>
                <a:path extrusionOk="0" h="1502" w="53540">
                  <a:moveTo>
                    <a:pt x="535" y="0"/>
                  </a:moveTo>
                  <a:cubicBezTo>
                    <a:pt x="234" y="0"/>
                    <a:pt x="1" y="234"/>
                    <a:pt x="1" y="534"/>
                  </a:cubicBezTo>
                  <a:lnTo>
                    <a:pt x="1" y="968"/>
                  </a:lnTo>
                  <a:cubicBezTo>
                    <a:pt x="1" y="1268"/>
                    <a:pt x="234" y="1501"/>
                    <a:pt x="535" y="1501"/>
                  </a:cubicBezTo>
                  <a:lnTo>
                    <a:pt x="53039" y="1501"/>
                  </a:lnTo>
                  <a:cubicBezTo>
                    <a:pt x="53306" y="1501"/>
                    <a:pt x="53539" y="1268"/>
                    <a:pt x="53539" y="968"/>
                  </a:cubicBezTo>
                  <a:lnTo>
                    <a:pt x="53539" y="534"/>
                  </a:lnTo>
                  <a:cubicBezTo>
                    <a:pt x="53539" y="234"/>
                    <a:pt x="53306" y="0"/>
                    <a:pt x="530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119"/>
            <p:cNvSpPr/>
            <p:nvPr/>
          </p:nvSpPr>
          <p:spPr>
            <a:xfrm>
              <a:off x="1911525" y="3782325"/>
              <a:ext cx="1338500" cy="37550"/>
            </a:xfrm>
            <a:custGeom>
              <a:rect b="b" l="l" r="r" t="t"/>
              <a:pathLst>
                <a:path extrusionOk="0" h="1502" w="53540">
                  <a:moveTo>
                    <a:pt x="535" y="0"/>
                  </a:moveTo>
                  <a:cubicBezTo>
                    <a:pt x="234" y="0"/>
                    <a:pt x="1" y="234"/>
                    <a:pt x="1" y="534"/>
                  </a:cubicBezTo>
                  <a:lnTo>
                    <a:pt x="1" y="968"/>
                  </a:lnTo>
                  <a:cubicBezTo>
                    <a:pt x="1" y="1268"/>
                    <a:pt x="234" y="1501"/>
                    <a:pt x="535" y="1501"/>
                  </a:cubicBezTo>
                  <a:lnTo>
                    <a:pt x="53039" y="1501"/>
                  </a:lnTo>
                  <a:cubicBezTo>
                    <a:pt x="53306" y="1501"/>
                    <a:pt x="53539" y="1268"/>
                    <a:pt x="53539" y="968"/>
                  </a:cubicBezTo>
                  <a:lnTo>
                    <a:pt x="53539" y="534"/>
                  </a:lnTo>
                  <a:cubicBezTo>
                    <a:pt x="53539" y="234"/>
                    <a:pt x="53306" y="0"/>
                    <a:pt x="530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119"/>
            <p:cNvSpPr/>
            <p:nvPr/>
          </p:nvSpPr>
          <p:spPr>
            <a:xfrm>
              <a:off x="1786450" y="2738225"/>
              <a:ext cx="1588650" cy="271075"/>
            </a:xfrm>
            <a:custGeom>
              <a:rect b="b" l="l" r="r" t="t"/>
              <a:pathLst>
                <a:path extrusionOk="0" h="10843" w="63546">
                  <a:moveTo>
                    <a:pt x="0" y="1"/>
                  </a:moveTo>
                  <a:lnTo>
                    <a:pt x="0" y="10842"/>
                  </a:lnTo>
                  <a:lnTo>
                    <a:pt x="63546" y="10842"/>
                  </a:lnTo>
                  <a:lnTo>
                    <a:pt x="63546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119"/>
            <p:cNvSpPr/>
            <p:nvPr/>
          </p:nvSpPr>
          <p:spPr>
            <a:xfrm>
              <a:off x="1786450" y="3090150"/>
              <a:ext cx="1588650" cy="271050"/>
            </a:xfrm>
            <a:custGeom>
              <a:rect b="b" l="l" r="r" t="t"/>
              <a:pathLst>
                <a:path extrusionOk="0" h="10842" w="63546">
                  <a:moveTo>
                    <a:pt x="0" y="1"/>
                  </a:moveTo>
                  <a:lnTo>
                    <a:pt x="0" y="10842"/>
                  </a:lnTo>
                  <a:lnTo>
                    <a:pt x="63546" y="10842"/>
                  </a:lnTo>
                  <a:lnTo>
                    <a:pt x="63546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119"/>
            <p:cNvSpPr/>
            <p:nvPr/>
          </p:nvSpPr>
          <p:spPr>
            <a:xfrm>
              <a:off x="1911525" y="2721550"/>
              <a:ext cx="1338500" cy="37550"/>
            </a:xfrm>
            <a:custGeom>
              <a:rect b="b" l="l" r="r" t="t"/>
              <a:pathLst>
                <a:path extrusionOk="0" h="1502" w="53540">
                  <a:moveTo>
                    <a:pt x="535" y="1"/>
                  </a:moveTo>
                  <a:cubicBezTo>
                    <a:pt x="234" y="1"/>
                    <a:pt x="1" y="234"/>
                    <a:pt x="1" y="534"/>
                  </a:cubicBezTo>
                  <a:lnTo>
                    <a:pt x="1" y="968"/>
                  </a:lnTo>
                  <a:cubicBezTo>
                    <a:pt x="1" y="1268"/>
                    <a:pt x="234" y="1502"/>
                    <a:pt x="535" y="1502"/>
                  </a:cubicBezTo>
                  <a:lnTo>
                    <a:pt x="53039" y="1502"/>
                  </a:lnTo>
                  <a:cubicBezTo>
                    <a:pt x="53306" y="1502"/>
                    <a:pt x="53539" y="1268"/>
                    <a:pt x="53539" y="968"/>
                  </a:cubicBezTo>
                  <a:lnTo>
                    <a:pt x="53539" y="534"/>
                  </a:lnTo>
                  <a:cubicBezTo>
                    <a:pt x="53539" y="234"/>
                    <a:pt x="53306" y="1"/>
                    <a:pt x="530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119"/>
            <p:cNvSpPr/>
            <p:nvPr/>
          </p:nvSpPr>
          <p:spPr>
            <a:xfrm>
              <a:off x="1911525" y="3073475"/>
              <a:ext cx="1338500" cy="37550"/>
            </a:xfrm>
            <a:custGeom>
              <a:rect b="b" l="l" r="r" t="t"/>
              <a:pathLst>
                <a:path extrusionOk="0" h="1502" w="53540">
                  <a:moveTo>
                    <a:pt x="535" y="1"/>
                  </a:moveTo>
                  <a:cubicBezTo>
                    <a:pt x="234" y="1"/>
                    <a:pt x="1" y="234"/>
                    <a:pt x="1" y="534"/>
                  </a:cubicBezTo>
                  <a:lnTo>
                    <a:pt x="1" y="968"/>
                  </a:lnTo>
                  <a:cubicBezTo>
                    <a:pt x="1" y="1268"/>
                    <a:pt x="234" y="1502"/>
                    <a:pt x="535" y="1502"/>
                  </a:cubicBezTo>
                  <a:lnTo>
                    <a:pt x="53039" y="1502"/>
                  </a:lnTo>
                  <a:cubicBezTo>
                    <a:pt x="53306" y="1502"/>
                    <a:pt x="53539" y="1268"/>
                    <a:pt x="53539" y="968"/>
                  </a:cubicBezTo>
                  <a:lnTo>
                    <a:pt x="53539" y="534"/>
                  </a:lnTo>
                  <a:cubicBezTo>
                    <a:pt x="53539" y="234"/>
                    <a:pt x="53306" y="1"/>
                    <a:pt x="530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119"/>
            <p:cNvSpPr/>
            <p:nvPr/>
          </p:nvSpPr>
          <p:spPr>
            <a:xfrm>
              <a:off x="4287400" y="3311150"/>
              <a:ext cx="99250" cy="913175"/>
            </a:xfrm>
            <a:custGeom>
              <a:rect b="b" l="l" r="r" t="t"/>
              <a:pathLst>
                <a:path extrusionOk="0" h="36527" w="3970">
                  <a:moveTo>
                    <a:pt x="0" y="0"/>
                  </a:moveTo>
                  <a:lnTo>
                    <a:pt x="0" y="36526"/>
                  </a:lnTo>
                  <a:lnTo>
                    <a:pt x="3970" y="3652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119"/>
            <p:cNvSpPr/>
            <p:nvPr/>
          </p:nvSpPr>
          <p:spPr>
            <a:xfrm>
              <a:off x="4260725" y="3311150"/>
              <a:ext cx="58400" cy="913175"/>
            </a:xfrm>
            <a:custGeom>
              <a:rect b="b" l="l" r="r" t="t"/>
              <a:pathLst>
                <a:path extrusionOk="0" h="36527" w="2336">
                  <a:moveTo>
                    <a:pt x="0" y="0"/>
                  </a:moveTo>
                  <a:lnTo>
                    <a:pt x="0" y="36526"/>
                  </a:lnTo>
                  <a:lnTo>
                    <a:pt x="2335" y="36526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119"/>
            <p:cNvSpPr/>
            <p:nvPr/>
          </p:nvSpPr>
          <p:spPr>
            <a:xfrm>
              <a:off x="4709375" y="3311150"/>
              <a:ext cx="99250" cy="913175"/>
            </a:xfrm>
            <a:custGeom>
              <a:rect b="b" l="l" r="r" t="t"/>
              <a:pathLst>
                <a:path extrusionOk="0" h="36527" w="3970">
                  <a:moveTo>
                    <a:pt x="0" y="0"/>
                  </a:moveTo>
                  <a:lnTo>
                    <a:pt x="0" y="36526"/>
                  </a:lnTo>
                  <a:lnTo>
                    <a:pt x="3970" y="3652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119"/>
            <p:cNvSpPr/>
            <p:nvPr/>
          </p:nvSpPr>
          <p:spPr>
            <a:xfrm>
              <a:off x="4691025" y="3311150"/>
              <a:ext cx="58400" cy="913175"/>
            </a:xfrm>
            <a:custGeom>
              <a:rect b="b" l="l" r="r" t="t"/>
              <a:pathLst>
                <a:path extrusionOk="0" h="36527" w="2336">
                  <a:moveTo>
                    <a:pt x="0" y="0"/>
                  </a:moveTo>
                  <a:lnTo>
                    <a:pt x="0" y="36526"/>
                  </a:lnTo>
                  <a:lnTo>
                    <a:pt x="2335" y="36526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119"/>
            <p:cNvSpPr/>
            <p:nvPr/>
          </p:nvSpPr>
          <p:spPr>
            <a:xfrm>
              <a:off x="4242375" y="3311150"/>
              <a:ext cx="986550" cy="103425"/>
            </a:xfrm>
            <a:custGeom>
              <a:rect b="b" l="l" r="r" t="t"/>
              <a:pathLst>
                <a:path extrusionOk="0" h="4137" w="39462">
                  <a:moveTo>
                    <a:pt x="0" y="0"/>
                  </a:moveTo>
                  <a:lnTo>
                    <a:pt x="0" y="4137"/>
                  </a:lnTo>
                  <a:lnTo>
                    <a:pt x="39462" y="4137"/>
                  </a:lnTo>
                  <a:lnTo>
                    <a:pt x="3946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119"/>
            <p:cNvSpPr/>
            <p:nvPr/>
          </p:nvSpPr>
          <p:spPr>
            <a:xfrm>
              <a:off x="4971225" y="3146425"/>
              <a:ext cx="596275" cy="164750"/>
            </a:xfrm>
            <a:custGeom>
              <a:rect b="b" l="l" r="r" t="t"/>
              <a:pathLst>
                <a:path extrusionOk="0" h="6590" w="23851">
                  <a:moveTo>
                    <a:pt x="6854" y="1"/>
                  </a:moveTo>
                  <a:cubicBezTo>
                    <a:pt x="4567" y="1"/>
                    <a:pt x="2278" y="93"/>
                    <a:pt x="0" y="285"/>
                  </a:cubicBezTo>
                  <a:cubicBezTo>
                    <a:pt x="1935" y="985"/>
                    <a:pt x="5104" y="5655"/>
                    <a:pt x="7672" y="6589"/>
                  </a:cubicBezTo>
                  <a:lnTo>
                    <a:pt x="16179" y="6589"/>
                  </a:lnTo>
                  <a:cubicBezTo>
                    <a:pt x="18780" y="5655"/>
                    <a:pt x="21916" y="985"/>
                    <a:pt x="23851" y="285"/>
                  </a:cubicBezTo>
                  <a:cubicBezTo>
                    <a:pt x="21573" y="93"/>
                    <a:pt x="19295" y="1"/>
                    <a:pt x="17017" y="1"/>
                  </a:cubicBezTo>
                  <a:cubicBezTo>
                    <a:pt x="15325" y="1"/>
                    <a:pt x="13634" y="52"/>
                    <a:pt x="11942" y="151"/>
                  </a:cubicBezTo>
                  <a:cubicBezTo>
                    <a:pt x="10251" y="52"/>
                    <a:pt x="8553" y="1"/>
                    <a:pt x="685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119"/>
            <p:cNvSpPr/>
            <p:nvPr/>
          </p:nvSpPr>
          <p:spPr>
            <a:xfrm>
              <a:off x="5660050" y="3311150"/>
              <a:ext cx="99250" cy="913175"/>
            </a:xfrm>
            <a:custGeom>
              <a:rect b="b" l="l" r="r" t="t"/>
              <a:pathLst>
                <a:path extrusionOk="0" h="36527" w="3970">
                  <a:moveTo>
                    <a:pt x="0" y="0"/>
                  </a:moveTo>
                  <a:lnTo>
                    <a:pt x="0" y="36526"/>
                  </a:lnTo>
                  <a:lnTo>
                    <a:pt x="3970" y="3652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119"/>
            <p:cNvSpPr/>
            <p:nvPr/>
          </p:nvSpPr>
          <p:spPr>
            <a:xfrm>
              <a:off x="5640875" y="3311150"/>
              <a:ext cx="58400" cy="913175"/>
            </a:xfrm>
            <a:custGeom>
              <a:rect b="b" l="l" r="r" t="t"/>
              <a:pathLst>
                <a:path extrusionOk="0" h="36527" w="2336">
                  <a:moveTo>
                    <a:pt x="0" y="0"/>
                  </a:moveTo>
                  <a:lnTo>
                    <a:pt x="0" y="36526"/>
                  </a:lnTo>
                  <a:lnTo>
                    <a:pt x="2335" y="36526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119"/>
            <p:cNvSpPr/>
            <p:nvPr/>
          </p:nvSpPr>
          <p:spPr>
            <a:xfrm>
              <a:off x="5271425" y="3311150"/>
              <a:ext cx="505400" cy="103425"/>
            </a:xfrm>
            <a:custGeom>
              <a:rect b="b" l="l" r="r" t="t"/>
              <a:pathLst>
                <a:path extrusionOk="0" h="4137" w="20216">
                  <a:moveTo>
                    <a:pt x="1" y="0"/>
                  </a:moveTo>
                  <a:lnTo>
                    <a:pt x="1" y="4137"/>
                  </a:lnTo>
                  <a:lnTo>
                    <a:pt x="20215" y="4137"/>
                  </a:lnTo>
                  <a:lnTo>
                    <a:pt x="2021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119"/>
            <p:cNvSpPr/>
            <p:nvPr/>
          </p:nvSpPr>
          <p:spPr>
            <a:xfrm>
              <a:off x="5237250" y="3311150"/>
              <a:ext cx="99250" cy="913175"/>
            </a:xfrm>
            <a:custGeom>
              <a:rect b="b" l="l" r="r" t="t"/>
              <a:pathLst>
                <a:path extrusionOk="0" h="36527" w="3970">
                  <a:moveTo>
                    <a:pt x="0" y="0"/>
                  </a:moveTo>
                  <a:lnTo>
                    <a:pt x="0" y="36526"/>
                  </a:lnTo>
                  <a:lnTo>
                    <a:pt x="3970" y="36526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119"/>
            <p:cNvSpPr/>
            <p:nvPr/>
          </p:nvSpPr>
          <p:spPr>
            <a:xfrm>
              <a:off x="5211400" y="3311150"/>
              <a:ext cx="58400" cy="913175"/>
            </a:xfrm>
            <a:custGeom>
              <a:rect b="b" l="l" r="r" t="t"/>
              <a:pathLst>
                <a:path extrusionOk="0" h="36527" w="2336">
                  <a:moveTo>
                    <a:pt x="0" y="0"/>
                  </a:moveTo>
                  <a:lnTo>
                    <a:pt x="0" y="36526"/>
                  </a:lnTo>
                  <a:lnTo>
                    <a:pt x="2335" y="36526"/>
                  </a:lnTo>
                  <a:lnTo>
                    <a:pt x="233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119"/>
            <p:cNvSpPr/>
            <p:nvPr/>
          </p:nvSpPr>
          <p:spPr>
            <a:xfrm>
              <a:off x="1822300" y="2194525"/>
              <a:ext cx="502900" cy="417800"/>
            </a:xfrm>
            <a:custGeom>
              <a:rect b="b" l="l" r="r" t="t"/>
              <a:pathLst>
                <a:path extrusionOk="0" h="16712" w="20116">
                  <a:moveTo>
                    <a:pt x="9007" y="0"/>
                  </a:moveTo>
                  <a:cubicBezTo>
                    <a:pt x="3937" y="434"/>
                    <a:pt x="1" y="4003"/>
                    <a:pt x="1" y="8339"/>
                  </a:cubicBezTo>
                  <a:cubicBezTo>
                    <a:pt x="1" y="12976"/>
                    <a:pt x="4504" y="16712"/>
                    <a:pt x="10075" y="16712"/>
                  </a:cubicBezTo>
                  <a:cubicBezTo>
                    <a:pt x="15612" y="16712"/>
                    <a:pt x="20115" y="12976"/>
                    <a:pt x="20115" y="8339"/>
                  </a:cubicBezTo>
                  <a:cubicBezTo>
                    <a:pt x="20115" y="4136"/>
                    <a:pt x="16446" y="667"/>
                    <a:pt x="11609" y="33"/>
                  </a:cubicBezTo>
                  <a:lnTo>
                    <a:pt x="11609" y="33"/>
                  </a:lnTo>
                  <a:lnTo>
                    <a:pt x="12009" y="5170"/>
                  </a:lnTo>
                  <a:lnTo>
                    <a:pt x="9774" y="8740"/>
                  </a:lnTo>
                  <a:lnTo>
                    <a:pt x="10508" y="11308"/>
                  </a:lnTo>
                  <a:lnTo>
                    <a:pt x="9274" y="12943"/>
                  </a:lnTo>
                  <a:lnTo>
                    <a:pt x="9874" y="11308"/>
                  </a:lnTo>
                  <a:lnTo>
                    <a:pt x="8974" y="8373"/>
                  </a:lnTo>
                  <a:lnTo>
                    <a:pt x="10642" y="5170"/>
                  </a:lnTo>
                  <a:lnTo>
                    <a:pt x="90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119"/>
            <p:cNvSpPr/>
            <p:nvPr/>
          </p:nvSpPr>
          <p:spPr>
            <a:xfrm>
              <a:off x="1869000" y="2497225"/>
              <a:ext cx="176825" cy="157650"/>
            </a:xfrm>
            <a:custGeom>
              <a:rect b="b" l="l" r="r" t="t"/>
              <a:pathLst>
                <a:path extrusionOk="0" h="6306" w="7073">
                  <a:moveTo>
                    <a:pt x="2002" y="1"/>
                  </a:moveTo>
                  <a:lnTo>
                    <a:pt x="1" y="6305"/>
                  </a:lnTo>
                  <a:lnTo>
                    <a:pt x="2669" y="6305"/>
                  </a:lnTo>
                  <a:lnTo>
                    <a:pt x="70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119"/>
            <p:cNvSpPr/>
            <p:nvPr/>
          </p:nvSpPr>
          <p:spPr>
            <a:xfrm>
              <a:off x="2089175" y="2497225"/>
              <a:ext cx="175975" cy="157650"/>
            </a:xfrm>
            <a:custGeom>
              <a:rect b="b" l="l" r="r" t="t"/>
              <a:pathLst>
                <a:path extrusionOk="0" h="6306" w="7039">
                  <a:moveTo>
                    <a:pt x="0" y="1"/>
                  </a:moveTo>
                  <a:lnTo>
                    <a:pt x="4370" y="6305"/>
                  </a:lnTo>
                  <a:lnTo>
                    <a:pt x="7038" y="6305"/>
                  </a:lnTo>
                  <a:lnTo>
                    <a:pt x="50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119"/>
            <p:cNvSpPr/>
            <p:nvPr/>
          </p:nvSpPr>
          <p:spPr>
            <a:xfrm>
              <a:off x="1883175" y="2166150"/>
              <a:ext cx="99275" cy="129300"/>
            </a:xfrm>
            <a:custGeom>
              <a:rect b="b" l="l" r="r" t="t"/>
              <a:pathLst>
                <a:path extrusionOk="0" h="5172" w="3971">
                  <a:moveTo>
                    <a:pt x="968" y="1"/>
                  </a:moveTo>
                  <a:lnTo>
                    <a:pt x="1" y="5171"/>
                  </a:lnTo>
                  <a:lnTo>
                    <a:pt x="3970" y="3036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119"/>
            <p:cNvSpPr/>
            <p:nvPr/>
          </p:nvSpPr>
          <p:spPr>
            <a:xfrm>
              <a:off x="1776450" y="2327950"/>
              <a:ext cx="106750" cy="150125"/>
            </a:xfrm>
            <a:custGeom>
              <a:rect b="b" l="l" r="r" t="t"/>
              <a:pathLst>
                <a:path extrusionOk="0" h="6005" w="4270">
                  <a:moveTo>
                    <a:pt x="4270" y="0"/>
                  </a:moveTo>
                  <a:lnTo>
                    <a:pt x="834" y="467"/>
                  </a:lnTo>
                  <a:cubicBezTo>
                    <a:pt x="367" y="534"/>
                    <a:pt x="0" y="934"/>
                    <a:pt x="0" y="1401"/>
                  </a:cubicBezTo>
                  <a:lnTo>
                    <a:pt x="0" y="4603"/>
                  </a:lnTo>
                  <a:cubicBezTo>
                    <a:pt x="0" y="5070"/>
                    <a:pt x="367" y="5471"/>
                    <a:pt x="834" y="5537"/>
                  </a:cubicBezTo>
                  <a:lnTo>
                    <a:pt x="4270" y="6004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119"/>
            <p:cNvSpPr/>
            <p:nvPr/>
          </p:nvSpPr>
          <p:spPr>
            <a:xfrm>
              <a:off x="2311000" y="2382900"/>
              <a:ext cx="88400" cy="45975"/>
            </a:xfrm>
            <a:custGeom>
              <a:rect b="b" l="l" r="r" t="t"/>
              <a:pathLst>
                <a:path extrusionOk="0" h="1839" w="3536">
                  <a:moveTo>
                    <a:pt x="2581" y="1"/>
                  </a:moveTo>
                  <a:cubicBezTo>
                    <a:pt x="2148" y="1"/>
                    <a:pt x="1757" y="231"/>
                    <a:pt x="1601" y="638"/>
                  </a:cubicBezTo>
                  <a:cubicBezTo>
                    <a:pt x="1467" y="829"/>
                    <a:pt x="1366" y="987"/>
                    <a:pt x="1135" y="987"/>
                  </a:cubicBezTo>
                  <a:cubicBezTo>
                    <a:pt x="963" y="987"/>
                    <a:pt x="718" y="899"/>
                    <a:pt x="334" y="671"/>
                  </a:cubicBezTo>
                  <a:cubicBezTo>
                    <a:pt x="298" y="647"/>
                    <a:pt x="263" y="636"/>
                    <a:pt x="229" y="636"/>
                  </a:cubicBezTo>
                  <a:cubicBezTo>
                    <a:pt x="167" y="636"/>
                    <a:pt x="110" y="673"/>
                    <a:pt x="67" y="738"/>
                  </a:cubicBezTo>
                  <a:cubicBezTo>
                    <a:pt x="0" y="838"/>
                    <a:pt x="33" y="971"/>
                    <a:pt x="133" y="1038"/>
                  </a:cubicBezTo>
                  <a:cubicBezTo>
                    <a:pt x="574" y="1297"/>
                    <a:pt x="898" y="1400"/>
                    <a:pt x="1150" y="1400"/>
                  </a:cubicBezTo>
                  <a:cubicBezTo>
                    <a:pt x="1547" y="1400"/>
                    <a:pt x="1764" y="1144"/>
                    <a:pt x="1968" y="838"/>
                  </a:cubicBezTo>
                  <a:cubicBezTo>
                    <a:pt x="2123" y="621"/>
                    <a:pt x="2220" y="434"/>
                    <a:pt x="2525" y="434"/>
                  </a:cubicBezTo>
                  <a:cubicBezTo>
                    <a:pt x="2549" y="434"/>
                    <a:pt x="2575" y="435"/>
                    <a:pt x="2602" y="437"/>
                  </a:cubicBezTo>
                  <a:cubicBezTo>
                    <a:pt x="2769" y="437"/>
                    <a:pt x="2935" y="504"/>
                    <a:pt x="3036" y="638"/>
                  </a:cubicBezTo>
                  <a:cubicBezTo>
                    <a:pt x="3136" y="938"/>
                    <a:pt x="3102" y="1271"/>
                    <a:pt x="2969" y="1572"/>
                  </a:cubicBezTo>
                  <a:cubicBezTo>
                    <a:pt x="2935" y="1672"/>
                    <a:pt x="2969" y="1805"/>
                    <a:pt x="3102" y="1838"/>
                  </a:cubicBezTo>
                  <a:lnTo>
                    <a:pt x="3169" y="1838"/>
                  </a:lnTo>
                  <a:cubicBezTo>
                    <a:pt x="3236" y="1838"/>
                    <a:pt x="3302" y="1805"/>
                    <a:pt x="3336" y="1738"/>
                  </a:cubicBezTo>
                  <a:cubicBezTo>
                    <a:pt x="3536" y="1338"/>
                    <a:pt x="3536" y="838"/>
                    <a:pt x="3369" y="437"/>
                  </a:cubicBezTo>
                  <a:cubicBezTo>
                    <a:pt x="3202" y="171"/>
                    <a:pt x="2935" y="37"/>
                    <a:pt x="2669" y="4"/>
                  </a:cubicBezTo>
                  <a:cubicBezTo>
                    <a:pt x="2639" y="2"/>
                    <a:pt x="2610" y="1"/>
                    <a:pt x="2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119"/>
            <p:cNvSpPr/>
            <p:nvPr/>
          </p:nvSpPr>
          <p:spPr>
            <a:xfrm>
              <a:off x="2143375" y="920275"/>
              <a:ext cx="3500850" cy="1058275"/>
            </a:xfrm>
            <a:custGeom>
              <a:rect b="b" l="l" r="r" t="t"/>
              <a:pathLst>
                <a:path extrusionOk="0" h="42331" w="140034">
                  <a:moveTo>
                    <a:pt x="0" y="0"/>
                  </a:moveTo>
                  <a:lnTo>
                    <a:pt x="0" y="42331"/>
                  </a:lnTo>
                  <a:lnTo>
                    <a:pt x="140034" y="42331"/>
                  </a:lnTo>
                  <a:lnTo>
                    <a:pt x="1400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119"/>
            <p:cNvSpPr/>
            <p:nvPr/>
          </p:nvSpPr>
          <p:spPr>
            <a:xfrm>
              <a:off x="2047475" y="920275"/>
              <a:ext cx="3574225" cy="1058275"/>
            </a:xfrm>
            <a:custGeom>
              <a:rect b="b" l="l" r="r" t="t"/>
              <a:pathLst>
                <a:path extrusionOk="0" h="42331" w="142969">
                  <a:moveTo>
                    <a:pt x="0" y="0"/>
                  </a:moveTo>
                  <a:lnTo>
                    <a:pt x="0" y="42331"/>
                  </a:lnTo>
                  <a:lnTo>
                    <a:pt x="142969" y="42331"/>
                  </a:lnTo>
                  <a:lnTo>
                    <a:pt x="142969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119"/>
            <p:cNvSpPr/>
            <p:nvPr/>
          </p:nvSpPr>
          <p:spPr>
            <a:xfrm>
              <a:off x="2099175" y="1978525"/>
              <a:ext cx="3545050" cy="75925"/>
            </a:xfrm>
            <a:custGeom>
              <a:rect b="b" l="l" r="r" t="t"/>
              <a:pathLst>
                <a:path extrusionOk="0" h="3037" w="141802">
                  <a:moveTo>
                    <a:pt x="1768" y="1"/>
                  </a:moveTo>
                  <a:lnTo>
                    <a:pt x="0" y="3036"/>
                  </a:lnTo>
                  <a:lnTo>
                    <a:pt x="141802" y="3036"/>
                  </a:lnTo>
                  <a:lnTo>
                    <a:pt x="1418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119"/>
            <p:cNvSpPr/>
            <p:nvPr/>
          </p:nvSpPr>
          <p:spPr>
            <a:xfrm>
              <a:off x="1948225" y="1978525"/>
              <a:ext cx="3595100" cy="75925"/>
            </a:xfrm>
            <a:custGeom>
              <a:rect b="b" l="l" r="r" t="t"/>
              <a:pathLst>
                <a:path extrusionOk="0" h="3037" w="143804">
                  <a:moveTo>
                    <a:pt x="835" y="1"/>
                  </a:moveTo>
                  <a:lnTo>
                    <a:pt x="1" y="3036"/>
                  </a:lnTo>
                  <a:lnTo>
                    <a:pt x="142969" y="3036"/>
                  </a:lnTo>
                  <a:lnTo>
                    <a:pt x="143803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119"/>
            <p:cNvSpPr/>
            <p:nvPr/>
          </p:nvSpPr>
          <p:spPr>
            <a:xfrm>
              <a:off x="2181725" y="1053700"/>
              <a:ext cx="3306550" cy="791425"/>
            </a:xfrm>
            <a:custGeom>
              <a:rect b="b" l="l" r="r" t="t"/>
              <a:pathLst>
                <a:path extrusionOk="0" h="31657" w="132262">
                  <a:moveTo>
                    <a:pt x="1" y="0"/>
                  </a:moveTo>
                  <a:lnTo>
                    <a:pt x="1" y="31656"/>
                  </a:lnTo>
                  <a:lnTo>
                    <a:pt x="132262" y="31656"/>
                  </a:lnTo>
                  <a:lnTo>
                    <a:pt x="1322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119"/>
            <p:cNvSpPr/>
            <p:nvPr/>
          </p:nvSpPr>
          <p:spPr>
            <a:xfrm>
              <a:off x="4135625" y="1054525"/>
              <a:ext cx="874825" cy="790600"/>
            </a:xfrm>
            <a:custGeom>
              <a:rect b="b" l="l" r="r" t="t"/>
              <a:pathLst>
                <a:path extrusionOk="0" h="31624" w="34993">
                  <a:moveTo>
                    <a:pt x="0" y="1"/>
                  </a:moveTo>
                  <a:lnTo>
                    <a:pt x="17913" y="31623"/>
                  </a:lnTo>
                  <a:lnTo>
                    <a:pt x="34992" y="31623"/>
                  </a:lnTo>
                  <a:lnTo>
                    <a:pt x="170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119"/>
            <p:cNvSpPr/>
            <p:nvPr/>
          </p:nvSpPr>
          <p:spPr>
            <a:xfrm>
              <a:off x="3877100" y="1054525"/>
              <a:ext cx="614625" cy="790600"/>
            </a:xfrm>
            <a:custGeom>
              <a:rect b="b" l="l" r="r" t="t"/>
              <a:pathLst>
                <a:path extrusionOk="0" h="31624" w="24585">
                  <a:moveTo>
                    <a:pt x="1" y="1"/>
                  </a:moveTo>
                  <a:lnTo>
                    <a:pt x="17914" y="31623"/>
                  </a:lnTo>
                  <a:lnTo>
                    <a:pt x="24585" y="31623"/>
                  </a:lnTo>
                  <a:lnTo>
                    <a:pt x="66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119"/>
            <p:cNvSpPr/>
            <p:nvPr/>
          </p:nvSpPr>
          <p:spPr>
            <a:xfrm>
              <a:off x="2181725" y="1054525"/>
              <a:ext cx="16700" cy="790600"/>
            </a:xfrm>
            <a:custGeom>
              <a:rect b="b" l="l" r="r" t="t"/>
              <a:pathLst>
                <a:path extrusionOk="0" h="31624" w="668">
                  <a:moveTo>
                    <a:pt x="1" y="1"/>
                  </a:moveTo>
                  <a:lnTo>
                    <a:pt x="1" y="31623"/>
                  </a:lnTo>
                  <a:lnTo>
                    <a:pt x="668" y="31623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119"/>
            <p:cNvSpPr/>
            <p:nvPr/>
          </p:nvSpPr>
          <p:spPr>
            <a:xfrm>
              <a:off x="1774775" y="445862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119"/>
            <p:cNvSpPr/>
            <p:nvPr/>
          </p:nvSpPr>
          <p:spPr>
            <a:xfrm>
              <a:off x="3245825" y="1424800"/>
              <a:ext cx="2361700" cy="1646200"/>
            </a:xfrm>
            <a:custGeom>
              <a:rect b="b" l="l" r="r" t="t"/>
              <a:pathLst>
                <a:path extrusionOk="0" h="65848" w="94468">
                  <a:moveTo>
                    <a:pt x="8039" y="0"/>
                  </a:moveTo>
                  <a:cubicBezTo>
                    <a:pt x="6071" y="0"/>
                    <a:pt x="4303" y="1968"/>
                    <a:pt x="4137" y="4370"/>
                  </a:cubicBezTo>
                  <a:lnTo>
                    <a:pt x="167" y="61444"/>
                  </a:lnTo>
                  <a:cubicBezTo>
                    <a:pt x="0" y="63879"/>
                    <a:pt x="1501" y="65847"/>
                    <a:pt x="3470" y="65847"/>
                  </a:cubicBezTo>
                  <a:lnTo>
                    <a:pt x="86462" y="65847"/>
                  </a:lnTo>
                  <a:cubicBezTo>
                    <a:pt x="88430" y="65847"/>
                    <a:pt x="90165" y="63879"/>
                    <a:pt x="90332" y="61444"/>
                  </a:cubicBezTo>
                  <a:lnTo>
                    <a:pt x="94301" y="4370"/>
                  </a:lnTo>
                  <a:cubicBezTo>
                    <a:pt x="94468" y="1968"/>
                    <a:pt x="93000" y="0"/>
                    <a:pt x="90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119"/>
            <p:cNvSpPr/>
            <p:nvPr/>
          </p:nvSpPr>
          <p:spPr>
            <a:xfrm>
              <a:off x="3377575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8" y="1"/>
                  </a:moveTo>
                  <a:cubicBezTo>
                    <a:pt x="4896" y="1"/>
                    <a:pt x="4854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21" y="34"/>
                    <a:pt x="4979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119"/>
            <p:cNvSpPr/>
            <p:nvPr/>
          </p:nvSpPr>
          <p:spPr>
            <a:xfrm>
              <a:off x="350935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25" y="1"/>
                  </a:moveTo>
                  <a:cubicBezTo>
                    <a:pt x="4879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67" y="66081"/>
                    <a:pt x="200" y="66014"/>
                    <a:pt x="200" y="65981"/>
                  </a:cubicBezTo>
                  <a:lnTo>
                    <a:pt x="5037" y="101"/>
                  </a:lnTo>
                  <a:cubicBezTo>
                    <a:pt x="5021" y="34"/>
                    <a:pt x="4970" y="1"/>
                    <a:pt x="4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119"/>
            <p:cNvSpPr/>
            <p:nvPr/>
          </p:nvSpPr>
          <p:spPr>
            <a:xfrm>
              <a:off x="3641100" y="1420625"/>
              <a:ext cx="125125" cy="1652050"/>
            </a:xfrm>
            <a:custGeom>
              <a:rect b="b" l="l" r="r" t="t"/>
              <a:pathLst>
                <a:path extrusionOk="0" h="66082" w="5005">
                  <a:moveTo>
                    <a:pt x="4938" y="1"/>
                  </a:moveTo>
                  <a:cubicBezTo>
                    <a:pt x="4871" y="1"/>
                    <a:pt x="4837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4" y="101"/>
                  </a:lnTo>
                  <a:cubicBezTo>
                    <a:pt x="5004" y="34"/>
                    <a:pt x="4971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119"/>
            <p:cNvSpPr/>
            <p:nvPr/>
          </p:nvSpPr>
          <p:spPr>
            <a:xfrm>
              <a:off x="3772025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8" y="1"/>
                  </a:moveTo>
                  <a:cubicBezTo>
                    <a:pt x="4904" y="1"/>
                    <a:pt x="4838" y="34"/>
                    <a:pt x="4838" y="101"/>
                  </a:cubicBezTo>
                  <a:lnTo>
                    <a:pt x="34" y="65981"/>
                  </a:lnTo>
                  <a:cubicBezTo>
                    <a:pt x="1" y="66014"/>
                    <a:pt x="67" y="66081"/>
                    <a:pt x="101" y="66081"/>
                  </a:cubicBezTo>
                  <a:cubicBezTo>
                    <a:pt x="168" y="66081"/>
                    <a:pt x="201" y="66048"/>
                    <a:pt x="234" y="65981"/>
                  </a:cubicBezTo>
                  <a:lnTo>
                    <a:pt x="5038" y="101"/>
                  </a:lnTo>
                  <a:cubicBezTo>
                    <a:pt x="5038" y="34"/>
                    <a:pt x="5004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119"/>
            <p:cNvSpPr/>
            <p:nvPr/>
          </p:nvSpPr>
          <p:spPr>
            <a:xfrm>
              <a:off x="390380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7" y="1"/>
                  </a:moveTo>
                  <a:cubicBezTo>
                    <a:pt x="4870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67" y="66081"/>
                    <a:pt x="200" y="66048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119"/>
            <p:cNvSpPr/>
            <p:nvPr/>
          </p:nvSpPr>
          <p:spPr>
            <a:xfrm>
              <a:off x="403555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7" y="1"/>
                  </a:moveTo>
                  <a:cubicBezTo>
                    <a:pt x="4871" y="1"/>
                    <a:pt x="4837" y="34"/>
                    <a:pt x="4837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38" y="101"/>
                  </a:lnTo>
                  <a:cubicBezTo>
                    <a:pt x="5038" y="34"/>
                    <a:pt x="4971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119"/>
            <p:cNvSpPr/>
            <p:nvPr/>
          </p:nvSpPr>
          <p:spPr>
            <a:xfrm>
              <a:off x="4167325" y="1420625"/>
              <a:ext cx="125100" cy="1652050"/>
            </a:xfrm>
            <a:custGeom>
              <a:rect b="b" l="l" r="r" t="t"/>
              <a:pathLst>
                <a:path extrusionOk="0" h="66082" w="5004">
                  <a:moveTo>
                    <a:pt x="4937" y="1"/>
                  </a:moveTo>
                  <a:cubicBezTo>
                    <a:pt x="4870" y="1"/>
                    <a:pt x="4837" y="34"/>
                    <a:pt x="4803" y="101"/>
                  </a:cubicBezTo>
                  <a:lnTo>
                    <a:pt x="0" y="65981"/>
                  </a:lnTo>
                  <a:cubicBezTo>
                    <a:pt x="0" y="66014"/>
                    <a:pt x="33" y="66081"/>
                    <a:pt x="100" y="66081"/>
                  </a:cubicBezTo>
                  <a:cubicBezTo>
                    <a:pt x="133" y="66081"/>
                    <a:pt x="167" y="66014"/>
                    <a:pt x="167" y="65981"/>
                  </a:cubicBezTo>
                  <a:lnTo>
                    <a:pt x="5004" y="101"/>
                  </a:lnTo>
                  <a:cubicBezTo>
                    <a:pt x="5004" y="34"/>
                    <a:pt x="4970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119"/>
            <p:cNvSpPr/>
            <p:nvPr/>
          </p:nvSpPr>
          <p:spPr>
            <a:xfrm>
              <a:off x="429825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33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0" y="66048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119"/>
            <p:cNvSpPr/>
            <p:nvPr/>
          </p:nvSpPr>
          <p:spPr>
            <a:xfrm>
              <a:off x="4430000" y="1420625"/>
              <a:ext cx="125125" cy="1652050"/>
            </a:xfrm>
            <a:custGeom>
              <a:rect b="b" l="l" r="r" t="t"/>
              <a:pathLst>
                <a:path extrusionOk="0" h="66082" w="5005">
                  <a:moveTo>
                    <a:pt x="4937" y="1"/>
                  </a:moveTo>
                  <a:cubicBezTo>
                    <a:pt x="4871" y="1"/>
                    <a:pt x="4837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4" y="101"/>
                  </a:lnTo>
                  <a:cubicBezTo>
                    <a:pt x="5004" y="34"/>
                    <a:pt x="4971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119"/>
            <p:cNvSpPr/>
            <p:nvPr/>
          </p:nvSpPr>
          <p:spPr>
            <a:xfrm>
              <a:off x="456175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8" y="1"/>
                  </a:moveTo>
                  <a:cubicBezTo>
                    <a:pt x="4871" y="1"/>
                    <a:pt x="4838" y="34"/>
                    <a:pt x="4804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34" y="66081"/>
                    <a:pt x="201" y="66048"/>
                    <a:pt x="201" y="65981"/>
                  </a:cubicBezTo>
                  <a:lnTo>
                    <a:pt x="5005" y="101"/>
                  </a:lnTo>
                  <a:cubicBezTo>
                    <a:pt x="5038" y="34"/>
                    <a:pt x="4971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119"/>
            <p:cNvSpPr/>
            <p:nvPr/>
          </p:nvSpPr>
          <p:spPr>
            <a:xfrm>
              <a:off x="4692700" y="1420625"/>
              <a:ext cx="125925" cy="1652050"/>
            </a:xfrm>
            <a:custGeom>
              <a:rect b="b" l="l" r="r" t="t"/>
              <a:pathLst>
                <a:path extrusionOk="0" h="66082" w="5037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33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0" y="66048"/>
                    <a:pt x="234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119"/>
            <p:cNvSpPr/>
            <p:nvPr/>
          </p:nvSpPr>
          <p:spPr>
            <a:xfrm>
              <a:off x="482445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37" y="1"/>
                  </a:moveTo>
                  <a:cubicBezTo>
                    <a:pt x="4904" y="1"/>
                    <a:pt x="4837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1" y="66081"/>
                  </a:cubicBezTo>
                  <a:cubicBezTo>
                    <a:pt x="167" y="66081"/>
                    <a:pt x="201" y="66048"/>
                    <a:pt x="201" y="65981"/>
                  </a:cubicBezTo>
                  <a:lnTo>
                    <a:pt x="5037" y="101"/>
                  </a:lnTo>
                  <a:cubicBezTo>
                    <a:pt x="5037" y="34"/>
                    <a:pt x="5004" y="1"/>
                    <a:pt x="49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119"/>
            <p:cNvSpPr/>
            <p:nvPr/>
          </p:nvSpPr>
          <p:spPr>
            <a:xfrm>
              <a:off x="4956200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25" y="1"/>
                  </a:moveTo>
                  <a:cubicBezTo>
                    <a:pt x="4871" y="1"/>
                    <a:pt x="4821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38" y="34"/>
                    <a:pt x="4979" y="1"/>
                    <a:pt x="4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119"/>
            <p:cNvSpPr/>
            <p:nvPr/>
          </p:nvSpPr>
          <p:spPr>
            <a:xfrm>
              <a:off x="5087975" y="1420625"/>
              <a:ext cx="125950" cy="1652050"/>
            </a:xfrm>
            <a:custGeom>
              <a:rect b="b" l="l" r="r" t="t"/>
              <a:pathLst>
                <a:path extrusionOk="0" h="66082" w="5038">
                  <a:moveTo>
                    <a:pt x="4925" y="1"/>
                  </a:moveTo>
                  <a:cubicBezTo>
                    <a:pt x="4870" y="1"/>
                    <a:pt x="4820" y="34"/>
                    <a:pt x="4837" y="101"/>
                  </a:cubicBezTo>
                  <a:lnTo>
                    <a:pt x="0" y="65981"/>
                  </a:lnTo>
                  <a:cubicBezTo>
                    <a:pt x="0" y="66014"/>
                    <a:pt x="34" y="66081"/>
                    <a:pt x="100" y="66081"/>
                  </a:cubicBezTo>
                  <a:cubicBezTo>
                    <a:pt x="134" y="66081"/>
                    <a:pt x="200" y="66014"/>
                    <a:pt x="200" y="65981"/>
                  </a:cubicBezTo>
                  <a:lnTo>
                    <a:pt x="5037" y="101"/>
                  </a:lnTo>
                  <a:cubicBezTo>
                    <a:pt x="5037" y="34"/>
                    <a:pt x="4979" y="1"/>
                    <a:pt x="4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119"/>
            <p:cNvSpPr/>
            <p:nvPr/>
          </p:nvSpPr>
          <p:spPr>
            <a:xfrm>
              <a:off x="5218900" y="1420625"/>
              <a:ext cx="126375" cy="1652050"/>
            </a:xfrm>
            <a:custGeom>
              <a:rect b="b" l="l" r="r" t="t"/>
              <a:pathLst>
                <a:path extrusionOk="0" h="66082" w="5055">
                  <a:moveTo>
                    <a:pt x="4950" y="1"/>
                  </a:moveTo>
                  <a:cubicBezTo>
                    <a:pt x="4896" y="1"/>
                    <a:pt x="4837" y="34"/>
                    <a:pt x="4837" y="101"/>
                  </a:cubicBezTo>
                  <a:lnTo>
                    <a:pt x="34" y="65981"/>
                  </a:lnTo>
                  <a:cubicBezTo>
                    <a:pt x="0" y="66014"/>
                    <a:pt x="67" y="66081"/>
                    <a:pt x="100" y="66081"/>
                  </a:cubicBezTo>
                  <a:cubicBezTo>
                    <a:pt x="167" y="66081"/>
                    <a:pt x="201" y="66048"/>
                    <a:pt x="234" y="65981"/>
                  </a:cubicBezTo>
                  <a:lnTo>
                    <a:pt x="5037" y="101"/>
                  </a:lnTo>
                  <a:cubicBezTo>
                    <a:pt x="5054" y="34"/>
                    <a:pt x="5004" y="1"/>
                    <a:pt x="49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119"/>
            <p:cNvSpPr/>
            <p:nvPr/>
          </p:nvSpPr>
          <p:spPr>
            <a:xfrm>
              <a:off x="5350650" y="1420625"/>
              <a:ext cx="126375" cy="1652050"/>
            </a:xfrm>
            <a:custGeom>
              <a:rect b="b" l="l" r="r" t="t"/>
              <a:pathLst>
                <a:path extrusionOk="0" h="66082" w="5055">
                  <a:moveTo>
                    <a:pt x="4938" y="1"/>
                  </a:moveTo>
                  <a:cubicBezTo>
                    <a:pt x="4879" y="1"/>
                    <a:pt x="4821" y="34"/>
                    <a:pt x="4838" y="101"/>
                  </a:cubicBezTo>
                  <a:lnTo>
                    <a:pt x="1" y="65981"/>
                  </a:lnTo>
                  <a:cubicBezTo>
                    <a:pt x="1" y="66014"/>
                    <a:pt x="34" y="66081"/>
                    <a:pt x="101" y="66081"/>
                  </a:cubicBezTo>
                  <a:cubicBezTo>
                    <a:pt x="168" y="66081"/>
                    <a:pt x="201" y="66014"/>
                    <a:pt x="201" y="65981"/>
                  </a:cubicBezTo>
                  <a:lnTo>
                    <a:pt x="5038" y="101"/>
                  </a:lnTo>
                  <a:cubicBezTo>
                    <a:pt x="5054" y="34"/>
                    <a:pt x="4996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119"/>
            <p:cNvSpPr/>
            <p:nvPr/>
          </p:nvSpPr>
          <p:spPr>
            <a:xfrm>
              <a:off x="3239975" y="1419800"/>
              <a:ext cx="2387575" cy="1655375"/>
            </a:xfrm>
            <a:custGeom>
              <a:rect b="b" l="l" r="r" t="t"/>
              <a:pathLst>
                <a:path extrusionOk="0" h="66215" w="95503">
                  <a:moveTo>
                    <a:pt x="91233" y="367"/>
                  </a:moveTo>
                  <a:cubicBezTo>
                    <a:pt x="93134" y="367"/>
                    <a:pt x="94535" y="2268"/>
                    <a:pt x="94402" y="4570"/>
                  </a:cubicBezTo>
                  <a:lnTo>
                    <a:pt x="90465" y="61644"/>
                  </a:lnTo>
                  <a:cubicBezTo>
                    <a:pt x="90265" y="63946"/>
                    <a:pt x="88597" y="65814"/>
                    <a:pt x="86696" y="65814"/>
                  </a:cubicBezTo>
                  <a:lnTo>
                    <a:pt x="3737" y="65814"/>
                  </a:lnTo>
                  <a:cubicBezTo>
                    <a:pt x="1836" y="65814"/>
                    <a:pt x="401" y="63979"/>
                    <a:pt x="568" y="61644"/>
                  </a:cubicBezTo>
                  <a:lnTo>
                    <a:pt x="4504" y="4570"/>
                  </a:lnTo>
                  <a:cubicBezTo>
                    <a:pt x="4704" y="2268"/>
                    <a:pt x="6372" y="367"/>
                    <a:pt x="8273" y="367"/>
                  </a:cubicBezTo>
                  <a:close/>
                  <a:moveTo>
                    <a:pt x="8173" y="0"/>
                  </a:moveTo>
                  <a:cubicBezTo>
                    <a:pt x="6105" y="0"/>
                    <a:pt x="4304" y="2068"/>
                    <a:pt x="4137" y="4570"/>
                  </a:cubicBezTo>
                  <a:lnTo>
                    <a:pt x="168" y="61644"/>
                  </a:lnTo>
                  <a:cubicBezTo>
                    <a:pt x="1" y="64179"/>
                    <a:pt x="1535" y="66214"/>
                    <a:pt x="3603" y="66214"/>
                  </a:cubicBezTo>
                  <a:lnTo>
                    <a:pt x="87297" y="66214"/>
                  </a:lnTo>
                  <a:cubicBezTo>
                    <a:pt x="89398" y="66214"/>
                    <a:pt x="91199" y="64179"/>
                    <a:pt x="91366" y="61644"/>
                  </a:cubicBezTo>
                  <a:lnTo>
                    <a:pt x="95302" y="4570"/>
                  </a:lnTo>
                  <a:cubicBezTo>
                    <a:pt x="95502" y="2068"/>
                    <a:pt x="93968" y="0"/>
                    <a:pt x="919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119"/>
            <p:cNvSpPr/>
            <p:nvPr/>
          </p:nvSpPr>
          <p:spPr>
            <a:xfrm>
              <a:off x="3335050" y="1487350"/>
              <a:ext cx="1736275" cy="1147500"/>
            </a:xfrm>
            <a:custGeom>
              <a:rect b="b" l="l" r="r" t="t"/>
              <a:pathLst>
                <a:path extrusionOk="0" h="45900" w="69451">
                  <a:moveTo>
                    <a:pt x="1068" y="0"/>
                  </a:moveTo>
                  <a:lnTo>
                    <a:pt x="601" y="1434"/>
                  </a:lnTo>
                  <a:lnTo>
                    <a:pt x="1" y="10107"/>
                  </a:lnTo>
                  <a:lnTo>
                    <a:pt x="26119" y="44799"/>
                  </a:lnTo>
                  <a:cubicBezTo>
                    <a:pt x="26586" y="45466"/>
                    <a:pt x="27387" y="45866"/>
                    <a:pt x="28187" y="45900"/>
                  </a:cubicBezTo>
                  <a:cubicBezTo>
                    <a:pt x="29055" y="45866"/>
                    <a:pt x="29889" y="45466"/>
                    <a:pt x="30456" y="44799"/>
                  </a:cubicBezTo>
                  <a:lnTo>
                    <a:pt x="49036" y="23951"/>
                  </a:lnTo>
                  <a:lnTo>
                    <a:pt x="64747" y="44799"/>
                  </a:lnTo>
                  <a:lnTo>
                    <a:pt x="69450" y="39562"/>
                  </a:lnTo>
                  <a:lnTo>
                    <a:pt x="51771" y="16045"/>
                  </a:lnTo>
                  <a:cubicBezTo>
                    <a:pt x="51271" y="15378"/>
                    <a:pt x="50503" y="14977"/>
                    <a:pt x="49669" y="14944"/>
                  </a:cubicBezTo>
                  <a:cubicBezTo>
                    <a:pt x="48802" y="14977"/>
                    <a:pt x="48002" y="15378"/>
                    <a:pt x="47434" y="16045"/>
                  </a:cubicBezTo>
                  <a:lnTo>
                    <a:pt x="28821" y="36893"/>
                  </a:lnTo>
                  <a:lnTo>
                    <a:pt x="10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119"/>
            <p:cNvSpPr/>
            <p:nvPr/>
          </p:nvSpPr>
          <p:spPr>
            <a:xfrm>
              <a:off x="4793600" y="2287075"/>
              <a:ext cx="432000" cy="537925"/>
            </a:xfrm>
            <a:custGeom>
              <a:rect b="b" l="l" r="r" t="t"/>
              <a:pathLst>
                <a:path extrusionOk="0" h="21517" w="17280">
                  <a:moveTo>
                    <a:pt x="14044" y="1"/>
                  </a:moveTo>
                  <a:lnTo>
                    <a:pt x="0" y="15745"/>
                  </a:lnTo>
                  <a:lnTo>
                    <a:pt x="17279" y="21516"/>
                  </a:lnTo>
                  <a:lnTo>
                    <a:pt x="140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119"/>
            <p:cNvSpPr/>
            <p:nvPr/>
          </p:nvSpPr>
          <p:spPr>
            <a:xfrm>
              <a:off x="2259275" y="1683325"/>
              <a:ext cx="260225" cy="630475"/>
            </a:xfrm>
            <a:custGeom>
              <a:rect b="b" l="l" r="r" t="t"/>
              <a:pathLst>
                <a:path extrusionOk="0" h="25219" w="10409">
                  <a:moveTo>
                    <a:pt x="5905" y="0"/>
                  </a:moveTo>
                  <a:cubicBezTo>
                    <a:pt x="4871" y="1868"/>
                    <a:pt x="3937" y="3769"/>
                    <a:pt x="3003" y="5704"/>
                  </a:cubicBezTo>
                  <a:cubicBezTo>
                    <a:pt x="2569" y="6705"/>
                    <a:pt x="2136" y="7672"/>
                    <a:pt x="1702" y="8673"/>
                  </a:cubicBezTo>
                  <a:cubicBezTo>
                    <a:pt x="1302" y="9674"/>
                    <a:pt x="868" y="10674"/>
                    <a:pt x="501" y="11809"/>
                  </a:cubicBezTo>
                  <a:cubicBezTo>
                    <a:pt x="435" y="12075"/>
                    <a:pt x="334" y="12376"/>
                    <a:pt x="234" y="12676"/>
                  </a:cubicBezTo>
                  <a:cubicBezTo>
                    <a:pt x="134" y="13109"/>
                    <a:pt x="68" y="13510"/>
                    <a:pt x="34" y="13943"/>
                  </a:cubicBezTo>
                  <a:cubicBezTo>
                    <a:pt x="1" y="14177"/>
                    <a:pt x="1" y="14410"/>
                    <a:pt x="34" y="14644"/>
                  </a:cubicBezTo>
                  <a:lnTo>
                    <a:pt x="101" y="15144"/>
                  </a:lnTo>
                  <a:cubicBezTo>
                    <a:pt x="134" y="15444"/>
                    <a:pt x="201" y="15745"/>
                    <a:pt x="268" y="16045"/>
                  </a:cubicBezTo>
                  <a:cubicBezTo>
                    <a:pt x="501" y="17179"/>
                    <a:pt x="835" y="18246"/>
                    <a:pt x="1268" y="19347"/>
                  </a:cubicBezTo>
                  <a:cubicBezTo>
                    <a:pt x="2036" y="21382"/>
                    <a:pt x="3003" y="23350"/>
                    <a:pt x="4104" y="25218"/>
                  </a:cubicBezTo>
                  <a:lnTo>
                    <a:pt x="6439" y="24251"/>
                  </a:lnTo>
                  <a:cubicBezTo>
                    <a:pt x="5972" y="22249"/>
                    <a:pt x="5471" y="20215"/>
                    <a:pt x="5105" y="18213"/>
                  </a:cubicBezTo>
                  <a:cubicBezTo>
                    <a:pt x="4904" y="17279"/>
                    <a:pt x="4738" y="16312"/>
                    <a:pt x="4671" y="15344"/>
                  </a:cubicBezTo>
                  <a:lnTo>
                    <a:pt x="4604" y="14711"/>
                  </a:lnTo>
                  <a:lnTo>
                    <a:pt x="4604" y="14410"/>
                  </a:lnTo>
                  <a:lnTo>
                    <a:pt x="4604" y="14310"/>
                  </a:lnTo>
                  <a:cubicBezTo>
                    <a:pt x="4604" y="14329"/>
                    <a:pt x="4606" y="14337"/>
                    <a:pt x="4610" y="14337"/>
                  </a:cubicBezTo>
                  <a:cubicBezTo>
                    <a:pt x="4629" y="14337"/>
                    <a:pt x="4683" y="14173"/>
                    <a:pt x="4738" y="14010"/>
                  </a:cubicBezTo>
                  <a:cubicBezTo>
                    <a:pt x="4804" y="13843"/>
                    <a:pt x="4871" y="13643"/>
                    <a:pt x="4971" y="13410"/>
                  </a:cubicBezTo>
                  <a:cubicBezTo>
                    <a:pt x="5338" y="12542"/>
                    <a:pt x="5772" y="11642"/>
                    <a:pt x="6205" y="10708"/>
                  </a:cubicBezTo>
                  <a:cubicBezTo>
                    <a:pt x="6672" y="9774"/>
                    <a:pt x="7139" y="8840"/>
                    <a:pt x="7606" y="7939"/>
                  </a:cubicBezTo>
                  <a:lnTo>
                    <a:pt x="10408" y="2368"/>
                  </a:lnTo>
                  <a:lnTo>
                    <a:pt x="5905" y="0"/>
                  </a:ln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119"/>
            <p:cNvSpPr/>
            <p:nvPr/>
          </p:nvSpPr>
          <p:spPr>
            <a:xfrm>
              <a:off x="2329325" y="2269575"/>
              <a:ext cx="115125" cy="83400"/>
            </a:xfrm>
            <a:custGeom>
              <a:rect b="b" l="l" r="r" t="t"/>
              <a:pathLst>
                <a:path extrusionOk="0" h="3336" w="4605">
                  <a:moveTo>
                    <a:pt x="1102" y="0"/>
                  </a:moveTo>
                  <a:cubicBezTo>
                    <a:pt x="1" y="1234"/>
                    <a:pt x="735" y="3336"/>
                    <a:pt x="735" y="3336"/>
                  </a:cubicBezTo>
                  <a:lnTo>
                    <a:pt x="4604" y="2969"/>
                  </a:lnTo>
                  <a:lnTo>
                    <a:pt x="3503" y="36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119"/>
            <p:cNvSpPr/>
            <p:nvPr/>
          </p:nvSpPr>
          <p:spPr>
            <a:xfrm>
              <a:off x="2347675" y="2343775"/>
              <a:ext cx="107600" cy="71775"/>
            </a:xfrm>
            <a:custGeom>
              <a:rect b="b" l="l" r="r" t="t"/>
              <a:pathLst>
                <a:path extrusionOk="0" h="2871" w="4304">
                  <a:moveTo>
                    <a:pt x="3870" y="1"/>
                  </a:moveTo>
                  <a:lnTo>
                    <a:pt x="1" y="368"/>
                  </a:lnTo>
                  <a:lnTo>
                    <a:pt x="935" y="2269"/>
                  </a:lnTo>
                  <a:cubicBezTo>
                    <a:pt x="1100" y="2627"/>
                    <a:pt x="1469" y="2871"/>
                    <a:pt x="1874" y="2871"/>
                  </a:cubicBezTo>
                  <a:cubicBezTo>
                    <a:pt x="1960" y="2871"/>
                    <a:pt x="2048" y="2860"/>
                    <a:pt x="2136" y="2836"/>
                  </a:cubicBezTo>
                  <a:lnTo>
                    <a:pt x="3403" y="2503"/>
                  </a:lnTo>
                  <a:cubicBezTo>
                    <a:pt x="3970" y="2369"/>
                    <a:pt x="4304" y="1769"/>
                    <a:pt x="4170" y="1202"/>
                  </a:cubicBezTo>
                  <a:lnTo>
                    <a:pt x="3870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119"/>
            <p:cNvSpPr/>
            <p:nvPr/>
          </p:nvSpPr>
          <p:spPr>
            <a:xfrm>
              <a:off x="2856375" y="1357150"/>
              <a:ext cx="19200" cy="24400"/>
            </a:xfrm>
            <a:custGeom>
              <a:rect b="b" l="l" r="r" t="t"/>
              <a:pathLst>
                <a:path extrusionOk="0" h="976" w="768">
                  <a:moveTo>
                    <a:pt x="458" y="0"/>
                  </a:moveTo>
                  <a:cubicBezTo>
                    <a:pt x="306" y="0"/>
                    <a:pt x="159" y="161"/>
                    <a:pt x="67" y="405"/>
                  </a:cubicBezTo>
                  <a:cubicBezTo>
                    <a:pt x="1" y="672"/>
                    <a:pt x="67" y="905"/>
                    <a:pt x="234" y="972"/>
                  </a:cubicBezTo>
                  <a:cubicBezTo>
                    <a:pt x="248" y="975"/>
                    <a:pt x="263" y="976"/>
                    <a:pt x="277" y="976"/>
                  </a:cubicBezTo>
                  <a:cubicBezTo>
                    <a:pt x="434" y="976"/>
                    <a:pt x="607" y="816"/>
                    <a:pt x="668" y="571"/>
                  </a:cubicBezTo>
                  <a:cubicBezTo>
                    <a:pt x="768" y="305"/>
                    <a:pt x="668" y="71"/>
                    <a:pt x="501" y="4"/>
                  </a:cubicBezTo>
                  <a:cubicBezTo>
                    <a:pt x="487" y="2"/>
                    <a:pt x="473" y="0"/>
                    <a:pt x="4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119"/>
            <p:cNvSpPr/>
            <p:nvPr/>
          </p:nvSpPr>
          <p:spPr>
            <a:xfrm>
              <a:off x="2840525" y="1379775"/>
              <a:ext cx="32550" cy="67375"/>
            </a:xfrm>
            <a:custGeom>
              <a:rect b="b" l="l" r="r" t="t"/>
              <a:pathLst>
                <a:path extrusionOk="0" h="2695" w="1302">
                  <a:moveTo>
                    <a:pt x="701" y="0"/>
                  </a:moveTo>
                  <a:lnTo>
                    <a:pt x="1" y="2468"/>
                  </a:lnTo>
                  <a:cubicBezTo>
                    <a:pt x="229" y="2614"/>
                    <a:pt x="509" y="2695"/>
                    <a:pt x="793" y="2695"/>
                  </a:cubicBezTo>
                  <a:cubicBezTo>
                    <a:pt x="965" y="2695"/>
                    <a:pt x="1138" y="2665"/>
                    <a:pt x="1302" y="2602"/>
                  </a:cubicBezTo>
                  <a:cubicBezTo>
                    <a:pt x="968" y="1768"/>
                    <a:pt x="768" y="901"/>
                    <a:pt x="701" y="0"/>
                  </a:cubicBezTo>
                  <a:close/>
                </a:path>
              </a:pathLst>
            </a:custGeom>
            <a:solidFill>
              <a:srgbClr val="A027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119"/>
            <p:cNvSpPr/>
            <p:nvPr/>
          </p:nvSpPr>
          <p:spPr>
            <a:xfrm>
              <a:off x="2853825" y="1312000"/>
              <a:ext cx="38425" cy="23600"/>
            </a:xfrm>
            <a:custGeom>
              <a:rect b="b" l="l" r="r" t="t"/>
              <a:pathLst>
                <a:path extrusionOk="0" h="944" w="1537">
                  <a:moveTo>
                    <a:pt x="208" y="0"/>
                  </a:moveTo>
                  <a:cubicBezTo>
                    <a:pt x="104" y="0"/>
                    <a:pt x="1" y="106"/>
                    <a:pt x="69" y="243"/>
                  </a:cubicBezTo>
                  <a:cubicBezTo>
                    <a:pt x="336" y="676"/>
                    <a:pt x="803" y="943"/>
                    <a:pt x="1303" y="943"/>
                  </a:cubicBezTo>
                  <a:cubicBezTo>
                    <a:pt x="1470" y="943"/>
                    <a:pt x="1537" y="810"/>
                    <a:pt x="1437" y="676"/>
                  </a:cubicBezTo>
                  <a:cubicBezTo>
                    <a:pt x="1437" y="643"/>
                    <a:pt x="1370" y="643"/>
                    <a:pt x="1337" y="643"/>
                  </a:cubicBezTo>
                  <a:cubicBezTo>
                    <a:pt x="937" y="610"/>
                    <a:pt x="570" y="409"/>
                    <a:pt x="336" y="76"/>
                  </a:cubicBezTo>
                  <a:cubicBezTo>
                    <a:pt x="304" y="23"/>
                    <a:pt x="256" y="0"/>
                    <a:pt x="20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119"/>
            <p:cNvSpPr/>
            <p:nvPr/>
          </p:nvSpPr>
          <p:spPr>
            <a:xfrm>
              <a:off x="2605375" y="1423500"/>
              <a:ext cx="258525" cy="236500"/>
            </a:xfrm>
            <a:custGeom>
              <a:rect b="b" l="l" r="r" t="t"/>
              <a:pathLst>
                <a:path extrusionOk="0" h="9460" w="10341">
                  <a:moveTo>
                    <a:pt x="1723" y="0"/>
                  </a:moveTo>
                  <a:cubicBezTo>
                    <a:pt x="1362" y="0"/>
                    <a:pt x="1049" y="330"/>
                    <a:pt x="1101" y="719"/>
                  </a:cubicBezTo>
                  <a:cubicBezTo>
                    <a:pt x="1434" y="2988"/>
                    <a:pt x="1434" y="5590"/>
                    <a:pt x="0" y="6957"/>
                  </a:cubicBezTo>
                  <a:cubicBezTo>
                    <a:pt x="0" y="6957"/>
                    <a:pt x="701" y="9459"/>
                    <a:pt x="5304" y="9459"/>
                  </a:cubicBezTo>
                  <a:cubicBezTo>
                    <a:pt x="10341" y="9459"/>
                    <a:pt x="7706" y="7257"/>
                    <a:pt x="7706" y="7257"/>
                  </a:cubicBezTo>
                  <a:cubicBezTo>
                    <a:pt x="5604" y="6590"/>
                    <a:pt x="5571" y="4222"/>
                    <a:pt x="6038" y="2287"/>
                  </a:cubicBezTo>
                  <a:lnTo>
                    <a:pt x="2035" y="86"/>
                  </a:lnTo>
                  <a:cubicBezTo>
                    <a:pt x="1932" y="27"/>
                    <a:pt x="1825" y="0"/>
                    <a:pt x="1723" y="0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119"/>
            <p:cNvSpPr/>
            <p:nvPr/>
          </p:nvSpPr>
          <p:spPr>
            <a:xfrm>
              <a:off x="2550325" y="1567800"/>
              <a:ext cx="291075" cy="70500"/>
            </a:xfrm>
            <a:custGeom>
              <a:rect b="b" l="l" r="r" t="t"/>
              <a:pathLst>
                <a:path extrusionOk="0" h="2820" w="11643">
                  <a:moveTo>
                    <a:pt x="8453" y="0"/>
                  </a:moveTo>
                  <a:cubicBezTo>
                    <a:pt x="7712" y="0"/>
                    <a:pt x="6882" y="106"/>
                    <a:pt x="6038" y="285"/>
                  </a:cubicBezTo>
                  <a:cubicBezTo>
                    <a:pt x="5590" y="374"/>
                    <a:pt x="5145" y="408"/>
                    <a:pt x="4713" y="408"/>
                  </a:cubicBezTo>
                  <a:cubicBezTo>
                    <a:pt x="3343" y="408"/>
                    <a:pt x="2105" y="66"/>
                    <a:pt x="1328" y="66"/>
                  </a:cubicBezTo>
                  <a:cubicBezTo>
                    <a:pt x="1164" y="66"/>
                    <a:pt x="1021" y="81"/>
                    <a:pt x="901" y="118"/>
                  </a:cubicBezTo>
                  <a:cubicBezTo>
                    <a:pt x="1" y="418"/>
                    <a:pt x="434" y="1719"/>
                    <a:pt x="868" y="2786"/>
                  </a:cubicBezTo>
                  <a:lnTo>
                    <a:pt x="11575" y="2820"/>
                  </a:lnTo>
                  <a:cubicBezTo>
                    <a:pt x="11642" y="2153"/>
                    <a:pt x="11442" y="1485"/>
                    <a:pt x="11042" y="952"/>
                  </a:cubicBezTo>
                  <a:cubicBezTo>
                    <a:pt x="10610" y="273"/>
                    <a:pt x="9645" y="0"/>
                    <a:pt x="84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119"/>
            <p:cNvSpPr/>
            <p:nvPr/>
          </p:nvSpPr>
          <p:spPr>
            <a:xfrm>
              <a:off x="2863050" y="4474875"/>
              <a:ext cx="53400" cy="20475"/>
            </a:xfrm>
            <a:custGeom>
              <a:rect b="b" l="l" r="r" t="t"/>
              <a:pathLst>
                <a:path extrusionOk="0" h="819" w="2136">
                  <a:moveTo>
                    <a:pt x="1768" y="151"/>
                  </a:moveTo>
                  <a:cubicBezTo>
                    <a:pt x="1835" y="185"/>
                    <a:pt x="1868" y="218"/>
                    <a:pt x="1935" y="285"/>
                  </a:cubicBezTo>
                  <a:cubicBezTo>
                    <a:pt x="1969" y="385"/>
                    <a:pt x="1969" y="418"/>
                    <a:pt x="1935" y="452"/>
                  </a:cubicBezTo>
                  <a:cubicBezTo>
                    <a:pt x="1834" y="593"/>
                    <a:pt x="1478" y="649"/>
                    <a:pt x="1079" y="649"/>
                  </a:cubicBezTo>
                  <a:cubicBezTo>
                    <a:pt x="818" y="649"/>
                    <a:pt x="538" y="625"/>
                    <a:pt x="301" y="585"/>
                  </a:cubicBezTo>
                  <a:cubicBezTo>
                    <a:pt x="701" y="352"/>
                    <a:pt x="1135" y="218"/>
                    <a:pt x="1602" y="151"/>
                  </a:cubicBezTo>
                  <a:close/>
                  <a:moveTo>
                    <a:pt x="1634" y="0"/>
                  </a:moveTo>
                  <a:cubicBezTo>
                    <a:pt x="1032" y="0"/>
                    <a:pt x="64" y="555"/>
                    <a:pt x="34" y="585"/>
                  </a:cubicBezTo>
                  <a:cubicBezTo>
                    <a:pt x="0" y="585"/>
                    <a:pt x="0" y="618"/>
                    <a:pt x="0" y="652"/>
                  </a:cubicBezTo>
                  <a:cubicBezTo>
                    <a:pt x="0" y="685"/>
                    <a:pt x="34" y="718"/>
                    <a:pt x="67" y="718"/>
                  </a:cubicBezTo>
                  <a:cubicBezTo>
                    <a:pt x="401" y="785"/>
                    <a:pt x="734" y="819"/>
                    <a:pt x="1068" y="819"/>
                  </a:cubicBezTo>
                  <a:cubicBezTo>
                    <a:pt x="1502" y="819"/>
                    <a:pt x="1902" y="752"/>
                    <a:pt x="2069" y="552"/>
                  </a:cubicBezTo>
                  <a:cubicBezTo>
                    <a:pt x="2135" y="452"/>
                    <a:pt x="2135" y="318"/>
                    <a:pt x="2069" y="218"/>
                  </a:cubicBezTo>
                  <a:cubicBezTo>
                    <a:pt x="2002" y="118"/>
                    <a:pt x="1935" y="51"/>
                    <a:pt x="1802" y="18"/>
                  </a:cubicBezTo>
                  <a:cubicBezTo>
                    <a:pt x="1750" y="6"/>
                    <a:pt x="1694" y="0"/>
                    <a:pt x="16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119"/>
            <p:cNvSpPr/>
            <p:nvPr/>
          </p:nvSpPr>
          <p:spPr>
            <a:xfrm>
              <a:off x="2862225" y="4455075"/>
              <a:ext cx="33375" cy="37775"/>
            </a:xfrm>
            <a:custGeom>
              <a:rect b="b" l="l" r="r" t="t"/>
              <a:pathLst>
                <a:path extrusionOk="0" h="1511" w="1335">
                  <a:moveTo>
                    <a:pt x="934" y="143"/>
                  </a:moveTo>
                  <a:cubicBezTo>
                    <a:pt x="1101" y="143"/>
                    <a:pt x="1101" y="210"/>
                    <a:pt x="1101" y="243"/>
                  </a:cubicBezTo>
                  <a:cubicBezTo>
                    <a:pt x="1134" y="476"/>
                    <a:pt x="601" y="1043"/>
                    <a:pt x="200" y="1310"/>
                  </a:cubicBezTo>
                  <a:cubicBezTo>
                    <a:pt x="234" y="910"/>
                    <a:pt x="367" y="543"/>
                    <a:pt x="601" y="243"/>
                  </a:cubicBezTo>
                  <a:cubicBezTo>
                    <a:pt x="701" y="176"/>
                    <a:pt x="801" y="143"/>
                    <a:pt x="901" y="143"/>
                  </a:cubicBezTo>
                  <a:close/>
                  <a:moveTo>
                    <a:pt x="879" y="1"/>
                  </a:moveTo>
                  <a:cubicBezTo>
                    <a:pt x="744" y="1"/>
                    <a:pt x="616" y="61"/>
                    <a:pt x="534" y="143"/>
                  </a:cubicBezTo>
                  <a:cubicBezTo>
                    <a:pt x="100" y="476"/>
                    <a:pt x="33" y="1377"/>
                    <a:pt x="0" y="1444"/>
                  </a:cubicBezTo>
                  <a:cubicBezTo>
                    <a:pt x="0" y="1444"/>
                    <a:pt x="33" y="1477"/>
                    <a:pt x="33" y="1510"/>
                  </a:cubicBezTo>
                  <a:lnTo>
                    <a:pt x="134" y="1510"/>
                  </a:lnTo>
                  <a:cubicBezTo>
                    <a:pt x="534" y="1344"/>
                    <a:pt x="1334" y="610"/>
                    <a:pt x="1268" y="210"/>
                  </a:cubicBezTo>
                  <a:cubicBezTo>
                    <a:pt x="1268" y="143"/>
                    <a:pt x="1168" y="9"/>
                    <a:pt x="967" y="9"/>
                  </a:cubicBezTo>
                  <a:cubicBezTo>
                    <a:pt x="938" y="4"/>
                    <a:pt x="908" y="1"/>
                    <a:pt x="8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119"/>
            <p:cNvSpPr/>
            <p:nvPr/>
          </p:nvSpPr>
          <p:spPr>
            <a:xfrm>
              <a:off x="2770475" y="4296025"/>
              <a:ext cx="93425" cy="195150"/>
            </a:xfrm>
            <a:custGeom>
              <a:rect b="b" l="l" r="r" t="t"/>
              <a:pathLst>
                <a:path extrusionOk="0" h="7806" w="3737">
                  <a:moveTo>
                    <a:pt x="368" y="0"/>
                  </a:moveTo>
                  <a:lnTo>
                    <a:pt x="1" y="7806"/>
                  </a:lnTo>
                  <a:lnTo>
                    <a:pt x="3370" y="7806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119"/>
            <p:cNvSpPr/>
            <p:nvPr/>
          </p:nvSpPr>
          <p:spPr>
            <a:xfrm>
              <a:off x="2738800" y="4481150"/>
              <a:ext cx="296075" cy="95925"/>
            </a:xfrm>
            <a:custGeom>
              <a:rect b="b" l="l" r="r" t="t"/>
              <a:pathLst>
                <a:path extrusionOk="0" h="3837" w="11843">
                  <a:moveTo>
                    <a:pt x="1001" y="0"/>
                  </a:moveTo>
                  <a:cubicBezTo>
                    <a:pt x="868" y="0"/>
                    <a:pt x="734" y="101"/>
                    <a:pt x="701" y="234"/>
                  </a:cubicBezTo>
                  <a:lnTo>
                    <a:pt x="67" y="3236"/>
                  </a:lnTo>
                  <a:cubicBezTo>
                    <a:pt x="0" y="3536"/>
                    <a:pt x="267" y="3837"/>
                    <a:pt x="567" y="3837"/>
                  </a:cubicBezTo>
                  <a:cubicBezTo>
                    <a:pt x="1902" y="3803"/>
                    <a:pt x="3803" y="3737"/>
                    <a:pt x="5471" y="3737"/>
                  </a:cubicBezTo>
                  <a:cubicBezTo>
                    <a:pt x="7439" y="3737"/>
                    <a:pt x="7806" y="3837"/>
                    <a:pt x="10107" y="3837"/>
                  </a:cubicBezTo>
                  <a:cubicBezTo>
                    <a:pt x="11475" y="3837"/>
                    <a:pt x="11842" y="2436"/>
                    <a:pt x="11275" y="2302"/>
                  </a:cubicBezTo>
                  <a:cubicBezTo>
                    <a:pt x="8640" y="1735"/>
                    <a:pt x="7772" y="1668"/>
                    <a:pt x="5471" y="267"/>
                  </a:cubicBezTo>
                  <a:cubicBezTo>
                    <a:pt x="5237" y="101"/>
                    <a:pt x="4970" y="0"/>
                    <a:pt x="4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119"/>
            <p:cNvSpPr/>
            <p:nvPr/>
          </p:nvSpPr>
          <p:spPr>
            <a:xfrm>
              <a:off x="2316000" y="1608125"/>
              <a:ext cx="264150" cy="348750"/>
            </a:xfrm>
            <a:custGeom>
              <a:rect b="b" l="l" r="r" t="t"/>
              <a:pathLst>
                <a:path extrusionOk="0" h="13950" w="10566">
                  <a:moveTo>
                    <a:pt x="7630" y="0"/>
                  </a:moveTo>
                  <a:cubicBezTo>
                    <a:pt x="7425" y="0"/>
                    <a:pt x="7206" y="24"/>
                    <a:pt x="6972" y="73"/>
                  </a:cubicBezTo>
                  <a:cubicBezTo>
                    <a:pt x="1902" y="1173"/>
                    <a:pt x="0" y="9179"/>
                    <a:pt x="0" y="9179"/>
                  </a:cubicBezTo>
                  <a:lnTo>
                    <a:pt x="5738" y="13949"/>
                  </a:lnTo>
                  <a:cubicBezTo>
                    <a:pt x="7639" y="12315"/>
                    <a:pt x="8973" y="10146"/>
                    <a:pt x="9607" y="7711"/>
                  </a:cubicBezTo>
                  <a:cubicBezTo>
                    <a:pt x="10566" y="3784"/>
                    <a:pt x="10234" y="0"/>
                    <a:pt x="76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119"/>
            <p:cNvSpPr/>
            <p:nvPr/>
          </p:nvSpPr>
          <p:spPr>
            <a:xfrm>
              <a:off x="2451925" y="1764200"/>
              <a:ext cx="107600" cy="192675"/>
            </a:xfrm>
            <a:custGeom>
              <a:rect b="b" l="l" r="r" t="t"/>
              <a:pathLst>
                <a:path extrusionOk="0" h="7707" w="4304">
                  <a:moveTo>
                    <a:pt x="2902" y="1"/>
                  </a:moveTo>
                  <a:cubicBezTo>
                    <a:pt x="1201" y="1702"/>
                    <a:pt x="100" y="4804"/>
                    <a:pt x="0" y="7473"/>
                  </a:cubicBezTo>
                  <a:lnTo>
                    <a:pt x="301" y="7706"/>
                  </a:lnTo>
                  <a:cubicBezTo>
                    <a:pt x="2202" y="6072"/>
                    <a:pt x="3536" y="3903"/>
                    <a:pt x="4170" y="1468"/>
                  </a:cubicBezTo>
                  <a:cubicBezTo>
                    <a:pt x="4203" y="1202"/>
                    <a:pt x="4270" y="968"/>
                    <a:pt x="4303" y="701"/>
                  </a:cubicBezTo>
                  <a:lnTo>
                    <a:pt x="29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119"/>
            <p:cNvSpPr/>
            <p:nvPr/>
          </p:nvSpPr>
          <p:spPr>
            <a:xfrm>
              <a:off x="2458600" y="1594300"/>
              <a:ext cx="527900" cy="754525"/>
            </a:xfrm>
            <a:custGeom>
              <a:rect b="b" l="l" r="r" t="t"/>
              <a:pathLst>
                <a:path extrusionOk="0" h="30181" w="21116">
                  <a:moveTo>
                    <a:pt x="9695" y="0"/>
                  </a:moveTo>
                  <a:cubicBezTo>
                    <a:pt x="8415" y="0"/>
                    <a:pt x="7139" y="42"/>
                    <a:pt x="5871" y="125"/>
                  </a:cubicBezTo>
                  <a:cubicBezTo>
                    <a:pt x="4370" y="192"/>
                    <a:pt x="2902" y="359"/>
                    <a:pt x="1435" y="592"/>
                  </a:cubicBezTo>
                  <a:cubicBezTo>
                    <a:pt x="567" y="726"/>
                    <a:pt x="0" y="1560"/>
                    <a:pt x="167" y="2394"/>
                  </a:cubicBezTo>
                  <a:cubicBezTo>
                    <a:pt x="2569" y="14936"/>
                    <a:pt x="1134" y="27512"/>
                    <a:pt x="1301" y="30180"/>
                  </a:cubicBezTo>
                  <a:lnTo>
                    <a:pt x="19314" y="30180"/>
                  </a:lnTo>
                  <a:cubicBezTo>
                    <a:pt x="21115" y="15370"/>
                    <a:pt x="20582" y="7897"/>
                    <a:pt x="19848" y="4262"/>
                  </a:cubicBezTo>
                  <a:cubicBezTo>
                    <a:pt x="19447" y="2293"/>
                    <a:pt x="17913" y="792"/>
                    <a:pt x="15945" y="425"/>
                  </a:cubicBezTo>
                  <a:cubicBezTo>
                    <a:pt x="15211" y="325"/>
                    <a:pt x="14377" y="192"/>
                    <a:pt x="13543" y="125"/>
                  </a:cubicBezTo>
                  <a:cubicBezTo>
                    <a:pt x="12259" y="42"/>
                    <a:pt x="10975" y="0"/>
                    <a:pt x="96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119"/>
            <p:cNvSpPr/>
            <p:nvPr/>
          </p:nvSpPr>
          <p:spPr>
            <a:xfrm>
              <a:off x="2882225" y="1846775"/>
              <a:ext cx="91750" cy="158450"/>
            </a:xfrm>
            <a:custGeom>
              <a:rect b="b" l="l" r="r" t="t"/>
              <a:pathLst>
                <a:path extrusionOk="0" h="6338" w="3670">
                  <a:moveTo>
                    <a:pt x="1202" y="0"/>
                  </a:moveTo>
                  <a:lnTo>
                    <a:pt x="1" y="1534"/>
                  </a:lnTo>
                  <a:cubicBezTo>
                    <a:pt x="468" y="3769"/>
                    <a:pt x="1535" y="5804"/>
                    <a:pt x="3537" y="6338"/>
                  </a:cubicBezTo>
                  <a:cubicBezTo>
                    <a:pt x="3670" y="3036"/>
                    <a:pt x="3537" y="767"/>
                    <a:pt x="12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119"/>
            <p:cNvSpPr/>
            <p:nvPr/>
          </p:nvSpPr>
          <p:spPr>
            <a:xfrm>
              <a:off x="2774650" y="4296025"/>
              <a:ext cx="89250" cy="100925"/>
            </a:xfrm>
            <a:custGeom>
              <a:rect b="b" l="l" r="r" t="t"/>
              <a:pathLst>
                <a:path extrusionOk="0" h="4037" w="3570">
                  <a:moveTo>
                    <a:pt x="201" y="0"/>
                  </a:moveTo>
                  <a:lnTo>
                    <a:pt x="1" y="4036"/>
                  </a:lnTo>
                  <a:lnTo>
                    <a:pt x="3370" y="4036"/>
                  </a:lnTo>
                  <a:lnTo>
                    <a:pt x="3570" y="0"/>
                  </a:lnTo>
                  <a:close/>
                </a:path>
              </a:pathLst>
            </a:custGeom>
            <a:solidFill>
              <a:srgbClr val="7830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119"/>
            <p:cNvSpPr/>
            <p:nvPr/>
          </p:nvSpPr>
          <p:spPr>
            <a:xfrm>
              <a:off x="2612875" y="1197800"/>
              <a:ext cx="283550" cy="329000"/>
            </a:xfrm>
            <a:custGeom>
              <a:rect b="b" l="l" r="r" t="t"/>
              <a:pathLst>
                <a:path extrusionOk="0" h="13160" w="11342">
                  <a:moveTo>
                    <a:pt x="5736" y="1"/>
                  </a:moveTo>
                  <a:cubicBezTo>
                    <a:pt x="3713" y="1"/>
                    <a:pt x="1771" y="1361"/>
                    <a:pt x="1301" y="3576"/>
                  </a:cubicBezTo>
                  <a:cubicBezTo>
                    <a:pt x="601" y="6845"/>
                    <a:pt x="0" y="8713"/>
                    <a:pt x="1134" y="10848"/>
                  </a:cubicBezTo>
                  <a:cubicBezTo>
                    <a:pt x="1962" y="12423"/>
                    <a:pt x="3422" y="13160"/>
                    <a:pt x="4895" y="13160"/>
                  </a:cubicBezTo>
                  <a:cubicBezTo>
                    <a:pt x="6448" y="13160"/>
                    <a:pt x="8017" y="12339"/>
                    <a:pt x="8873" y="10815"/>
                  </a:cubicBezTo>
                  <a:cubicBezTo>
                    <a:pt x="10408" y="8146"/>
                    <a:pt x="11342" y="3276"/>
                    <a:pt x="8606" y="1041"/>
                  </a:cubicBezTo>
                  <a:cubicBezTo>
                    <a:pt x="7739" y="328"/>
                    <a:pt x="6728" y="1"/>
                    <a:pt x="5736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119"/>
            <p:cNvSpPr/>
            <p:nvPr/>
          </p:nvSpPr>
          <p:spPr>
            <a:xfrm>
              <a:off x="2536975" y="1114200"/>
              <a:ext cx="416350" cy="385675"/>
            </a:xfrm>
            <a:custGeom>
              <a:rect b="b" l="l" r="r" t="t"/>
              <a:pathLst>
                <a:path extrusionOk="0" h="15427" w="16654">
                  <a:moveTo>
                    <a:pt x="7832" y="1"/>
                  </a:moveTo>
                  <a:cubicBezTo>
                    <a:pt x="6142" y="1"/>
                    <a:pt x="4481" y="1232"/>
                    <a:pt x="4170" y="2617"/>
                  </a:cubicBezTo>
                  <a:cubicBezTo>
                    <a:pt x="3869" y="2517"/>
                    <a:pt x="3546" y="2449"/>
                    <a:pt x="3220" y="2449"/>
                  </a:cubicBezTo>
                  <a:cubicBezTo>
                    <a:pt x="2465" y="2449"/>
                    <a:pt x="1694" y="2810"/>
                    <a:pt x="1135" y="3952"/>
                  </a:cubicBezTo>
                  <a:cubicBezTo>
                    <a:pt x="1" y="6287"/>
                    <a:pt x="2436" y="7654"/>
                    <a:pt x="2136" y="10223"/>
                  </a:cubicBezTo>
                  <a:cubicBezTo>
                    <a:pt x="1837" y="12775"/>
                    <a:pt x="2824" y="15427"/>
                    <a:pt x="6372" y="15427"/>
                  </a:cubicBezTo>
                  <a:cubicBezTo>
                    <a:pt x="6394" y="15427"/>
                    <a:pt x="6416" y="15427"/>
                    <a:pt x="6439" y="15426"/>
                  </a:cubicBezTo>
                  <a:cubicBezTo>
                    <a:pt x="8540" y="15393"/>
                    <a:pt x="10141" y="13158"/>
                    <a:pt x="11175" y="11057"/>
                  </a:cubicBezTo>
                  <a:cubicBezTo>
                    <a:pt x="11276" y="10823"/>
                    <a:pt x="12310" y="10590"/>
                    <a:pt x="12410" y="10356"/>
                  </a:cubicBezTo>
                  <a:cubicBezTo>
                    <a:pt x="12777" y="9656"/>
                    <a:pt x="12743" y="8788"/>
                    <a:pt x="12343" y="8088"/>
                  </a:cubicBezTo>
                  <a:cubicBezTo>
                    <a:pt x="16654" y="6509"/>
                    <a:pt x="16047" y="2665"/>
                    <a:pt x="15400" y="2665"/>
                  </a:cubicBezTo>
                  <a:cubicBezTo>
                    <a:pt x="15336" y="2665"/>
                    <a:pt x="15272" y="2703"/>
                    <a:pt x="15212" y="2784"/>
                  </a:cubicBezTo>
                  <a:cubicBezTo>
                    <a:pt x="15069" y="2977"/>
                    <a:pt x="14834" y="3063"/>
                    <a:pt x="14533" y="3063"/>
                  </a:cubicBezTo>
                  <a:cubicBezTo>
                    <a:pt x="13428" y="3063"/>
                    <a:pt x="11426" y="1907"/>
                    <a:pt x="9774" y="649"/>
                  </a:cubicBezTo>
                  <a:cubicBezTo>
                    <a:pt x="9178" y="194"/>
                    <a:pt x="8503" y="1"/>
                    <a:pt x="78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119"/>
            <p:cNvSpPr/>
            <p:nvPr/>
          </p:nvSpPr>
          <p:spPr>
            <a:xfrm>
              <a:off x="2612025" y="1105400"/>
              <a:ext cx="40075" cy="101775"/>
            </a:xfrm>
            <a:custGeom>
              <a:rect b="b" l="l" r="r" t="t"/>
              <a:pathLst>
                <a:path extrusionOk="0" h="4071" w="1603">
                  <a:moveTo>
                    <a:pt x="1035" y="1"/>
                  </a:moveTo>
                  <a:lnTo>
                    <a:pt x="1035" y="1"/>
                  </a:lnTo>
                  <a:cubicBezTo>
                    <a:pt x="1" y="3103"/>
                    <a:pt x="1602" y="4070"/>
                    <a:pt x="1602" y="4070"/>
                  </a:cubicBezTo>
                  <a:lnTo>
                    <a:pt x="10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119"/>
            <p:cNvSpPr/>
            <p:nvPr/>
          </p:nvSpPr>
          <p:spPr>
            <a:xfrm>
              <a:off x="2767150" y="1333050"/>
              <a:ext cx="66725" cy="103150"/>
            </a:xfrm>
            <a:custGeom>
              <a:rect b="b" l="l" r="r" t="t"/>
              <a:pathLst>
                <a:path extrusionOk="0" h="4126" w="2669">
                  <a:moveTo>
                    <a:pt x="1179" y="1"/>
                  </a:moveTo>
                  <a:cubicBezTo>
                    <a:pt x="642" y="1"/>
                    <a:pt x="195" y="492"/>
                    <a:pt x="100" y="1202"/>
                  </a:cubicBezTo>
                  <a:cubicBezTo>
                    <a:pt x="0" y="2036"/>
                    <a:pt x="201" y="2870"/>
                    <a:pt x="601" y="3570"/>
                  </a:cubicBezTo>
                  <a:cubicBezTo>
                    <a:pt x="835" y="3956"/>
                    <a:pt x="1121" y="4126"/>
                    <a:pt x="1397" y="4126"/>
                  </a:cubicBezTo>
                  <a:cubicBezTo>
                    <a:pt x="1788" y="4126"/>
                    <a:pt x="2159" y="3785"/>
                    <a:pt x="2335" y="3237"/>
                  </a:cubicBezTo>
                  <a:cubicBezTo>
                    <a:pt x="2636" y="2403"/>
                    <a:pt x="2669" y="902"/>
                    <a:pt x="1868" y="268"/>
                  </a:cubicBezTo>
                  <a:cubicBezTo>
                    <a:pt x="1635" y="83"/>
                    <a:pt x="1400" y="1"/>
                    <a:pt x="1179" y="1"/>
                  </a:cubicBez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119"/>
            <p:cNvSpPr/>
            <p:nvPr/>
          </p:nvSpPr>
          <p:spPr>
            <a:xfrm>
              <a:off x="2198400" y="4271825"/>
              <a:ext cx="134300" cy="210175"/>
            </a:xfrm>
            <a:custGeom>
              <a:rect b="b" l="l" r="r" t="t"/>
              <a:pathLst>
                <a:path extrusionOk="0" h="8407" w="5372">
                  <a:moveTo>
                    <a:pt x="2136" y="1"/>
                  </a:moveTo>
                  <a:lnTo>
                    <a:pt x="1" y="7606"/>
                  </a:lnTo>
                  <a:lnTo>
                    <a:pt x="3236" y="8407"/>
                  </a:lnTo>
                  <a:lnTo>
                    <a:pt x="5371" y="801"/>
                  </a:lnTo>
                  <a:lnTo>
                    <a:pt x="2136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119"/>
            <p:cNvSpPr/>
            <p:nvPr/>
          </p:nvSpPr>
          <p:spPr>
            <a:xfrm>
              <a:off x="2290975" y="4467425"/>
              <a:ext cx="53400" cy="19800"/>
            </a:xfrm>
            <a:custGeom>
              <a:rect b="b" l="l" r="r" t="t"/>
              <a:pathLst>
                <a:path extrusionOk="0" h="792" w="2136">
                  <a:moveTo>
                    <a:pt x="1404" y="174"/>
                  </a:moveTo>
                  <a:cubicBezTo>
                    <a:pt x="1480" y="174"/>
                    <a:pt x="1557" y="177"/>
                    <a:pt x="1635" y="183"/>
                  </a:cubicBezTo>
                  <a:cubicBezTo>
                    <a:pt x="1668" y="183"/>
                    <a:pt x="1735" y="183"/>
                    <a:pt x="1768" y="216"/>
                  </a:cubicBezTo>
                  <a:cubicBezTo>
                    <a:pt x="1835" y="249"/>
                    <a:pt x="1902" y="283"/>
                    <a:pt x="1935" y="349"/>
                  </a:cubicBezTo>
                  <a:cubicBezTo>
                    <a:pt x="1969" y="483"/>
                    <a:pt x="1969" y="516"/>
                    <a:pt x="1935" y="549"/>
                  </a:cubicBezTo>
                  <a:cubicBezTo>
                    <a:pt x="1882" y="602"/>
                    <a:pt x="1763" y="625"/>
                    <a:pt x="1603" y="625"/>
                  </a:cubicBezTo>
                  <a:cubicBezTo>
                    <a:pt x="1260" y="625"/>
                    <a:pt x="734" y="519"/>
                    <a:pt x="301" y="383"/>
                  </a:cubicBezTo>
                  <a:cubicBezTo>
                    <a:pt x="662" y="244"/>
                    <a:pt x="1023" y="174"/>
                    <a:pt x="1404" y="174"/>
                  </a:cubicBezTo>
                  <a:close/>
                  <a:moveTo>
                    <a:pt x="1391" y="0"/>
                  </a:moveTo>
                  <a:cubicBezTo>
                    <a:pt x="807" y="0"/>
                    <a:pt x="86" y="290"/>
                    <a:pt x="34" y="316"/>
                  </a:cubicBezTo>
                  <a:cubicBezTo>
                    <a:pt x="0" y="316"/>
                    <a:pt x="0" y="349"/>
                    <a:pt x="0" y="383"/>
                  </a:cubicBezTo>
                  <a:cubicBezTo>
                    <a:pt x="0" y="416"/>
                    <a:pt x="34" y="449"/>
                    <a:pt x="67" y="449"/>
                  </a:cubicBezTo>
                  <a:cubicBezTo>
                    <a:pt x="401" y="583"/>
                    <a:pt x="734" y="683"/>
                    <a:pt x="1068" y="750"/>
                  </a:cubicBezTo>
                  <a:cubicBezTo>
                    <a:pt x="1236" y="775"/>
                    <a:pt x="1399" y="791"/>
                    <a:pt x="1545" y="791"/>
                  </a:cubicBezTo>
                  <a:cubicBezTo>
                    <a:pt x="1777" y="791"/>
                    <a:pt x="1966" y="752"/>
                    <a:pt x="2069" y="650"/>
                  </a:cubicBezTo>
                  <a:cubicBezTo>
                    <a:pt x="2135" y="549"/>
                    <a:pt x="2135" y="416"/>
                    <a:pt x="2069" y="316"/>
                  </a:cubicBezTo>
                  <a:cubicBezTo>
                    <a:pt x="2002" y="183"/>
                    <a:pt x="1935" y="116"/>
                    <a:pt x="1835" y="82"/>
                  </a:cubicBezTo>
                  <a:cubicBezTo>
                    <a:pt x="1710" y="24"/>
                    <a:pt x="1556" y="0"/>
                    <a:pt x="13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119"/>
            <p:cNvSpPr/>
            <p:nvPr/>
          </p:nvSpPr>
          <p:spPr>
            <a:xfrm>
              <a:off x="2291800" y="4443950"/>
              <a:ext cx="32550" cy="35550"/>
            </a:xfrm>
            <a:custGeom>
              <a:rect b="b" l="l" r="r" t="t"/>
              <a:pathLst>
                <a:path extrusionOk="0" h="1422" w="1302">
                  <a:moveTo>
                    <a:pt x="935" y="154"/>
                  </a:moveTo>
                  <a:cubicBezTo>
                    <a:pt x="1068" y="188"/>
                    <a:pt x="1068" y="254"/>
                    <a:pt x="1068" y="254"/>
                  </a:cubicBezTo>
                  <a:cubicBezTo>
                    <a:pt x="1102" y="521"/>
                    <a:pt x="568" y="988"/>
                    <a:pt x="134" y="1188"/>
                  </a:cubicBezTo>
                  <a:cubicBezTo>
                    <a:pt x="168" y="821"/>
                    <a:pt x="334" y="454"/>
                    <a:pt x="601" y="188"/>
                  </a:cubicBezTo>
                  <a:cubicBezTo>
                    <a:pt x="701" y="154"/>
                    <a:pt x="801" y="154"/>
                    <a:pt x="901" y="154"/>
                  </a:cubicBezTo>
                  <a:close/>
                  <a:moveTo>
                    <a:pt x="797" y="1"/>
                  </a:moveTo>
                  <a:cubicBezTo>
                    <a:pt x="704" y="1"/>
                    <a:pt x="619" y="24"/>
                    <a:pt x="535" y="87"/>
                  </a:cubicBezTo>
                  <a:cubicBezTo>
                    <a:pt x="134" y="354"/>
                    <a:pt x="1" y="1255"/>
                    <a:pt x="1" y="1288"/>
                  </a:cubicBezTo>
                  <a:cubicBezTo>
                    <a:pt x="1" y="1322"/>
                    <a:pt x="1" y="1355"/>
                    <a:pt x="34" y="1388"/>
                  </a:cubicBezTo>
                  <a:cubicBezTo>
                    <a:pt x="34" y="1388"/>
                    <a:pt x="34" y="1388"/>
                    <a:pt x="34" y="1422"/>
                  </a:cubicBezTo>
                  <a:lnTo>
                    <a:pt x="68" y="1422"/>
                  </a:lnTo>
                  <a:cubicBezTo>
                    <a:pt x="501" y="1288"/>
                    <a:pt x="1302" y="688"/>
                    <a:pt x="1235" y="288"/>
                  </a:cubicBezTo>
                  <a:cubicBezTo>
                    <a:pt x="1235" y="188"/>
                    <a:pt x="1168" y="87"/>
                    <a:pt x="968" y="21"/>
                  </a:cubicBezTo>
                  <a:cubicBezTo>
                    <a:pt x="907" y="9"/>
                    <a:pt x="851" y="1"/>
                    <a:pt x="7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119"/>
            <p:cNvSpPr/>
            <p:nvPr/>
          </p:nvSpPr>
          <p:spPr>
            <a:xfrm>
              <a:off x="2160875" y="4449300"/>
              <a:ext cx="248250" cy="128450"/>
            </a:xfrm>
            <a:custGeom>
              <a:rect b="b" l="l" r="r" t="t"/>
              <a:pathLst>
                <a:path extrusionOk="0" h="5138" w="9930">
                  <a:moveTo>
                    <a:pt x="1248" y="0"/>
                  </a:moveTo>
                  <a:cubicBezTo>
                    <a:pt x="1134" y="0"/>
                    <a:pt x="1030" y="87"/>
                    <a:pt x="1001" y="174"/>
                  </a:cubicBezTo>
                  <a:lnTo>
                    <a:pt x="101" y="3076"/>
                  </a:lnTo>
                  <a:cubicBezTo>
                    <a:pt x="1" y="3376"/>
                    <a:pt x="201" y="3676"/>
                    <a:pt x="501" y="3743"/>
                  </a:cubicBezTo>
                  <a:cubicBezTo>
                    <a:pt x="1802" y="3976"/>
                    <a:pt x="3703" y="4210"/>
                    <a:pt x="5371" y="4510"/>
                  </a:cubicBezTo>
                  <a:cubicBezTo>
                    <a:pt x="7273" y="4844"/>
                    <a:pt x="5872" y="4710"/>
                    <a:pt x="8140" y="5111"/>
                  </a:cubicBezTo>
                  <a:cubicBezTo>
                    <a:pt x="8246" y="5129"/>
                    <a:pt x="8348" y="5138"/>
                    <a:pt x="8444" y="5138"/>
                  </a:cubicBezTo>
                  <a:cubicBezTo>
                    <a:pt x="9547" y="5138"/>
                    <a:pt x="9929" y="3991"/>
                    <a:pt x="9407" y="3776"/>
                  </a:cubicBezTo>
                  <a:cubicBezTo>
                    <a:pt x="6872" y="2742"/>
                    <a:pt x="6639" y="2208"/>
                    <a:pt x="5671" y="1041"/>
                  </a:cubicBezTo>
                  <a:cubicBezTo>
                    <a:pt x="5471" y="841"/>
                    <a:pt x="5204" y="707"/>
                    <a:pt x="4904" y="641"/>
                  </a:cubicBezTo>
                  <a:lnTo>
                    <a:pt x="1302" y="7"/>
                  </a:lnTo>
                  <a:cubicBezTo>
                    <a:pt x="1284" y="2"/>
                    <a:pt x="1266" y="0"/>
                    <a:pt x="12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119"/>
            <p:cNvSpPr/>
            <p:nvPr/>
          </p:nvSpPr>
          <p:spPr>
            <a:xfrm>
              <a:off x="2224250" y="4271825"/>
              <a:ext cx="108450" cy="117625"/>
            </a:xfrm>
            <a:custGeom>
              <a:rect b="b" l="l" r="r" t="t"/>
              <a:pathLst>
                <a:path extrusionOk="0" h="4705" w="4338">
                  <a:moveTo>
                    <a:pt x="1102" y="1"/>
                  </a:moveTo>
                  <a:lnTo>
                    <a:pt x="1" y="3904"/>
                  </a:lnTo>
                  <a:lnTo>
                    <a:pt x="3237" y="4704"/>
                  </a:lnTo>
                  <a:lnTo>
                    <a:pt x="4337" y="801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rgbClr val="7830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119"/>
            <p:cNvSpPr/>
            <p:nvPr/>
          </p:nvSpPr>
          <p:spPr>
            <a:xfrm>
              <a:off x="2401875" y="2360475"/>
              <a:ext cx="107625" cy="158450"/>
            </a:xfrm>
            <a:custGeom>
              <a:rect b="b" l="l" r="r" t="t"/>
              <a:pathLst>
                <a:path extrusionOk="0" h="6338" w="4305">
                  <a:moveTo>
                    <a:pt x="4304" y="0"/>
                  </a:moveTo>
                  <a:cubicBezTo>
                    <a:pt x="3637" y="300"/>
                    <a:pt x="1369" y="267"/>
                    <a:pt x="701" y="901"/>
                  </a:cubicBezTo>
                  <a:cubicBezTo>
                    <a:pt x="1" y="1535"/>
                    <a:pt x="2670" y="4236"/>
                    <a:pt x="3270" y="6338"/>
                  </a:cubicBezTo>
                  <a:cubicBezTo>
                    <a:pt x="3837" y="3102"/>
                    <a:pt x="4304" y="0"/>
                    <a:pt x="43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119"/>
            <p:cNvSpPr/>
            <p:nvPr/>
          </p:nvSpPr>
          <p:spPr>
            <a:xfrm>
              <a:off x="2401875" y="2360475"/>
              <a:ext cx="107625" cy="158450"/>
            </a:xfrm>
            <a:custGeom>
              <a:rect b="b" l="l" r="r" t="t"/>
              <a:pathLst>
                <a:path extrusionOk="0" h="6338" w="4305">
                  <a:moveTo>
                    <a:pt x="4304" y="0"/>
                  </a:moveTo>
                  <a:cubicBezTo>
                    <a:pt x="3637" y="300"/>
                    <a:pt x="1369" y="267"/>
                    <a:pt x="701" y="901"/>
                  </a:cubicBezTo>
                  <a:cubicBezTo>
                    <a:pt x="1" y="1535"/>
                    <a:pt x="2670" y="4236"/>
                    <a:pt x="3270" y="6338"/>
                  </a:cubicBezTo>
                  <a:cubicBezTo>
                    <a:pt x="3837" y="3102"/>
                    <a:pt x="4304" y="0"/>
                    <a:pt x="43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119"/>
            <p:cNvSpPr/>
            <p:nvPr/>
          </p:nvSpPr>
          <p:spPr>
            <a:xfrm>
              <a:off x="2200075" y="2348800"/>
              <a:ext cx="581275" cy="2002275"/>
            </a:xfrm>
            <a:custGeom>
              <a:rect b="b" l="l" r="r" t="t"/>
              <a:pathLst>
                <a:path extrusionOk="0" h="80091" w="23251">
                  <a:moveTo>
                    <a:pt x="11642" y="0"/>
                  </a:moveTo>
                  <a:cubicBezTo>
                    <a:pt x="11642" y="0"/>
                    <a:pt x="8306" y="26119"/>
                    <a:pt x="6772" y="37427"/>
                  </a:cubicBezTo>
                  <a:cubicBezTo>
                    <a:pt x="4771" y="52171"/>
                    <a:pt x="1" y="78623"/>
                    <a:pt x="1" y="78623"/>
                  </a:cubicBezTo>
                  <a:lnTo>
                    <a:pt x="5871" y="80091"/>
                  </a:lnTo>
                  <a:cubicBezTo>
                    <a:pt x="5871" y="80091"/>
                    <a:pt x="14511" y="47167"/>
                    <a:pt x="16879" y="36660"/>
                  </a:cubicBezTo>
                  <a:cubicBezTo>
                    <a:pt x="19014" y="27053"/>
                    <a:pt x="23250" y="0"/>
                    <a:pt x="23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119"/>
            <p:cNvSpPr/>
            <p:nvPr/>
          </p:nvSpPr>
          <p:spPr>
            <a:xfrm>
              <a:off x="2182575" y="4279350"/>
              <a:ext cx="196825" cy="96750"/>
            </a:xfrm>
            <a:custGeom>
              <a:rect b="b" l="l" r="r" t="t"/>
              <a:pathLst>
                <a:path extrusionOk="0" h="3870" w="7873">
                  <a:moveTo>
                    <a:pt x="300" y="0"/>
                  </a:moveTo>
                  <a:lnTo>
                    <a:pt x="0" y="2102"/>
                  </a:lnTo>
                  <a:lnTo>
                    <a:pt x="6972" y="3869"/>
                  </a:lnTo>
                  <a:cubicBezTo>
                    <a:pt x="6972" y="3869"/>
                    <a:pt x="7872" y="1668"/>
                    <a:pt x="7839" y="1668"/>
                  </a:cubicBezTo>
                  <a:lnTo>
                    <a:pt x="3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119"/>
            <p:cNvSpPr/>
            <p:nvPr/>
          </p:nvSpPr>
          <p:spPr>
            <a:xfrm>
              <a:off x="2592850" y="2648175"/>
              <a:ext cx="139300" cy="637150"/>
            </a:xfrm>
            <a:custGeom>
              <a:rect b="b" l="l" r="r" t="t"/>
              <a:pathLst>
                <a:path extrusionOk="0" h="25486" w="5572">
                  <a:moveTo>
                    <a:pt x="4237" y="0"/>
                  </a:moveTo>
                  <a:cubicBezTo>
                    <a:pt x="1" y="567"/>
                    <a:pt x="901" y="16679"/>
                    <a:pt x="1001" y="25485"/>
                  </a:cubicBezTo>
                  <a:cubicBezTo>
                    <a:pt x="1001" y="25385"/>
                    <a:pt x="1035" y="25285"/>
                    <a:pt x="1035" y="25185"/>
                  </a:cubicBezTo>
                  <a:cubicBezTo>
                    <a:pt x="1102" y="25018"/>
                    <a:pt x="1135" y="24851"/>
                    <a:pt x="1168" y="24685"/>
                  </a:cubicBezTo>
                  <a:cubicBezTo>
                    <a:pt x="2369" y="19348"/>
                    <a:pt x="4204" y="8673"/>
                    <a:pt x="5571" y="200"/>
                  </a:cubicBezTo>
                  <a:cubicBezTo>
                    <a:pt x="5138" y="100"/>
                    <a:pt x="4704" y="34"/>
                    <a:pt x="42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119"/>
            <p:cNvSpPr/>
            <p:nvPr/>
          </p:nvSpPr>
          <p:spPr>
            <a:xfrm>
              <a:off x="2645400" y="2348800"/>
              <a:ext cx="296075" cy="2028125"/>
            </a:xfrm>
            <a:custGeom>
              <a:rect b="b" l="l" r="r" t="t"/>
              <a:pathLst>
                <a:path extrusionOk="0" h="81125" w="11843">
                  <a:moveTo>
                    <a:pt x="0" y="0"/>
                  </a:moveTo>
                  <a:cubicBezTo>
                    <a:pt x="0" y="0"/>
                    <a:pt x="1401" y="24818"/>
                    <a:pt x="1835" y="36259"/>
                  </a:cubicBezTo>
                  <a:cubicBezTo>
                    <a:pt x="2202" y="46767"/>
                    <a:pt x="4070" y="81125"/>
                    <a:pt x="4070" y="81125"/>
                  </a:cubicBezTo>
                  <a:lnTo>
                    <a:pt x="9807" y="81125"/>
                  </a:lnTo>
                  <a:cubicBezTo>
                    <a:pt x="9807" y="81125"/>
                    <a:pt x="11242" y="46133"/>
                    <a:pt x="11508" y="35459"/>
                  </a:cubicBezTo>
                  <a:cubicBezTo>
                    <a:pt x="11742" y="25185"/>
                    <a:pt x="11842" y="0"/>
                    <a:pt x="118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119"/>
            <p:cNvSpPr/>
            <p:nvPr/>
          </p:nvSpPr>
          <p:spPr>
            <a:xfrm>
              <a:off x="2910575" y="2358800"/>
              <a:ext cx="130950" cy="159300"/>
            </a:xfrm>
            <a:custGeom>
              <a:rect b="b" l="l" r="r" t="t"/>
              <a:pathLst>
                <a:path extrusionOk="0" h="6372" w="5238">
                  <a:moveTo>
                    <a:pt x="1" y="0"/>
                  </a:moveTo>
                  <a:cubicBezTo>
                    <a:pt x="1" y="1"/>
                    <a:pt x="301" y="3169"/>
                    <a:pt x="668" y="6372"/>
                  </a:cubicBezTo>
                  <a:cubicBezTo>
                    <a:pt x="1402" y="4337"/>
                    <a:pt x="5238" y="1501"/>
                    <a:pt x="4604" y="834"/>
                  </a:cubicBezTo>
                  <a:cubicBezTo>
                    <a:pt x="3970" y="167"/>
                    <a:pt x="668" y="36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119"/>
            <p:cNvSpPr/>
            <p:nvPr/>
          </p:nvSpPr>
          <p:spPr>
            <a:xfrm>
              <a:off x="2910575" y="2358800"/>
              <a:ext cx="130950" cy="159300"/>
            </a:xfrm>
            <a:custGeom>
              <a:rect b="b" l="l" r="r" t="t"/>
              <a:pathLst>
                <a:path extrusionOk="0" h="6372" w="5238">
                  <a:moveTo>
                    <a:pt x="1" y="0"/>
                  </a:moveTo>
                  <a:cubicBezTo>
                    <a:pt x="1" y="1"/>
                    <a:pt x="301" y="3169"/>
                    <a:pt x="668" y="6372"/>
                  </a:cubicBezTo>
                  <a:cubicBezTo>
                    <a:pt x="1402" y="4337"/>
                    <a:pt x="5238" y="1501"/>
                    <a:pt x="4604" y="834"/>
                  </a:cubicBezTo>
                  <a:cubicBezTo>
                    <a:pt x="3970" y="167"/>
                    <a:pt x="668" y="36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119"/>
            <p:cNvSpPr/>
            <p:nvPr/>
          </p:nvSpPr>
          <p:spPr>
            <a:xfrm>
              <a:off x="2730450" y="4320200"/>
              <a:ext cx="186825" cy="59225"/>
            </a:xfrm>
            <a:custGeom>
              <a:rect b="b" l="l" r="r" t="t"/>
              <a:pathLst>
                <a:path extrusionOk="0" h="2369" w="7473">
                  <a:moveTo>
                    <a:pt x="7473" y="1"/>
                  </a:moveTo>
                  <a:lnTo>
                    <a:pt x="1" y="267"/>
                  </a:lnTo>
                  <a:lnTo>
                    <a:pt x="234" y="2369"/>
                  </a:lnTo>
                  <a:lnTo>
                    <a:pt x="7172" y="2369"/>
                  </a:lnTo>
                  <a:cubicBezTo>
                    <a:pt x="7172" y="2369"/>
                    <a:pt x="7473" y="1"/>
                    <a:pt x="74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119"/>
            <p:cNvSpPr/>
            <p:nvPr/>
          </p:nvSpPr>
          <p:spPr>
            <a:xfrm>
              <a:off x="2843025" y="1678300"/>
              <a:ext cx="314425" cy="654675"/>
            </a:xfrm>
            <a:custGeom>
              <a:rect b="b" l="l" r="r" t="t"/>
              <a:pathLst>
                <a:path extrusionOk="0" h="26187" w="12577">
                  <a:moveTo>
                    <a:pt x="4004" y="1"/>
                  </a:moveTo>
                  <a:lnTo>
                    <a:pt x="1" y="3203"/>
                  </a:lnTo>
                  <a:cubicBezTo>
                    <a:pt x="768" y="4271"/>
                    <a:pt x="1569" y="5305"/>
                    <a:pt x="2336" y="6339"/>
                  </a:cubicBezTo>
                  <a:cubicBezTo>
                    <a:pt x="3103" y="7406"/>
                    <a:pt x="3837" y="8474"/>
                    <a:pt x="4537" y="9541"/>
                  </a:cubicBezTo>
                  <a:cubicBezTo>
                    <a:pt x="5271" y="10609"/>
                    <a:pt x="5938" y="11676"/>
                    <a:pt x="6539" y="12777"/>
                  </a:cubicBezTo>
                  <a:cubicBezTo>
                    <a:pt x="7089" y="13724"/>
                    <a:pt x="7555" y="14726"/>
                    <a:pt x="7962" y="15759"/>
                  </a:cubicBezTo>
                  <a:lnTo>
                    <a:pt x="7962" y="15759"/>
                  </a:lnTo>
                  <a:cubicBezTo>
                    <a:pt x="7938" y="16356"/>
                    <a:pt x="7875" y="16968"/>
                    <a:pt x="7773" y="17580"/>
                  </a:cubicBezTo>
                  <a:cubicBezTo>
                    <a:pt x="7673" y="18381"/>
                    <a:pt x="7506" y="19248"/>
                    <a:pt x="7373" y="20082"/>
                  </a:cubicBezTo>
                  <a:cubicBezTo>
                    <a:pt x="7206" y="20949"/>
                    <a:pt x="7039" y="21817"/>
                    <a:pt x="6872" y="22684"/>
                  </a:cubicBezTo>
                  <a:lnTo>
                    <a:pt x="6339" y="25252"/>
                  </a:lnTo>
                  <a:lnTo>
                    <a:pt x="8707" y="26186"/>
                  </a:lnTo>
                  <a:cubicBezTo>
                    <a:pt x="9174" y="25352"/>
                    <a:pt x="9574" y="24518"/>
                    <a:pt x="9975" y="23685"/>
                  </a:cubicBezTo>
                  <a:cubicBezTo>
                    <a:pt x="10375" y="22851"/>
                    <a:pt x="10742" y="21983"/>
                    <a:pt x="11042" y="21116"/>
                  </a:cubicBezTo>
                  <a:cubicBezTo>
                    <a:pt x="11376" y="20249"/>
                    <a:pt x="11709" y="19348"/>
                    <a:pt x="11943" y="18414"/>
                  </a:cubicBezTo>
                  <a:cubicBezTo>
                    <a:pt x="12210" y="17447"/>
                    <a:pt x="12443" y="16446"/>
                    <a:pt x="12543" y="15445"/>
                  </a:cubicBezTo>
                  <a:lnTo>
                    <a:pt x="12577" y="15112"/>
                  </a:lnTo>
                  <a:lnTo>
                    <a:pt x="12443" y="14645"/>
                  </a:lnTo>
                  <a:cubicBezTo>
                    <a:pt x="12043" y="13210"/>
                    <a:pt x="11509" y="11843"/>
                    <a:pt x="10842" y="10508"/>
                  </a:cubicBezTo>
                  <a:cubicBezTo>
                    <a:pt x="10242" y="9241"/>
                    <a:pt x="9541" y="7973"/>
                    <a:pt x="8807" y="6772"/>
                  </a:cubicBezTo>
                  <a:cubicBezTo>
                    <a:pt x="8073" y="5572"/>
                    <a:pt x="7306" y="4437"/>
                    <a:pt x="6506" y="3303"/>
                  </a:cubicBezTo>
                  <a:cubicBezTo>
                    <a:pt x="5672" y="2169"/>
                    <a:pt x="4871" y="1068"/>
                    <a:pt x="4004" y="1"/>
                  </a:cubicBezTo>
                  <a:close/>
                </a:path>
              </a:pathLst>
            </a:custGeom>
            <a:solidFill>
              <a:srgbClr val="B6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119"/>
            <p:cNvSpPr/>
            <p:nvPr/>
          </p:nvSpPr>
          <p:spPr>
            <a:xfrm>
              <a:off x="2765475" y="1604600"/>
              <a:ext cx="296075" cy="346425"/>
            </a:xfrm>
            <a:custGeom>
              <a:rect b="b" l="l" r="r" t="t"/>
              <a:pathLst>
                <a:path extrusionOk="0" h="13857" w="11843">
                  <a:moveTo>
                    <a:pt x="3283" y="0"/>
                  </a:moveTo>
                  <a:cubicBezTo>
                    <a:pt x="1221" y="0"/>
                    <a:pt x="56" y="1849"/>
                    <a:pt x="34" y="4150"/>
                  </a:cubicBezTo>
                  <a:cubicBezTo>
                    <a:pt x="1" y="8987"/>
                    <a:pt x="5204" y="13857"/>
                    <a:pt x="5204" y="13857"/>
                  </a:cubicBezTo>
                  <a:lnTo>
                    <a:pt x="11842" y="8319"/>
                  </a:lnTo>
                  <a:cubicBezTo>
                    <a:pt x="10975" y="5751"/>
                    <a:pt x="9441" y="3516"/>
                    <a:pt x="7339" y="1815"/>
                  </a:cubicBezTo>
                  <a:cubicBezTo>
                    <a:pt x="5755" y="533"/>
                    <a:pt x="4390" y="0"/>
                    <a:pt x="32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119"/>
            <p:cNvSpPr/>
            <p:nvPr/>
          </p:nvSpPr>
          <p:spPr>
            <a:xfrm>
              <a:off x="2994800" y="1772550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0"/>
                  </a:moveTo>
                  <a:cubicBezTo>
                    <a:pt x="201" y="34"/>
                    <a:pt x="1" y="267"/>
                    <a:pt x="68" y="567"/>
                  </a:cubicBezTo>
                  <a:cubicBezTo>
                    <a:pt x="68" y="834"/>
                    <a:pt x="268" y="1101"/>
                    <a:pt x="568" y="1101"/>
                  </a:cubicBezTo>
                  <a:cubicBezTo>
                    <a:pt x="868" y="1101"/>
                    <a:pt x="1068" y="834"/>
                    <a:pt x="1035" y="567"/>
                  </a:cubicBezTo>
                  <a:cubicBezTo>
                    <a:pt x="1002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119"/>
            <p:cNvSpPr/>
            <p:nvPr/>
          </p:nvSpPr>
          <p:spPr>
            <a:xfrm>
              <a:off x="2878050" y="171917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501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068"/>
                    <a:pt x="1035" y="834"/>
                    <a:pt x="1002" y="534"/>
                  </a:cubicBezTo>
                  <a:cubicBezTo>
                    <a:pt x="1002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119"/>
            <p:cNvSpPr/>
            <p:nvPr/>
          </p:nvSpPr>
          <p:spPr>
            <a:xfrm>
              <a:off x="2887225" y="185677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0"/>
                  </a:moveTo>
                  <a:cubicBezTo>
                    <a:pt x="234" y="0"/>
                    <a:pt x="1" y="267"/>
                    <a:pt x="68" y="534"/>
                  </a:cubicBezTo>
                  <a:cubicBezTo>
                    <a:pt x="68" y="834"/>
                    <a:pt x="301" y="1068"/>
                    <a:pt x="568" y="1101"/>
                  </a:cubicBezTo>
                  <a:cubicBezTo>
                    <a:pt x="868" y="1068"/>
                    <a:pt x="1068" y="834"/>
                    <a:pt x="1035" y="534"/>
                  </a:cubicBezTo>
                  <a:cubicBezTo>
                    <a:pt x="1002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119"/>
            <p:cNvSpPr/>
            <p:nvPr/>
          </p:nvSpPr>
          <p:spPr>
            <a:xfrm>
              <a:off x="2897250" y="199437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500" y="0"/>
                  </a:moveTo>
                  <a:cubicBezTo>
                    <a:pt x="200" y="0"/>
                    <a:pt x="0" y="267"/>
                    <a:pt x="33" y="567"/>
                  </a:cubicBezTo>
                  <a:cubicBezTo>
                    <a:pt x="33" y="834"/>
                    <a:pt x="267" y="1068"/>
                    <a:pt x="567" y="1101"/>
                  </a:cubicBezTo>
                  <a:cubicBezTo>
                    <a:pt x="834" y="1101"/>
                    <a:pt x="1034" y="834"/>
                    <a:pt x="1001" y="567"/>
                  </a:cubicBezTo>
                  <a:cubicBezTo>
                    <a:pt x="1001" y="267"/>
                    <a:pt x="767" y="34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119"/>
            <p:cNvSpPr/>
            <p:nvPr/>
          </p:nvSpPr>
          <p:spPr>
            <a:xfrm>
              <a:off x="2906425" y="2131975"/>
              <a:ext cx="26700" cy="27550"/>
            </a:xfrm>
            <a:custGeom>
              <a:rect b="b" l="l" r="r" t="t"/>
              <a:pathLst>
                <a:path extrusionOk="0" h="1102" w="1068">
                  <a:moveTo>
                    <a:pt x="500" y="0"/>
                  </a:moveTo>
                  <a:cubicBezTo>
                    <a:pt x="200" y="0"/>
                    <a:pt x="0" y="267"/>
                    <a:pt x="67" y="567"/>
                  </a:cubicBezTo>
                  <a:cubicBezTo>
                    <a:pt x="67" y="834"/>
                    <a:pt x="300" y="1068"/>
                    <a:pt x="567" y="1101"/>
                  </a:cubicBezTo>
                  <a:cubicBezTo>
                    <a:pt x="867" y="1101"/>
                    <a:pt x="1067" y="834"/>
                    <a:pt x="1034" y="567"/>
                  </a:cubicBezTo>
                  <a:cubicBezTo>
                    <a:pt x="1001" y="267"/>
                    <a:pt x="801" y="34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119"/>
            <p:cNvSpPr/>
            <p:nvPr/>
          </p:nvSpPr>
          <p:spPr>
            <a:xfrm>
              <a:off x="2885575" y="2269575"/>
              <a:ext cx="26700" cy="27525"/>
            </a:xfrm>
            <a:custGeom>
              <a:rect b="b" l="l" r="r" t="t"/>
              <a:pathLst>
                <a:path extrusionOk="0" h="1101" w="1068">
                  <a:moveTo>
                    <a:pt x="500" y="0"/>
                  </a:moveTo>
                  <a:cubicBezTo>
                    <a:pt x="200" y="0"/>
                    <a:pt x="0" y="267"/>
                    <a:pt x="33" y="534"/>
                  </a:cubicBezTo>
                  <a:cubicBezTo>
                    <a:pt x="33" y="834"/>
                    <a:pt x="267" y="1068"/>
                    <a:pt x="567" y="1101"/>
                  </a:cubicBezTo>
                  <a:cubicBezTo>
                    <a:pt x="834" y="1068"/>
                    <a:pt x="1068" y="834"/>
                    <a:pt x="1001" y="534"/>
                  </a:cubicBezTo>
                  <a:cubicBezTo>
                    <a:pt x="1001" y="267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119"/>
            <p:cNvSpPr/>
            <p:nvPr/>
          </p:nvSpPr>
          <p:spPr>
            <a:xfrm>
              <a:off x="2751300" y="162660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468" y="1"/>
                  </a:moveTo>
                  <a:cubicBezTo>
                    <a:pt x="201" y="34"/>
                    <a:pt x="1" y="301"/>
                    <a:pt x="34" y="568"/>
                  </a:cubicBezTo>
                  <a:cubicBezTo>
                    <a:pt x="34" y="868"/>
                    <a:pt x="267" y="1102"/>
                    <a:pt x="568" y="1135"/>
                  </a:cubicBezTo>
                  <a:cubicBezTo>
                    <a:pt x="835" y="1102"/>
                    <a:pt x="1035" y="835"/>
                    <a:pt x="1001" y="568"/>
                  </a:cubicBezTo>
                  <a:cubicBezTo>
                    <a:pt x="1001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119"/>
            <p:cNvSpPr/>
            <p:nvPr/>
          </p:nvSpPr>
          <p:spPr>
            <a:xfrm>
              <a:off x="2760475" y="1765050"/>
              <a:ext cx="26700" cy="27525"/>
            </a:xfrm>
            <a:custGeom>
              <a:rect b="b" l="l" r="r" t="t"/>
              <a:pathLst>
                <a:path extrusionOk="0" h="1101" w="1068">
                  <a:moveTo>
                    <a:pt x="501" y="0"/>
                  </a:moveTo>
                  <a:cubicBezTo>
                    <a:pt x="201" y="0"/>
                    <a:pt x="1" y="267"/>
                    <a:pt x="67" y="534"/>
                  </a:cubicBezTo>
                  <a:cubicBezTo>
                    <a:pt x="67" y="834"/>
                    <a:pt x="267" y="1067"/>
                    <a:pt x="568" y="1101"/>
                  </a:cubicBezTo>
                  <a:cubicBezTo>
                    <a:pt x="868" y="1067"/>
                    <a:pt x="1068" y="834"/>
                    <a:pt x="1035" y="534"/>
                  </a:cubicBezTo>
                  <a:cubicBezTo>
                    <a:pt x="1001" y="267"/>
                    <a:pt x="801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119"/>
            <p:cNvSpPr/>
            <p:nvPr/>
          </p:nvSpPr>
          <p:spPr>
            <a:xfrm>
              <a:off x="2770475" y="190262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468" y="1"/>
                  </a:moveTo>
                  <a:cubicBezTo>
                    <a:pt x="201" y="1"/>
                    <a:pt x="1" y="268"/>
                    <a:pt x="34" y="568"/>
                  </a:cubicBezTo>
                  <a:cubicBezTo>
                    <a:pt x="34" y="835"/>
                    <a:pt x="268" y="1068"/>
                    <a:pt x="568" y="1102"/>
                  </a:cubicBezTo>
                  <a:cubicBezTo>
                    <a:pt x="835" y="1102"/>
                    <a:pt x="1035" y="835"/>
                    <a:pt x="1002" y="568"/>
                  </a:cubicBezTo>
                  <a:cubicBezTo>
                    <a:pt x="1002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119"/>
            <p:cNvSpPr/>
            <p:nvPr/>
          </p:nvSpPr>
          <p:spPr>
            <a:xfrm>
              <a:off x="2779650" y="204022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1"/>
                  </a:moveTo>
                  <a:cubicBezTo>
                    <a:pt x="201" y="1"/>
                    <a:pt x="1" y="268"/>
                    <a:pt x="67" y="568"/>
                  </a:cubicBezTo>
                  <a:cubicBezTo>
                    <a:pt x="67" y="835"/>
                    <a:pt x="268" y="1068"/>
                    <a:pt x="568" y="1102"/>
                  </a:cubicBezTo>
                  <a:cubicBezTo>
                    <a:pt x="868" y="1102"/>
                    <a:pt x="1068" y="835"/>
                    <a:pt x="1001" y="568"/>
                  </a:cubicBezTo>
                  <a:cubicBezTo>
                    <a:pt x="1001" y="268"/>
                    <a:pt x="801" y="34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119"/>
            <p:cNvSpPr/>
            <p:nvPr/>
          </p:nvSpPr>
          <p:spPr>
            <a:xfrm>
              <a:off x="2789675" y="217782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467" y="1"/>
                  </a:moveTo>
                  <a:cubicBezTo>
                    <a:pt x="200" y="34"/>
                    <a:pt x="0" y="268"/>
                    <a:pt x="33" y="568"/>
                  </a:cubicBezTo>
                  <a:cubicBezTo>
                    <a:pt x="33" y="835"/>
                    <a:pt x="267" y="1102"/>
                    <a:pt x="567" y="1102"/>
                  </a:cubicBezTo>
                  <a:cubicBezTo>
                    <a:pt x="834" y="1102"/>
                    <a:pt x="1034" y="835"/>
                    <a:pt x="1001" y="568"/>
                  </a:cubicBezTo>
                  <a:cubicBezTo>
                    <a:pt x="1001" y="268"/>
                    <a:pt x="767" y="34"/>
                    <a:pt x="4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119"/>
            <p:cNvSpPr/>
            <p:nvPr/>
          </p:nvSpPr>
          <p:spPr>
            <a:xfrm>
              <a:off x="2675425" y="2269575"/>
              <a:ext cx="26700" cy="28375"/>
            </a:xfrm>
            <a:custGeom>
              <a:rect b="b" l="l" r="r" t="t"/>
              <a:pathLst>
                <a:path extrusionOk="0" h="1135" w="1068">
                  <a:moveTo>
                    <a:pt x="500" y="0"/>
                  </a:moveTo>
                  <a:cubicBezTo>
                    <a:pt x="200" y="34"/>
                    <a:pt x="0" y="267"/>
                    <a:pt x="33" y="567"/>
                  </a:cubicBezTo>
                  <a:cubicBezTo>
                    <a:pt x="33" y="867"/>
                    <a:pt x="267" y="1101"/>
                    <a:pt x="567" y="1134"/>
                  </a:cubicBezTo>
                  <a:cubicBezTo>
                    <a:pt x="834" y="1101"/>
                    <a:pt x="1068" y="834"/>
                    <a:pt x="1001" y="567"/>
                  </a:cubicBezTo>
                  <a:cubicBezTo>
                    <a:pt x="1001" y="267"/>
                    <a:pt x="767" y="34"/>
                    <a:pt x="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119"/>
            <p:cNvSpPr/>
            <p:nvPr/>
          </p:nvSpPr>
          <p:spPr>
            <a:xfrm>
              <a:off x="2666250" y="213197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467" y="0"/>
                  </a:moveTo>
                  <a:cubicBezTo>
                    <a:pt x="200" y="0"/>
                    <a:pt x="0" y="267"/>
                    <a:pt x="34" y="567"/>
                  </a:cubicBezTo>
                  <a:cubicBezTo>
                    <a:pt x="34" y="834"/>
                    <a:pt x="267" y="1068"/>
                    <a:pt x="567" y="1101"/>
                  </a:cubicBezTo>
                  <a:cubicBezTo>
                    <a:pt x="834" y="1101"/>
                    <a:pt x="1034" y="834"/>
                    <a:pt x="1001" y="567"/>
                  </a:cubicBezTo>
                  <a:cubicBezTo>
                    <a:pt x="1001" y="267"/>
                    <a:pt x="767" y="34"/>
                    <a:pt x="4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119"/>
            <p:cNvSpPr/>
            <p:nvPr/>
          </p:nvSpPr>
          <p:spPr>
            <a:xfrm>
              <a:off x="2656225" y="199437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0"/>
                  </a:moveTo>
                  <a:cubicBezTo>
                    <a:pt x="201" y="0"/>
                    <a:pt x="1" y="267"/>
                    <a:pt x="34" y="567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101"/>
                    <a:pt x="1068" y="834"/>
                    <a:pt x="1002" y="567"/>
                  </a:cubicBezTo>
                  <a:cubicBezTo>
                    <a:pt x="1002" y="267"/>
                    <a:pt x="768" y="34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119"/>
            <p:cNvSpPr/>
            <p:nvPr/>
          </p:nvSpPr>
          <p:spPr>
            <a:xfrm>
              <a:off x="2646225" y="185677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0"/>
                  </a:moveTo>
                  <a:cubicBezTo>
                    <a:pt x="234" y="0"/>
                    <a:pt x="1" y="267"/>
                    <a:pt x="67" y="534"/>
                  </a:cubicBezTo>
                  <a:cubicBezTo>
                    <a:pt x="67" y="834"/>
                    <a:pt x="301" y="1068"/>
                    <a:pt x="568" y="1101"/>
                  </a:cubicBezTo>
                  <a:cubicBezTo>
                    <a:pt x="868" y="1068"/>
                    <a:pt x="1068" y="834"/>
                    <a:pt x="1035" y="534"/>
                  </a:cubicBezTo>
                  <a:cubicBezTo>
                    <a:pt x="1035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119"/>
            <p:cNvSpPr/>
            <p:nvPr/>
          </p:nvSpPr>
          <p:spPr>
            <a:xfrm>
              <a:off x="2637050" y="1719175"/>
              <a:ext cx="26725" cy="27550"/>
            </a:xfrm>
            <a:custGeom>
              <a:rect b="b" l="l" r="r" t="t"/>
              <a:pathLst>
                <a:path extrusionOk="0" h="1102" w="1069">
                  <a:moveTo>
                    <a:pt x="501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8"/>
                    <a:pt x="568" y="1101"/>
                  </a:cubicBezTo>
                  <a:cubicBezTo>
                    <a:pt x="835" y="1068"/>
                    <a:pt x="1068" y="834"/>
                    <a:pt x="1001" y="534"/>
                  </a:cubicBezTo>
                  <a:cubicBezTo>
                    <a:pt x="1001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119"/>
            <p:cNvSpPr/>
            <p:nvPr/>
          </p:nvSpPr>
          <p:spPr>
            <a:xfrm>
              <a:off x="2548650" y="217782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468" y="1"/>
                  </a:moveTo>
                  <a:cubicBezTo>
                    <a:pt x="201" y="34"/>
                    <a:pt x="1" y="268"/>
                    <a:pt x="34" y="568"/>
                  </a:cubicBezTo>
                  <a:cubicBezTo>
                    <a:pt x="34" y="835"/>
                    <a:pt x="268" y="1102"/>
                    <a:pt x="568" y="1102"/>
                  </a:cubicBezTo>
                  <a:cubicBezTo>
                    <a:pt x="835" y="1102"/>
                    <a:pt x="1035" y="835"/>
                    <a:pt x="1002" y="568"/>
                  </a:cubicBezTo>
                  <a:cubicBezTo>
                    <a:pt x="1002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119"/>
            <p:cNvSpPr/>
            <p:nvPr/>
          </p:nvSpPr>
          <p:spPr>
            <a:xfrm>
              <a:off x="2538650" y="2040225"/>
              <a:ext cx="26700" cy="27550"/>
            </a:xfrm>
            <a:custGeom>
              <a:rect b="b" l="l" r="r" t="t"/>
              <a:pathLst>
                <a:path extrusionOk="0" h="1102" w="1068">
                  <a:moveTo>
                    <a:pt x="501" y="1"/>
                  </a:moveTo>
                  <a:cubicBezTo>
                    <a:pt x="201" y="1"/>
                    <a:pt x="1" y="268"/>
                    <a:pt x="67" y="568"/>
                  </a:cubicBezTo>
                  <a:cubicBezTo>
                    <a:pt x="67" y="835"/>
                    <a:pt x="301" y="1068"/>
                    <a:pt x="568" y="1102"/>
                  </a:cubicBezTo>
                  <a:cubicBezTo>
                    <a:pt x="868" y="1102"/>
                    <a:pt x="1068" y="835"/>
                    <a:pt x="1035" y="568"/>
                  </a:cubicBezTo>
                  <a:cubicBezTo>
                    <a:pt x="1001" y="268"/>
                    <a:pt x="801" y="34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119"/>
            <p:cNvSpPr/>
            <p:nvPr/>
          </p:nvSpPr>
          <p:spPr>
            <a:xfrm>
              <a:off x="2529475" y="1902625"/>
              <a:ext cx="25875" cy="27550"/>
            </a:xfrm>
            <a:custGeom>
              <a:rect b="b" l="l" r="r" t="t"/>
              <a:pathLst>
                <a:path extrusionOk="0" h="1102" w="1035">
                  <a:moveTo>
                    <a:pt x="468" y="1"/>
                  </a:moveTo>
                  <a:cubicBezTo>
                    <a:pt x="201" y="1"/>
                    <a:pt x="1" y="268"/>
                    <a:pt x="34" y="568"/>
                  </a:cubicBezTo>
                  <a:cubicBezTo>
                    <a:pt x="34" y="835"/>
                    <a:pt x="267" y="1068"/>
                    <a:pt x="568" y="1102"/>
                  </a:cubicBezTo>
                  <a:cubicBezTo>
                    <a:pt x="835" y="1102"/>
                    <a:pt x="1035" y="835"/>
                    <a:pt x="1001" y="568"/>
                  </a:cubicBezTo>
                  <a:cubicBezTo>
                    <a:pt x="1001" y="268"/>
                    <a:pt x="768" y="34"/>
                    <a:pt x="4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119"/>
            <p:cNvSpPr/>
            <p:nvPr/>
          </p:nvSpPr>
          <p:spPr>
            <a:xfrm>
              <a:off x="2520300" y="1765050"/>
              <a:ext cx="25875" cy="27525"/>
            </a:xfrm>
            <a:custGeom>
              <a:rect b="b" l="l" r="r" t="t"/>
              <a:pathLst>
                <a:path extrusionOk="0" h="1101" w="1035">
                  <a:moveTo>
                    <a:pt x="468" y="0"/>
                  </a:moveTo>
                  <a:cubicBezTo>
                    <a:pt x="201" y="0"/>
                    <a:pt x="1" y="267"/>
                    <a:pt x="34" y="534"/>
                  </a:cubicBezTo>
                  <a:cubicBezTo>
                    <a:pt x="34" y="834"/>
                    <a:pt x="268" y="1067"/>
                    <a:pt x="568" y="1101"/>
                  </a:cubicBezTo>
                  <a:cubicBezTo>
                    <a:pt x="835" y="1067"/>
                    <a:pt x="1035" y="834"/>
                    <a:pt x="1001" y="534"/>
                  </a:cubicBezTo>
                  <a:cubicBezTo>
                    <a:pt x="1001" y="267"/>
                    <a:pt x="768" y="0"/>
                    <a:pt x="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119"/>
            <p:cNvSpPr/>
            <p:nvPr/>
          </p:nvSpPr>
          <p:spPr>
            <a:xfrm>
              <a:off x="2510300" y="1626600"/>
              <a:ext cx="25875" cy="28375"/>
            </a:xfrm>
            <a:custGeom>
              <a:rect b="b" l="l" r="r" t="t"/>
              <a:pathLst>
                <a:path extrusionOk="0" h="1135" w="1035">
                  <a:moveTo>
                    <a:pt x="501" y="1"/>
                  </a:moveTo>
                  <a:cubicBezTo>
                    <a:pt x="201" y="34"/>
                    <a:pt x="0" y="301"/>
                    <a:pt x="34" y="568"/>
                  </a:cubicBezTo>
                  <a:cubicBezTo>
                    <a:pt x="34" y="868"/>
                    <a:pt x="267" y="1102"/>
                    <a:pt x="567" y="1135"/>
                  </a:cubicBezTo>
                  <a:cubicBezTo>
                    <a:pt x="834" y="1102"/>
                    <a:pt x="1034" y="835"/>
                    <a:pt x="1001" y="568"/>
                  </a:cubicBezTo>
                  <a:cubicBezTo>
                    <a:pt x="1001" y="268"/>
                    <a:pt x="768" y="34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119"/>
            <p:cNvSpPr/>
            <p:nvPr/>
          </p:nvSpPr>
          <p:spPr>
            <a:xfrm>
              <a:off x="2405225" y="1856775"/>
              <a:ext cx="26700" cy="27550"/>
            </a:xfrm>
            <a:custGeom>
              <a:rect b="b" l="l" r="r" t="t"/>
              <a:pathLst>
                <a:path extrusionOk="0" h="1102" w="1068">
                  <a:moveTo>
                    <a:pt x="501" y="0"/>
                  </a:moveTo>
                  <a:cubicBezTo>
                    <a:pt x="201" y="0"/>
                    <a:pt x="0" y="267"/>
                    <a:pt x="67" y="534"/>
                  </a:cubicBezTo>
                  <a:cubicBezTo>
                    <a:pt x="67" y="834"/>
                    <a:pt x="267" y="1068"/>
                    <a:pt x="567" y="1101"/>
                  </a:cubicBezTo>
                  <a:cubicBezTo>
                    <a:pt x="868" y="1068"/>
                    <a:pt x="1068" y="834"/>
                    <a:pt x="1034" y="534"/>
                  </a:cubicBezTo>
                  <a:cubicBezTo>
                    <a:pt x="1001" y="267"/>
                    <a:pt x="801" y="34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119"/>
            <p:cNvSpPr/>
            <p:nvPr/>
          </p:nvSpPr>
          <p:spPr>
            <a:xfrm>
              <a:off x="2396050" y="1719175"/>
              <a:ext cx="26700" cy="27550"/>
            </a:xfrm>
            <a:custGeom>
              <a:rect b="b" l="l" r="r" t="t"/>
              <a:pathLst>
                <a:path extrusionOk="0" h="1102" w="1068">
                  <a:moveTo>
                    <a:pt x="501" y="0"/>
                  </a:moveTo>
                  <a:cubicBezTo>
                    <a:pt x="201" y="0"/>
                    <a:pt x="0" y="267"/>
                    <a:pt x="34" y="534"/>
                  </a:cubicBezTo>
                  <a:cubicBezTo>
                    <a:pt x="67" y="834"/>
                    <a:pt x="267" y="1068"/>
                    <a:pt x="568" y="1101"/>
                  </a:cubicBezTo>
                  <a:cubicBezTo>
                    <a:pt x="834" y="1101"/>
                    <a:pt x="1068" y="834"/>
                    <a:pt x="1001" y="534"/>
                  </a:cubicBezTo>
                  <a:cubicBezTo>
                    <a:pt x="1001" y="234"/>
                    <a:pt x="768" y="0"/>
                    <a:pt x="5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119"/>
            <p:cNvSpPr/>
            <p:nvPr/>
          </p:nvSpPr>
          <p:spPr>
            <a:xfrm>
              <a:off x="2973950" y="2282900"/>
              <a:ext cx="126800" cy="153725"/>
            </a:xfrm>
            <a:custGeom>
              <a:rect b="b" l="l" r="r" t="t"/>
              <a:pathLst>
                <a:path extrusionOk="0" h="6149" w="5072">
                  <a:moveTo>
                    <a:pt x="3670" y="1"/>
                  </a:moveTo>
                  <a:lnTo>
                    <a:pt x="1669" y="101"/>
                  </a:lnTo>
                  <a:cubicBezTo>
                    <a:pt x="1" y="1869"/>
                    <a:pt x="868" y="4271"/>
                    <a:pt x="868" y="4271"/>
                  </a:cubicBezTo>
                  <a:lnTo>
                    <a:pt x="1168" y="5371"/>
                  </a:lnTo>
                  <a:cubicBezTo>
                    <a:pt x="1279" y="5839"/>
                    <a:pt x="1684" y="6148"/>
                    <a:pt x="2141" y="6148"/>
                  </a:cubicBezTo>
                  <a:cubicBezTo>
                    <a:pt x="2238" y="6148"/>
                    <a:pt x="2337" y="6134"/>
                    <a:pt x="2436" y="6105"/>
                  </a:cubicBezTo>
                  <a:lnTo>
                    <a:pt x="4204" y="5638"/>
                  </a:lnTo>
                  <a:cubicBezTo>
                    <a:pt x="4638" y="5505"/>
                    <a:pt x="4938" y="5138"/>
                    <a:pt x="4971" y="4704"/>
                  </a:cubicBezTo>
                  <a:lnTo>
                    <a:pt x="5005" y="4404"/>
                  </a:lnTo>
                  <a:cubicBezTo>
                    <a:pt x="5071" y="3337"/>
                    <a:pt x="4871" y="2236"/>
                    <a:pt x="4337" y="1302"/>
                  </a:cubicBezTo>
                  <a:lnTo>
                    <a:pt x="3670" y="1"/>
                  </a:lnTo>
                  <a:close/>
                </a:path>
              </a:pathLst>
            </a:custGeom>
            <a:solidFill>
              <a:srgbClr val="B55B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Google Shape;2980;p120"/>
          <p:cNvSpPr txBox="1"/>
          <p:nvPr>
            <p:ph idx="1" type="subTitle"/>
          </p:nvPr>
        </p:nvSpPr>
        <p:spPr>
          <a:xfrm>
            <a:off x="473600" y="1414125"/>
            <a:ext cx="1890000" cy="144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Identificação de clusters através de indicadores financeiros</a:t>
            </a:r>
            <a:endParaRPr/>
          </a:p>
        </p:txBody>
      </p:sp>
      <p:sp>
        <p:nvSpPr>
          <p:cNvPr id="2981" name="Google Shape;2981;p120"/>
          <p:cNvSpPr txBox="1"/>
          <p:nvPr>
            <p:ph idx="5" type="subTitle"/>
          </p:nvPr>
        </p:nvSpPr>
        <p:spPr>
          <a:xfrm>
            <a:off x="2680725" y="1414075"/>
            <a:ext cx="1884900" cy="144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Predição utilizando 100% dos indicadores</a:t>
            </a:r>
            <a:endParaRPr/>
          </a:p>
        </p:txBody>
      </p:sp>
      <p:sp>
        <p:nvSpPr>
          <p:cNvPr id="2982" name="Google Shape;2982;p120"/>
          <p:cNvSpPr txBox="1"/>
          <p:nvPr>
            <p:ph idx="2" type="title"/>
          </p:nvPr>
        </p:nvSpPr>
        <p:spPr>
          <a:xfrm>
            <a:off x="797825" y="522375"/>
            <a:ext cx="70968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da Metodologia Experimental</a:t>
            </a:r>
            <a:endParaRPr/>
          </a:p>
        </p:txBody>
      </p:sp>
      <p:sp>
        <p:nvSpPr>
          <p:cNvPr id="2983" name="Google Shape;2983;p120"/>
          <p:cNvSpPr txBox="1"/>
          <p:nvPr>
            <p:ph idx="3" type="subTitle"/>
          </p:nvPr>
        </p:nvSpPr>
        <p:spPr>
          <a:xfrm>
            <a:off x="575875" y="3313725"/>
            <a:ext cx="1685400" cy="1132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PCA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T-SNE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DBSCAN</a:t>
            </a:r>
            <a:endParaRPr/>
          </a:p>
        </p:txBody>
      </p:sp>
      <p:grpSp>
        <p:nvGrpSpPr>
          <p:cNvPr id="2984" name="Google Shape;2984;p120"/>
          <p:cNvGrpSpPr/>
          <p:nvPr/>
        </p:nvGrpSpPr>
        <p:grpSpPr>
          <a:xfrm>
            <a:off x="7954155" y="655042"/>
            <a:ext cx="210856" cy="163348"/>
            <a:chOff x="1190625" y="826075"/>
            <a:chExt cx="5219200" cy="4043275"/>
          </a:xfrm>
        </p:grpSpPr>
        <p:sp>
          <p:nvSpPr>
            <p:cNvPr id="2985" name="Google Shape;2985;p120"/>
            <p:cNvSpPr/>
            <p:nvPr/>
          </p:nvSpPr>
          <p:spPr>
            <a:xfrm>
              <a:off x="1636700" y="826075"/>
              <a:ext cx="4327050" cy="3146225"/>
            </a:xfrm>
            <a:custGeom>
              <a:rect b="b" l="l" r="r" t="t"/>
              <a:pathLst>
                <a:path extrusionOk="0" h="125849" w="173082">
                  <a:moveTo>
                    <a:pt x="20551" y="1"/>
                  </a:moveTo>
                  <a:cubicBezTo>
                    <a:pt x="9199" y="1"/>
                    <a:pt x="0" y="9232"/>
                    <a:pt x="0" y="20551"/>
                  </a:cubicBezTo>
                  <a:lnTo>
                    <a:pt x="0" y="118933"/>
                  </a:lnTo>
                  <a:cubicBezTo>
                    <a:pt x="0" y="122749"/>
                    <a:pt x="3099" y="125848"/>
                    <a:pt x="6915" y="125848"/>
                  </a:cubicBezTo>
                  <a:lnTo>
                    <a:pt x="166166" y="125848"/>
                  </a:lnTo>
                  <a:cubicBezTo>
                    <a:pt x="169982" y="125848"/>
                    <a:pt x="173081" y="122749"/>
                    <a:pt x="173081" y="118933"/>
                  </a:cubicBezTo>
                  <a:lnTo>
                    <a:pt x="173081" y="20551"/>
                  </a:lnTo>
                  <a:cubicBezTo>
                    <a:pt x="173081" y="9232"/>
                    <a:pt x="163882" y="1"/>
                    <a:pt x="1525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120"/>
            <p:cNvSpPr/>
            <p:nvPr/>
          </p:nvSpPr>
          <p:spPr>
            <a:xfrm>
              <a:off x="3800200" y="826075"/>
              <a:ext cx="2163550" cy="3146225"/>
            </a:xfrm>
            <a:custGeom>
              <a:rect b="b" l="l" r="r" t="t"/>
              <a:pathLst>
                <a:path extrusionOk="0" h="125849" w="86542">
                  <a:moveTo>
                    <a:pt x="1" y="1"/>
                  </a:moveTo>
                  <a:lnTo>
                    <a:pt x="1" y="125848"/>
                  </a:lnTo>
                  <a:lnTo>
                    <a:pt x="79626" y="125848"/>
                  </a:lnTo>
                  <a:cubicBezTo>
                    <a:pt x="83442" y="125848"/>
                    <a:pt x="86541" y="122749"/>
                    <a:pt x="86541" y="118933"/>
                  </a:cubicBezTo>
                  <a:lnTo>
                    <a:pt x="86541" y="20551"/>
                  </a:lnTo>
                  <a:cubicBezTo>
                    <a:pt x="86541" y="9232"/>
                    <a:pt x="77342" y="1"/>
                    <a:pt x="65991" y="1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120"/>
            <p:cNvSpPr/>
            <p:nvPr/>
          </p:nvSpPr>
          <p:spPr>
            <a:xfrm>
              <a:off x="2204275" y="1393675"/>
              <a:ext cx="3191875" cy="2578625"/>
            </a:xfrm>
            <a:custGeom>
              <a:rect b="b" l="l" r="r" t="t"/>
              <a:pathLst>
                <a:path extrusionOk="0" h="103145" w="127675">
                  <a:moveTo>
                    <a:pt x="6916" y="0"/>
                  </a:moveTo>
                  <a:cubicBezTo>
                    <a:pt x="3099" y="0"/>
                    <a:pt x="0" y="3099"/>
                    <a:pt x="0" y="6916"/>
                  </a:cubicBezTo>
                  <a:lnTo>
                    <a:pt x="0" y="96229"/>
                  </a:lnTo>
                  <a:cubicBezTo>
                    <a:pt x="0" y="100045"/>
                    <a:pt x="3099" y="103144"/>
                    <a:pt x="6916" y="103144"/>
                  </a:cubicBezTo>
                  <a:lnTo>
                    <a:pt x="120759" y="103144"/>
                  </a:lnTo>
                  <a:cubicBezTo>
                    <a:pt x="124576" y="103144"/>
                    <a:pt x="127675" y="100045"/>
                    <a:pt x="127675" y="96229"/>
                  </a:cubicBezTo>
                  <a:lnTo>
                    <a:pt x="127675" y="6916"/>
                  </a:lnTo>
                  <a:cubicBezTo>
                    <a:pt x="127675" y="3099"/>
                    <a:pt x="124576" y="0"/>
                    <a:pt x="1207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120"/>
            <p:cNvSpPr/>
            <p:nvPr/>
          </p:nvSpPr>
          <p:spPr>
            <a:xfrm>
              <a:off x="3800200" y="1393675"/>
              <a:ext cx="1595950" cy="2578625"/>
            </a:xfrm>
            <a:custGeom>
              <a:rect b="b" l="l" r="r" t="t"/>
              <a:pathLst>
                <a:path extrusionOk="0" h="103145" w="63838">
                  <a:moveTo>
                    <a:pt x="1" y="0"/>
                  </a:moveTo>
                  <a:lnTo>
                    <a:pt x="1" y="103144"/>
                  </a:lnTo>
                  <a:lnTo>
                    <a:pt x="56922" y="103144"/>
                  </a:lnTo>
                  <a:cubicBezTo>
                    <a:pt x="60739" y="103144"/>
                    <a:pt x="63838" y="100045"/>
                    <a:pt x="63838" y="96229"/>
                  </a:cubicBezTo>
                  <a:lnTo>
                    <a:pt x="63838" y="6916"/>
                  </a:lnTo>
                  <a:cubicBezTo>
                    <a:pt x="63838" y="3099"/>
                    <a:pt x="60739" y="0"/>
                    <a:pt x="56922" y="0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120"/>
            <p:cNvSpPr/>
            <p:nvPr/>
          </p:nvSpPr>
          <p:spPr>
            <a:xfrm>
              <a:off x="1190625" y="3625675"/>
              <a:ext cx="5219200" cy="1243675"/>
            </a:xfrm>
            <a:custGeom>
              <a:rect b="b" l="l" r="r" t="t"/>
              <a:pathLst>
                <a:path extrusionOk="0" h="49747" w="208768">
                  <a:moveTo>
                    <a:pt x="6915" y="1"/>
                  </a:moveTo>
                  <a:cubicBezTo>
                    <a:pt x="3099" y="1"/>
                    <a:pt x="0" y="3132"/>
                    <a:pt x="0" y="6949"/>
                  </a:cubicBezTo>
                  <a:lnTo>
                    <a:pt x="0" y="42798"/>
                  </a:lnTo>
                  <a:cubicBezTo>
                    <a:pt x="0" y="46647"/>
                    <a:pt x="3099" y="49746"/>
                    <a:pt x="6915" y="49746"/>
                  </a:cubicBezTo>
                  <a:lnTo>
                    <a:pt x="201852" y="49746"/>
                  </a:lnTo>
                  <a:cubicBezTo>
                    <a:pt x="205668" y="49746"/>
                    <a:pt x="208767" y="46647"/>
                    <a:pt x="208767" y="42798"/>
                  </a:cubicBezTo>
                  <a:lnTo>
                    <a:pt x="208767" y="6949"/>
                  </a:lnTo>
                  <a:cubicBezTo>
                    <a:pt x="208767" y="3132"/>
                    <a:pt x="205668" y="1"/>
                    <a:pt x="2018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120"/>
            <p:cNvSpPr/>
            <p:nvPr/>
          </p:nvSpPr>
          <p:spPr>
            <a:xfrm>
              <a:off x="3800200" y="3625675"/>
              <a:ext cx="2609625" cy="1243675"/>
            </a:xfrm>
            <a:custGeom>
              <a:rect b="b" l="l" r="r" t="t"/>
              <a:pathLst>
                <a:path extrusionOk="0" h="49747" w="104385">
                  <a:moveTo>
                    <a:pt x="1" y="1"/>
                  </a:moveTo>
                  <a:lnTo>
                    <a:pt x="1" y="49746"/>
                  </a:lnTo>
                  <a:lnTo>
                    <a:pt x="97469" y="49746"/>
                  </a:lnTo>
                  <a:cubicBezTo>
                    <a:pt x="101285" y="49746"/>
                    <a:pt x="104384" y="46647"/>
                    <a:pt x="104384" y="42798"/>
                  </a:cubicBezTo>
                  <a:lnTo>
                    <a:pt x="104384" y="6949"/>
                  </a:lnTo>
                  <a:cubicBezTo>
                    <a:pt x="104384" y="3132"/>
                    <a:pt x="101285" y="1"/>
                    <a:pt x="97469" y="1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120"/>
            <p:cNvSpPr/>
            <p:nvPr/>
          </p:nvSpPr>
          <p:spPr>
            <a:xfrm>
              <a:off x="2909675" y="3625675"/>
              <a:ext cx="1781075" cy="795150"/>
            </a:xfrm>
            <a:custGeom>
              <a:rect b="b" l="l" r="r" t="t"/>
              <a:pathLst>
                <a:path extrusionOk="0" h="31806" w="71243">
                  <a:moveTo>
                    <a:pt x="1" y="1"/>
                  </a:moveTo>
                  <a:lnTo>
                    <a:pt x="1" y="24890"/>
                  </a:lnTo>
                  <a:cubicBezTo>
                    <a:pt x="1" y="28706"/>
                    <a:pt x="3132" y="31805"/>
                    <a:pt x="6949" y="31805"/>
                  </a:cubicBezTo>
                  <a:lnTo>
                    <a:pt x="64294" y="31805"/>
                  </a:lnTo>
                  <a:cubicBezTo>
                    <a:pt x="68111" y="31805"/>
                    <a:pt x="71242" y="28706"/>
                    <a:pt x="71242" y="24890"/>
                  </a:cubicBezTo>
                  <a:lnTo>
                    <a:pt x="712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120"/>
            <p:cNvSpPr/>
            <p:nvPr/>
          </p:nvSpPr>
          <p:spPr>
            <a:xfrm>
              <a:off x="3326400" y="1735375"/>
              <a:ext cx="947625" cy="1564125"/>
            </a:xfrm>
            <a:custGeom>
              <a:rect b="b" l="l" r="r" t="t"/>
              <a:pathLst>
                <a:path extrusionOk="0" h="62565" w="37905">
                  <a:moveTo>
                    <a:pt x="18953" y="0"/>
                  </a:moveTo>
                  <a:cubicBezTo>
                    <a:pt x="15136" y="0"/>
                    <a:pt x="12037" y="3099"/>
                    <a:pt x="12037" y="6915"/>
                  </a:cubicBezTo>
                  <a:lnTo>
                    <a:pt x="12037" y="7111"/>
                  </a:lnTo>
                  <a:cubicBezTo>
                    <a:pt x="5154" y="8612"/>
                    <a:pt x="0" y="14712"/>
                    <a:pt x="0" y="22018"/>
                  </a:cubicBezTo>
                  <a:lnTo>
                    <a:pt x="0" y="22964"/>
                  </a:lnTo>
                  <a:cubicBezTo>
                    <a:pt x="0" y="31348"/>
                    <a:pt x="6851" y="38198"/>
                    <a:pt x="15267" y="38198"/>
                  </a:cubicBezTo>
                  <a:lnTo>
                    <a:pt x="22639" y="38198"/>
                  </a:lnTo>
                  <a:cubicBezTo>
                    <a:pt x="23421" y="38198"/>
                    <a:pt x="24041" y="38818"/>
                    <a:pt x="24041" y="39601"/>
                  </a:cubicBezTo>
                  <a:lnTo>
                    <a:pt x="24041" y="40547"/>
                  </a:lnTo>
                  <a:cubicBezTo>
                    <a:pt x="24041" y="41297"/>
                    <a:pt x="23421" y="41917"/>
                    <a:pt x="22639" y="41917"/>
                  </a:cubicBezTo>
                  <a:lnTo>
                    <a:pt x="6948" y="41917"/>
                  </a:lnTo>
                  <a:cubicBezTo>
                    <a:pt x="3099" y="41917"/>
                    <a:pt x="0" y="45015"/>
                    <a:pt x="0" y="48832"/>
                  </a:cubicBezTo>
                  <a:cubicBezTo>
                    <a:pt x="0" y="52681"/>
                    <a:pt x="3099" y="55780"/>
                    <a:pt x="6948" y="55780"/>
                  </a:cubicBezTo>
                  <a:lnTo>
                    <a:pt x="12037" y="55780"/>
                  </a:lnTo>
                  <a:cubicBezTo>
                    <a:pt x="12102" y="59531"/>
                    <a:pt x="15169" y="62565"/>
                    <a:pt x="18953" y="62565"/>
                  </a:cubicBezTo>
                  <a:cubicBezTo>
                    <a:pt x="22769" y="62565"/>
                    <a:pt x="25868" y="59466"/>
                    <a:pt x="25868" y="55617"/>
                  </a:cubicBezTo>
                  <a:lnTo>
                    <a:pt x="25868" y="55421"/>
                  </a:lnTo>
                  <a:cubicBezTo>
                    <a:pt x="32751" y="53953"/>
                    <a:pt x="37905" y="47821"/>
                    <a:pt x="37905" y="40514"/>
                  </a:cubicBezTo>
                  <a:lnTo>
                    <a:pt x="37905" y="39601"/>
                  </a:lnTo>
                  <a:cubicBezTo>
                    <a:pt x="37905" y="31185"/>
                    <a:pt x="31055" y="24334"/>
                    <a:pt x="22639" y="24334"/>
                  </a:cubicBezTo>
                  <a:lnTo>
                    <a:pt x="15267" y="24334"/>
                  </a:lnTo>
                  <a:cubicBezTo>
                    <a:pt x="14484" y="24334"/>
                    <a:pt x="13864" y="23715"/>
                    <a:pt x="13864" y="22964"/>
                  </a:cubicBezTo>
                  <a:lnTo>
                    <a:pt x="13864" y="22018"/>
                  </a:lnTo>
                  <a:cubicBezTo>
                    <a:pt x="13864" y="21236"/>
                    <a:pt x="14484" y="20616"/>
                    <a:pt x="15267" y="20616"/>
                  </a:cubicBezTo>
                  <a:lnTo>
                    <a:pt x="30957" y="20616"/>
                  </a:lnTo>
                  <a:cubicBezTo>
                    <a:pt x="34806" y="20616"/>
                    <a:pt x="37905" y="17517"/>
                    <a:pt x="37905" y="13700"/>
                  </a:cubicBezTo>
                  <a:cubicBezTo>
                    <a:pt x="37905" y="9884"/>
                    <a:pt x="34806" y="6752"/>
                    <a:pt x="30957" y="6752"/>
                  </a:cubicBezTo>
                  <a:lnTo>
                    <a:pt x="25868" y="6752"/>
                  </a:lnTo>
                  <a:cubicBezTo>
                    <a:pt x="25803" y="3001"/>
                    <a:pt x="22736" y="0"/>
                    <a:pt x="18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120"/>
            <p:cNvSpPr/>
            <p:nvPr/>
          </p:nvSpPr>
          <p:spPr>
            <a:xfrm>
              <a:off x="3800200" y="3625675"/>
              <a:ext cx="890550" cy="795150"/>
            </a:xfrm>
            <a:custGeom>
              <a:rect b="b" l="l" r="r" t="t"/>
              <a:pathLst>
                <a:path extrusionOk="0" h="31806" w="35622">
                  <a:moveTo>
                    <a:pt x="1" y="1"/>
                  </a:moveTo>
                  <a:lnTo>
                    <a:pt x="1" y="31805"/>
                  </a:lnTo>
                  <a:lnTo>
                    <a:pt x="28673" y="31805"/>
                  </a:lnTo>
                  <a:cubicBezTo>
                    <a:pt x="32490" y="31805"/>
                    <a:pt x="35621" y="28706"/>
                    <a:pt x="35621" y="24890"/>
                  </a:cubicBezTo>
                  <a:lnTo>
                    <a:pt x="35621" y="1"/>
                  </a:ln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120"/>
            <p:cNvSpPr/>
            <p:nvPr/>
          </p:nvSpPr>
          <p:spPr>
            <a:xfrm>
              <a:off x="3800200" y="2343725"/>
              <a:ext cx="473825" cy="955775"/>
            </a:xfrm>
            <a:custGeom>
              <a:rect b="b" l="l" r="r" t="t"/>
              <a:pathLst>
                <a:path extrusionOk="0" h="38231" w="18953">
                  <a:moveTo>
                    <a:pt x="1" y="0"/>
                  </a:moveTo>
                  <a:lnTo>
                    <a:pt x="1" y="13864"/>
                  </a:lnTo>
                  <a:lnTo>
                    <a:pt x="3687" y="13864"/>
                  </a:lnTo>
                  <a:cubicBezTo>
                    <a:pt x="4469" y="13864"/>
                    <a:pt x="5089" y="14484"/>
                    <a:pt x="5089" y="15267"/>
                  </a:cubicBezTo>
                  <a:lnTo>
                    <a:pt x="5089" y="16180"/>
                  </a:lnTo>
                  <a:cubicBezTo>
                    <a:pt x="5089" y="16963"/>
                    <a:pt x="4469" y="17583"/>
                    <a:pt x="3687" y="17583"/>
                  </a:cubicBezTo>
                  <a:lnTo>
                    <a:pt x="1" y="17583"/>
                  </a:lnTo>
                  <a:lnTo>
                    <a:pt x="1" y="38231"/>
                  </a:lnTo>
                  <a:cubicBezTo>
                    <a:pt x="3817" y="38231"/>
                    <a:pt x="6916" y="35132"/>
                    <a:pt x="6916" y="31283"/>
                  </a:cubicBezTo>
                  <a:lnTo>
                    <a:pt x="6916" y="31087"/>
                  </a:lnTo>
                  <a:cubicBezTo>
                    <a:pt x="13799" y="29619"/>
                    <a:pt x="18953" y="23487"/>
                    <a:pt x="18953" y="16180"/>
                  </a:cubicBezTo>
                  <a:lnTo>
                    <a:pt x="18953" y="15267"/>
                  </a:lnTo>
                  <a:cubicBezTo>
                    <a:pt x="18953" y="6851"/>
                    <a:pt x="12103" y="0"/>
                    <a:pt x="3687" y="0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120"/>
            <p:cNvSpPr/>
            <p:nvPr/>
          </p:nvSpPr>
          <p:spPr>
            <a:xfrm>
              <a:off x="3800200" y="1735375"/>
              <a:ext cx="473825" cy="515400"/>
            </a:xfrm>
            <a:custGeom>
              <a:rect b="b" l="l" r="r" t="t"/>
              <a:pathLst>
                <a:path extrusionOk="0" h="20616" w="18953">
                  <a:moveTo>
                    <a:pt x="1" y="0"/>
                  </a:moveTo>
                  <a:lnTo>
                    <a:pt x="1" y="20616"/>
                  </a:lnTo>
                  <a:lnTo>
                    <a:pt x="12005" y="20616"/>
                  </a:lnTo>
                  <a:cubicBezTo>
                    <a:pt x="15854" y="20616"/>
                    <a:pt x="18953" y="17517"/>
                    <a:pt x="18953" y="13700"/>
                  </a:cubicBezTo>
                  <a:cubicBezTo>
                    <a:pt x="18953" y="9884"/>
                    <a:pt x="15854" y="6752"/>
                    <a:pt x="12005" y="6752"/>
                  </a:cubicBezTo>
                  <a:lnTo>
                    <a:pt x="6916" y="6752"/>
                  </a:lnTo>
                  <a:cubicBezTo>
                    <a:pt x="6851" y="3001"/>
                    <a:pt x="3784" y="0"/>
                    <a:pt x="1" y="0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96" name="Google Shape;2996;p120"/>
          <p:cNvSpPr txBox="1"/>
          <p:nvPr>
            <p:ph idx="5" type="subTitle"/>
          </p:nvPr>
        </p:nvSpPr>
        <p:spPr>
          <a:xfrm>
            <a:off x="4882750" y="1414125"/>
            <a:ext cx="1685400" cy="144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Identificação de indicadores de maior importância</a:t>
            </a:r>
            <a:endParaRPr/>
          </a:p>
        </p:txBody>
      </p:sp>
      <p:sp>
        <p:nvSpPr>
          <p:cNvPr id="2997" name="Google Shape;2997;p120"/>
          <p:cNvSpPr txBox="1"/>
          <p:nvPr>
            <p:ph idx="6" type="subTitle"/>
          </p:nvPr>
        </p:nvSpPr>
        <p:spPr>
          <a:xfrm>
            <a:off x="4882750" y="3313725"/>
            <a:ext cx="1685400" cy="1132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Random Forest Regressor</a:t>
            </a:r>
            <a:endParaRPr/>
          </a:p>
        </p:txBody>
      </p:sp>
      <p:sp>
        <p:nvSpPr>
          <p:cNvPr id="2998" name="Google Shape;2998;p120"/>
          <p:cNvSpPr txBox="1"/>
          <p:nvPr>
            <p:ph idx="5" type="subTitle"/>
          </p:nvPr>
        </p:nvSpPr>
        <p:spPr>
          <a:xfrm>
            <a:off x="6775625" y="1414100"/>
            <a:ext cx="2104200" cy="144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Predição utilizando somente os cinco indicadores mais performáticos da etapa anterior </a:t>
            </a:r>
            <a:endParaRPr/>
          </a:p>
        </p:txBody>
      </p:sp>
      <p:sp>
        <p:nvSpPr>
          <p:cNvPr id="2999" name="Google Shape;2999;p120"/>
          <p:cNvSpPr txBox="1"/>
          <p:nvPr>
            <p:ph idx="3" type="subTitle"/>
          </p:nvPr>
        </p:nvSpPr>
        <p:spPr>
          <a:xfrm>
            <a:off x="2780475" y="3313725"/>
            <a:ext cx="1685400" cy="1132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MLP como regressão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Métrica: RMSE</a:t>
            </a:r>
            <a:endParaRPr/>
          </a:p>
        </p:txBody>
      </p:sp>
      <p:sp>
        <p:nvSpPr>
          <p:cNvPr id="3000" name="Google Shape;3000;p120"/>
          <p:cNvSpPr txBox="1"/>
          <p:nvPr>
            <p:ph idx="3" type="subTitle"/>
          </p:nvPr>
        </p:nvSpPr>
        <p:spPr>
          <a:xfrm>
            <a:off x="6985025" y="3313725"/>
            <a:ext cx="1685400" cy="11322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MLP como regressão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Métrica: RMSE</a:t>
            </a:r>
            <a:endParaRPr/>
          </a:p>
        </p:txBody>
      </p:sp>
      <p:sp>
        <p:nvSpPr>
          <p:cNvPr id="3001" name="Google Shape;3001;p120"/>
          <p:cNvSpPr txBox="1"/>
          <p:nvPr>
            <p:ph type="title"/>
          </p:nvPr>
        </p:nvSpPr>
        <p:spPr>
          <a:xfrm>
            <a:off x="1142149" y="2863133"/>
            <a:ext cx="552900" cy="55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3002" name="Google Shape;3002;p120"/>
          <p:cNvSpPr txBox="1"/>
          <p:nvPr>
            <p:ph idx="4" type="title"/>
          </p:nvPr>
        </p:nvSpPr>
        <p:spPr>
          <a:xfrm>
            <a:off x="3346722" y="2863133"/>
            <a:ext cx="552900" cy="55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3003" name="Google Shape;3003;p120"/>
          <p:cNvSpPr txBox="1"/>
          <p:nvPr>
            <p:ph idx="4" type="title"/>
          </p:nvPr>
        </p:nvSpPr>
        <p:spPr>
          <a:xfrm>
            <a:off x="5448997" y="2863133"/>
            <a:ext cx="552900" cy="55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3004" name="Google Shape;3004;p120"/>
          <p:cNvSpPr txBox="1"/>
          <p:nvPr>
            <p:ph idx="4" type="title"/>
          </p:nvPr>
        </p:nvSpPr>
        <p:spPr>
          <a:xfrm>
            <a:off x="7551272" y="2863133"/>
            <a:ext cx="552900" cy="55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8" name="Shape 3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" name="Google Shape;3009;p121"/>
          <p:cNvSpPr txBox="1"/>
          <p:nvPr>
            <p:ph type="ctrTitle"/>
          </p:nvPr>
        </p:nvSpPr>
        <p:spPr>
          <a:xfrm>
            <a:off x="2164925" y="1093675"/>
            <a:ext cx="5143500" cy="19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Análise e Discussão dos Resultados</a:t>
            </a:r>
            <a:endParaRPr sz="4200"/>
          </a:p>
        </p:txBody>
      </p:sp>
      <p:sp>
        <p:nvSpPr>
          <p:cNvPr id="3010" name="Google Shape;3010;p121"/>
          <p:cNvSpPr txBox="1"/>
          <p:nvPr>
            <p:ph idx="1" type="subTitle"/>
          </p:nvPr>
        </p:nvSpPr>
        <p:spPr>
          <a:xfrm>
            <a:off x="2413925" y="3169775"/>
            <a:ext cx="4894500" cy="4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Etapa de  Clusterização e Regressão </a:t>
            </a:r>
            <a:endParaRPr sz="2000"/>
          </a:p>
        </p:txBody>
      </p:sp>
      <p:grpSp>
        <p:nvGrpSpPr>
          <p:cNvPr id="3011" name="Google Shape;3011;p121"/>
          <p:cNvGrpSpPr/>
          <p:nvPr/>
        </p:nvGrpSpPr>
        <p:grpSpPr>
          <a:xfrm>
            <a:off x="888155" y="3743512"/>
            <a:ext cx="7368374" cy="1614621"/>
            <a:chOff x="3869350" y="1865175"/>
            <a:chExt cx="815275" cy="178650"/>
          </a:xfrm>
        </p:grpSpPr>
        <p:sp>
          <p:nvSpPr>
            <p:cNvPr id="3012" name="Google Shape;3012;p121"/>
            <p:cNvSpPr/>
            <p:nvPr/>
          </p:nvSpPr>
          <p:spPr>
            <a:xfrm>
              <a:off x="3869350" y="2012725"/>
              <a:ext cx="130225" cy="31100"/>
            </a:xfrm>
            <a:custGeom>
              <a:rect b="b" l="l" r="r" t="t"/>
              <a:pathLst>
                <a:path extrusionOk="0" h="1244" w="5209">
                  <a:moveTo>
                    <a:pt x="2605" y="1"/>
                  </a:moveTo>
                  <a:cubicBezTo>
                    <a:pt x="1188" y="1"/>
                    <a:pt x="1" y="285"/>
                    <a:pt x="1" y="633"/>
                  </a:cubicBezTo>
                  <a:cubicBezTo>
                    <a:pt x="1" y="980"/>
                    <a:pt x="1188" y="1244"/>
                    <a:pt x="2605" y="1244"/>
                  </a:cubicBezTo>
                  <a:cubicBezTo>
                    <a:pt x="4049" y="1244"/>
                    <a:pt x="5209" y="980"/>
                    <a:pt x="5209" y="633"/>
                  </a:cubicBezTo>
                  <a:cubicBezTo>
                    <a:pt x="5209" y="285"/>
                    <a:pt x="4049" y="1"/>
                    <a:pt x="2605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121"/>
            <p:cNvSpPr/>
            <p:nvPr/>
          </p:nvSpPr>
          <p:spPr>
            <a:xfrm>
              <a:off x="3882375" y="2012725"/>
              <a:ext cx="104875" cy="20875"/>
            </a:xfrm>
            <a:custGeom>
              <a:rect b="b" l="l" r="r" t="t"/>
              <a:pathLst>
                <a:path extrusionOk="0" h="835" w="4195">
                  <a:moveTo>
                    <a:pt x="1" y="1"/>
                  </a:moveTo>
                  <a:lnTo>
                    <a:pt x="1" y="487"/>
                  </a:lnTo>
                  <a:cubicBezTo>
                    <a:pt x="1" y="695"/>
                    <a:pt x="924" y="834"/>
                    <a:pt x="2084" y="834"/>
                  </a:cubicBezTo>
                  <a:cubicBezTo>
                    <a:pt x="3237" y="834"/>
                    <a:pt x="4195" y="695"/>
                    <a:pt x="4195" y="487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121"/>
            <p:cNvSpPr/>
            <p:nvPr/>
          </p:nvSpPr>
          <p:spPr>
            <a:xfrm>
              <a:off x="3882375" y="2012725"/>
              <a:ext cx="104875" cy="10800"/>
            </a:xfrm>
            <a:custGeom>
              <a:rect b="b" l="l" r="r" t="t"/>
              <a:pathLst>
                <a:path extrusionOk="0" h="432" w="4195">
                  <a:moveTo>
                    <a:pt x="1" y="1"/>
                  </a:moveTo>
                  <a:lnTo>
                    <a:pt x="1" y="112"/>
                  </a:lnTo>
                  <a:cubicBezTo>
                    <a:pt x="202" y="285"/>
                    <a:pt x="1042" y="431"/>
                    <a:pt x="2084" y="431"/>
                  </a:cubicBezTo>
                  <a:cubicBezTo>
                    <a:pt x="3126" y="431"/>
                    <a:pt x="3994" y="285"/>
                    <a:pt x="4195" y="112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121"/>
            <p:cNvSpPr/>
            <p:nvPr/>
          </p:nvSpPr>
          <p:spPr>
            <a:xfrm>
              <a:off x="3882375" y="2004750"/>
              <a:ext cx="104875" cy="16675"/>
            </a:xfrm>
            <a:custGeom>
              <a:rect b="b" l="l" r="r" t="t"/>
              <a:pathLst>
                <a:path extrusionOk="0" h="667" w="4195">
                  <a:moveTo>
                    <a:pt x="2084" y="0"/>
                  </a:moveTo>
                  <a:cubicBezTo>
                    <a:pt x="924" y="0"/>
                    <a:pt x="1" y="146"/>
                    <a:pt x="1" y="320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95" y="521"/>
                    <a:pt x="4195" y="320"/>
                  </a:cubicBezTo>
                  <a:cubicBezTo>
                    <a:pt x="4195" y="146"/>
                    <a:pt x="3237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121"/>
            <p:cNvSpPr/>
            <p:nvPr/>
          </p:nvSpPr>
          <p:spPr>
            <a:xfrm>
              <a:off x="3880825" y="2003175"/>
              <a:ext cx="107825" cy="19650"/>
            </a:xfrm>
            <a:custGeom>
              <a:rect b="b" l="l" r="r" t="t"/>
              <a:pathLst>
                <a:path extrusionOk="0" h="786" w="4313">
                  <a:moveTo>
                    <a:pt x="2146" y="119"/>
                  </a:moveTo>
                  <a:cubicBezTo>
                    <a:pt x="2722" y="119"/>
                    <a:pt x="3243" y="147"/>
                    <a:pt x="3618" y="209"/>
                  </a:cubicBezTo>
                  <a:cubicBezTo>
                    <a:pt x="3819" y="237"/>
                    <a:pt x="3965" y="265"/>
                    <a:pt x="4056" y="320"/>
                  </a:cubicBezTo>
                  <a:cubicBezTo>
                    <a:pt x="4111" y="320"/>
                    <a:pt x="4139" y="348"/>
                    <a:pt x="4167" y="383"/>
                  </a:cubicBezTo>
                  <a:lnTo>
                    <a:pt x="4201" y="383"/>
                  </a:lnTo>
                  <a:cubicBezTo>
                    <a:pt x="4201" y="383"/>
                    <a:pt x="4167" y="411"/>
                    <a:pt x="4139" y="438"/>
                  </a:cubicBezTo>
                  <a:cubicBezTo>
                    <a:pt x="4111" y="466"/>
                    <a:pt x="4028" y="494"/>
                    <a:pt x="3882" y="522"/>
                  </a:cubicBezTo>
                  <a:cubicBezTo>
                    <a:pt x="3535" y="612"/>
                    <a:pt x="2896" y="667"/>
                    <a:pt x="2146" y="667"/>
                  </a:cubicBezTo>
                  <a:cubicBezTo>
                    <a:pt x="1563" y="667"/>
                    <a:pt x="1042" y="640"/>
                    <a:pt x="695" y="584"/>
                  </a:cubicBezTo>
                  <a:cubicBezTo>
                    <a:pt x="493" y="556"/>
                    <a:pt x="347" y="494"/>
                    <a:pt x="236" y="466"/>
                  </a:cubicBezTo>
                  <a:cubicBezTo>
                    <a:pt x="209" y="438"/>
                    <a:pt x="174" y="438"/>
                    <a:pt x="146" y="411"/>
                  </a:cubicBezTo>
                  <a:lnTo>
                    <a:pt x="118" y="383"/>
                  </a:lnTo>
                  <a:lnTo>
                    <a:pt x="146" y="348"/>
                  </a:lnTo>
                  <a:cubicBezTo>
                    <a:pt x="209" y="320"/>
                    <a:pt x="292" y="292"/>
                    <a:pt x="410" y="265"/>
                  </a:cubicBezTo>
                  <a:cubicBezTo>
                    <a:pt x="785" y="174"/>
                    <a:pt x="1424" y="119"/>
                    <a:pt x="2146" y="119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36"/>
                    <a:pt x="667" y="91"/>
                  </a:cubicBezTo>
                  <a:cubicBezTo>
                    <a:pt x="465" y="119"/>
                    <a:pt x="320" y="174"/>
                    <a:pt x="209" y="209"/>
                  </a:cubicBezTo>
                  <a:cubicBezTo>
                    <a:pt x="146" y="237"/>
                    <a:pt x="118" y="265"/>
                    <a:pt x="63" y="265"/>
                  </a:cubicBezTo>
                  <a:cubicBezTo>
                    <a:pt x="63" y="292"/>
                    <a:pt x="35" y="292"/>
                    <a:pt x="35" y="320"/>
                  </a:cubicBezTo>
                  <a:cubicBezTo>
                    <a:pt x="0" y="348"/>
                    <a:pt x="0" y="383"/>
                    <a:pt x="0" y="383"/>
                  </a:cubicBezTo>
                  <a:cubicBezTo>
                    <a:pt x="0" y="411"/>
                    <a:pt x="0" y="438"/>
                    <a:pt x="35" y="466"/>
                  </a:cubicBezTo>
                  <a:cubicBezTo>
                    <a:pt x="63" y="494"/>
                    <a:pt x="90" y="522"/>
                    <a:pt x="118" y="522"/>
                  </a:cubicBezTo>
                  <a:cubicBezTo>
                    <a:pt x="209" y="584"/>
                    <a:pt x="292" y="612"/>
                    <a:pt x="438" y="640"/>
                  </a:cubicBezTo>
                  <a:cubicBezTo>
                    <a:pt x="813" y="730"/>
                    <a:pt x="1452" y="785"/>
                    <a:pt x="2146" y="785"/>
                  </a:cubicBezTo>
                  <a:cubicBezTo>
                    <a:pt x="2722" y="785"/>
                    <a:pt x="3271" y="758"/>
                    <a:pt x="3646" y="695"/>
                  </a:cubicBezTo>
                  <a:cubicBezTo>
                    <a:pt x="3819" y="640"/>
                    <a:pt x="3993" y="612"/>
                    <a:pt x="4111" y="584"/>
                  </a:cubicBezTo>
                  <a:cubicBezTo>
                    <a:pt x="4167" y="556"/>
                    <a:pt x="4201" y="522"/>
                    <a:pt x="4229" y="494"/>
                  </a:cubicBezTo>
                  <a:cubicBezTo>
                    <a:pt x="4257" y="494"/>
                    <a:pt x="4257" y="466"/>
                    <a:pt x="4285" y="466"/>
                  </a:cubicBezTo>
                  <a:cubicBezTo>
                    <a:pt x="4285" y="438"/>
                    <a:pt x="4312" y="411"/>
                    <a:pt x="4312" y="383"/>
                  </a:cubicBezTo>
                  <a:cubicBezTo>
                    <a:pt x="4312" y="383"/>
                    <a:pt x="4285" y="348"/>
                    <a:pt x="4285" y="320"/>
                  </a:cubicBezTo>
                  <a:cubicBezTo>
                    <a:pt x="4257" y="292"/>
                    <a:pt x="4229" y="265"/>
                    <a:pt x="4201" y="237"/>
                  </a:cubicBezTo>
                  <a:cubicBezTo>
                    <a:pt x="4111" y="209"/>
                    <a:pt x="4028" y="174"/>
                    <a:pt x="3882" y="147"/>
                  </a:cubicBezTo>
                  <a:cubicBezTo>
                    <a:pt x="3507" y="63"/>
                    <a:pt x="2868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121"/>
            <p:cNvSpPr/>
            <p:nvPr/>
          </p:nvSpPr>
          <p:spPr>
            <a:xfrm>
              <a:off x="388515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121"/>
            <p:cNvSpPr/>
            <p:nvPr/>
          </p:nvSpPr>
          <p:spPr>
            <a:xfrm>
              <a:off x="38837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121"/>
            <p:cNvSpPr/>
            <p:nvPr/>
          </p:nvSpPr>
          <p:spPr>
            <a:xfrm>
              <a:off x="38903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121"/>
            <p:cNvSpPr/>
            <p:nvPr/>
          </p:nvSpPr>
          <p:spPr>
            <a:xfrm>
              <a:off x="38888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121"/>
            <p:cNvSpPr/>
            <p:nvPr/>
          </p:nvSpPr>
          <p:spPr>
            <a:xfrm>
              <a:off x="38961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121"/>
            <p:cNvSpPr/>
            <p:nvPr/>
          </p:nvSpPr>
          <p:spPr>
            <a:xfrm>
              <a:off x="38947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121"/>
            <p:cNvSpPr/>
            <p:nvPr/>
          </p:nvSpPr>
          <p:spPr>
            <a:xfrm>
              <a:off x="39011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121"/>
            <p:cNvSpPr/>
            <p:nvPr/>
          </p:nvSpPr>
          <p:spPr>
            <a:xfrm>
              <a:off x="38997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121"/>
            <p:cNvSpPr/>
            <p:nvPr/>
          </p:nvSpPr>
          <p:spPr>
            <a:xfrm>
              <a:off x="390685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121"/>
            <p:cNvSpPr/>
            <p:nvPr/>
          </p:nvSpPr>
          <p:spPr>
            <a:xfrm>
              <a:off x="39054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121"/>
            <p:cNvSpPr/>
            <p:nvPr/>
          </p:nvSpPr>
          <p:spPr>
            <a:xfrm>
              <a:off x="39120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121"/>
            <p:cNvSpPr/>
            <p:nvPr/>
          </p:nvSpPr>
          <p:spPr>
            <a:xfrm>
              <a:off x="39105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121"/>
            <p:cNvSpPr/>
            <p:nvPr/>
          </p:nvSpPr>
          <p:spPr>
            <a:xfrm>
              <a:off x="39171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121"/>
            <p:cNvSpPr/>
            <p:nvPr/>
          </p:nvSpPr>
          <p:spPr>
            <a:xfrm>
              <a:off x="391555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121"/>
            <p:cNvSpPr/>
            <p:nvPr/>
          </p:nvSpPr>
          <p:spPr>
            <a:xfrm>
              <a:off x="39228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121"/>
            <p:cNvSpPr/>
            <p:nvPr/>
          </p:nvSpPr>
          <p:spPr>
            <a:xfrm>
              <a:off x="39214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121"/>
            <p:cNvSpPr/>
            <p:nvPr/>
          </p:nvSpPr>
          <p:spPr>
            <a:xfrm>
              <a:off x="39278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121"/>
            <p:cNvSpPr/>
            <p:nvPr/>
          </p:nvSpPr>
          <p:spPr>
            <a:xfrm>
              <a:off x="39264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121"/>
            <p:cNvSpPr/>
            <p:nvPr/>
          </p:nvSpPr>
          <p:spPr>
            <a:xfrm>
              <a:off x="39337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121"/>
            <p:cNvSpPr/>
            <p:nvPr/>
          </p:nvSpPr>
          <p:spPr>
            <a:xfrm>
              <a:off x="39322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121"/>
            <p:cNvSpPr/>
            <p:nvPr/>
          </p:nvSpPr>
          <p:spPr>
            <a:xfrm>
              <a:off x="39388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121"/>
            <p:cNvSpPr/>
            <p:nvPr/>
          </p:nvSpPr>
          <p:spPr>
            <a:xfrm>
              <a:off x="393725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121"/>
            <p:cNvSpPr/>
            <p:nvPr/>
          </p:nvSpPr>
          <p:spPr>
            <a:xfrm>
              <a:off x="39445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121"/>
            <p:cNvSpPr/>
            <p:nvPr/>
          </p:nvSpPr>
          <p:spPr>
            <a:xfrm>
              <a:off x="39431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121"/>
            <p:cNvSpPr/>
            <p:nvPr/>
          </p:nvSpPr>
          <p:spPr>
            <a:xfrm>
              <a:off x="39495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121"/>
            <p:cNvSpPr/>
            <p:nvPr/>
          </p:nvSpPr>
          <p:spPr>
            <a:xfrm>
              <a:off x="39481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121"/>
            <p:cNvSpPr/>
            <p:nvPr/>
          </p:nvSpPr>
          <p:spPr>
            <a:xfrm>
              <a:off x="39554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121"/>
            <p:cNvSpPr/>
            <p:nvPr/>
          </p:nvSpPr>
          <p:spPr>
            <a:xfrm>
              <a:off x="39539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121"/>
            <p:cNvSpPr/>
            <p:nvPr/>
          </p:nvSpPr>
          <p:spPr>
            <a:xfrm>
              <a:off x="39605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121"/>
            <p:cNvSpPr/>
            <p:nvPr/>
          </p:nvSpPr>
          <p:spPr>
            <a:xfrm>
              <a:off x="395895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121"/>
            <p:cNvSpPr/>
            <p:nvPr/>
          </p:nvSpPr>
          <p:spPr>
            <a:xfrm>
              <a:off x="39662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121"/>
            <p:cNvSpPr/>
            <p:nvPr/>
          </p:nvSpPr>
          <p:spPr>
            <a:xfrm>
              <a:off x="39648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121"/>
            <p:cNvSpPr/>
            <p:nvPr/>
          </p:nvSpPr>
          <p:spPr>
            <a:xfrm>
              <a:off x="39712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121"/>
            <p:cNvSpPr/>
            <p:nvPr/>
          </p:nvSpPr>
          <p:spPr>
            <a:xfrm>
              <a:off x="39698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121"/>
            <p:cNvSpPr/>
            <p:nvPr/>
          </p:nvSpPr>
          <p:spPr>
            <a:xfrm>
              <a:off x="39771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121"/>
            <p:cNvSpPr/>
            <p:nvPr/>
          </p:nvSpPr>
          <p:spPr>
            <a:xfrm>
              <a:off x="39756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121"/>
            <p:cNvSpPr/>
            <p:nvPr/>
          </p:nvSpPr>
          <p:spPr>
            <a:xfrm>
              <a:off x="39822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121"/>
            <p:cNvSpPr/>
            <p:nvPr/>
          </p:nvSpPr>
          <p:spPr>
            <a:xfrm>
              <a:off x="398065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121"/>
            <p:cNvSpPr/>
            <p:nvPr/>
          </p:nvSpPr>
          <p:spPr>
            <a:xfrm>
              <a:off x="3896100" y="2006825"/>
              <a:ext cx="76750" cy="11650"/>
            </a:xfrm>
            <a:custGeom>
              <a:rect b="b" l="l" r="r" t="t"/>
              <a:pathLst>
                <a:path extrusionOk="0" h="466" w="3070">
                  <a:moveTo>
                    <a:pt x="1535" y="1"/>
                  </a:moveTo>
                  <a:cubicBezTo>
                    <a:pt x="695" y="1"/>
                    <a:pt x="0" y="119"/>
                    <a:pt x="0" y="237"/>
                  </a:cubicBezTo>
                  <a:cubicBezTo>
                    <a:pt x="0" y="376"/>
                    <a:pt x="695" y="466"/>
                    <a:pt x="1535" y="466"/>
                  </a:cubicBezTo>
                  <a:cubicBezTo>
                    <a:pt x="2403" y="466"/>
                    <a:pt x="3070" y="376"/>
                    <a:pt x="3070" y="237"/>
                  </a:cubicBezTo>
                  <a:cubicBezTo>
                    <a:pt x="3070" y="119"/>
                    <a:pt x="2403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121"/>
            <p:cNvSpPr/>
            <p:nvPr/>
          </p:nvSpPr>
          <p:spPr>
            <a:xfrm>
              <a:off x="3882375" y="1993125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1" y="0"/>
                  </a:moveTo>
                  <a:lnTo>
                    <a:pt x="1" y="493"/>
                  </a:lnTo>
                  <a:cubicBezTo>
                    <a:pt x="1" y="667"/>
                    <a:pt x="924" y="840"/>
                    <a:pt x="2084" y="840"/>
                  </a:cubicBezTo>
                  <a:cubicBezTo>
                    <a:pt x="3237" y="840"/>
                    <a:pt x="4195" y="667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121"/>
            <p:cNvSpPr/>
            <p:nvPr/>
          </p:nvSpPr>
          <p:spPr>
            <a:xfrm>
              <a:off x="3882375" y="1993125"/>
              <a:ext cx="104875" cy="10075"/>
            </a:xfrm>
            <a:custGeom>
              <a:rect b="b" l="l" r="r" t="t"/>
              <a:pathLst>
                <a:path extrusionOk="0" h="403" w="4195">
                  <a:moveTo>
                    <a:pt x="1" y="0"/>
                  </a:moveTo>
                  <a:lnTo>
                    <a:pt x="1" y="118"/>
                  </a:lnTo>
                  <a:cubicBezTo>
                    <a:pt x="202" y="292"/>
                    <a:pt x="1042" y="403"/>
                    <a:pt x="2084" y="403"/>
                  </a:cubicBezTo>
                  <a:cubicBezTo>
                    <a:pt x="3126" y="403"/>
                    <a:pt x="3994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121"/>
            <p:cNvSpPr/>
            <p:nvPr/>
          </p:nvSpPr>
          <p:spPr>
            <a:xfrm>
              <a:off x="3882375" y="198512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084" y="1"/>
                  </a:moveTo>
                  <a:cubicBezTo>
                    <a:pt x="924" y="1"/>
                    <a:pt x="1" y="146"/>
                    <a:pt x="1" y="320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95" y="521"/>
                    <a:pt x="4195" y="320"/>
                  </a:cubicBezTo>
                  <a:cubicBezTo>
                    <a:pt x="4195" y="146"/>
                    <a:pt x="3237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121"/>
            <p:cNvSpPr/>
            <p:nvPr/>
          </p:nvSpPr>
          <p:spPr>
            <a:xfrm>
              <a:off x="3880825" y="1983750"/>
              <a:ext cx="107825" cy="19450"/>
            </a:xfrm>
            <a:custGeom>
              <a:rect b="b" l="l" r="r" t="t"/>
              <a:pathLst>
                <a:path extrusionOk="0" h="778" w="4313">
                  <a:moveTo>
                    <a:pt x="2146" y="118"/>
                  </a:moveTo>
                  <a:cubicBezTo>
                    <a:pt x="2722" y="118"/>
                    <a:pt x="3243" y="146"/>
                    <a:pt x="3618" y="201"/>
                  </a:cubicBezTo>
                  <a:cubicBezTo>
                    <a:pt x="3819" y="229"/>
                    <a:pt x="3965" y="257"/>
                    <a:pt x="4056" y="292"/>
                  </a:cubicBezTo>
                  <a:cubicBezTo>
                    <a:pt x="4111" y="320"/>
                    <a:pt x="4139" y="347"/>
                    <a:pt x="4167" y="347"/>
                  </a:cubicBezTo>
                  <a:lnTo>
                    <a:pt x="4201" y="375"/>
                  </a:lnTo>
                  <a:cubicBezTo>
                    <a:pt x="4201" y="375"/>
                    <a:pt x="4167" y="403"/>
                    <a:pt x="4139" y="403"/>
                  </a:cubicBezTo>
                  <a:cubicBezTo>
                    <a:pt x="4111" y="431"/>
                    <a:pt x="4028" y="493"/>
                    <a:pt x="3882" y="521"/>
                  </a:cubicBezTo>
                  <a:cubicBezTo>
                    <a:pt x="3535" y="604"/>
                    <a:pt x="2896" y="667"/>
                    <a:pt x="2146" y="667"/>
                  </a:cubicBezTo>
                  <a:cubicBezTo>
                    <a:pt x="1563" y="667"/>
                    <a:pt x="1042" y="604"/>
                    <a:pt x="695" y="549"/>
                  </a:cubicBezTo>
                  <a:cubicBezTo>
                    <a:pt x="493" y="521"/>
                    <a:pt x="347" y="493"/>
                    <a:pt x="236" y="465"/>
                  </a:cubicBezTo>
                  <a:cubicBezTo>
                    <a:pt x="209" y="431"/>
                    <a:pt x="174" y="403"/>
                    <a:pt x="146" y="403"/>
                  </a:cubicBezTo>
                  <a:lnTo>
                    <a:pt x="118" y="375"/>
                  </a:lnTo>
                  <a:lnTo>
                    <a:pt x="146" y="347"/>
                  </a:lnTo>
                  <a:cubicBezTo>
                    <a:pt x="209" y="320"/>
                    <a:pt x="292" y="292"/>
                    <a:pt x="410" y="257"/>
                  </a:cubicBezTo>
                  <a:cubicBezTo>
                    <a:pt x="785" y="174"/>
                    <a:pt x="1424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83"/>
                  </a:cubicBezTo>
                  <a:cubicBezTo>
                    <a:pt x="465" y="118"/>
                    <a:pt x="320" y="146"/>
                    <a:pt x="209" y="201"/>
                  </a:cubicBezTo>
                  <a:cubicBezTo>
                    <a:pt x="146" y="229"/>
                    <a:pt x="118" y="229"/>
                    <a:pt x="63" y="257"/>
                  </a:cubicBezTo>
                  <a:cubicBezTo>
                    <a:pt x="63" y="292"/>
                    <a:pt x="35" y="292"/>
                    <a:pt x="35" y="320"/>
                  </a:cubicBezTo>
                  <a:cubicBezTo>
                    <a:pt x="0" y="347"/>
                    <a:pt x="0" y="347"/>
                    <a:pt x="0" y="375"/>
                  </a:cubicBezTo>
                  <a:cubicBezTo>
                    <a:pt x="0" y="403"/>
                    <a:pt x="0" y="431"/>
                    <a:pt x="35" y="431"/>
                  </a:cubicBezTo>
                  <a:cubicBezTo>
                    <a:pt x="63" y="493"/>
                    <a:pt x="90" y="493"/>
                    <a:pt x="118" y="521"/>
                  </a:cubicBezTo>
                  <a:cubicBezTo>
                    <a:pt x="209" y="576"/>
                    <a:pt x="292" y="604"/>
                    <a:pt x="438" y="639"/>
                  </a:cubicBezTo>
                  <a:cubicBezTo>
                    <a:pt x="813" y="722"/>
                    <a:pt x="1452" y="778"/>
                    <a:pt x="2146" y="778"/>
                  </a:cubicBezTo>
                  <a:cubicBezTo>
                    <a:pt x="2722" y="778"/>
                    <a:pt x="3271" y="722"/>
                    <a:pt x="3646" y="667"/>
                  </a:cubicBezTo>
                  <a:cubicBezTo>
                    <a:pt x="3819" y="639"/>
                    <a:pt x="3993" y="604"/>
                    <a:pt x="4111" y="576"/>
                  </a:cubicBezTo>
                  <a:cubicBezTo>
                    <a:pt x="4167" y="549"/>
                    <a:pt x="4201" y="521"/>
                    <a:pt x="4229" y="493"/>
                  </a:cubicBezTo>
                  <a:cubicBezTo>
                    <a:pt x="4257" y="493"/>
                    <a:pt x="4257" y="465"/>
                    <a:pt x="4285" y="431"/>
                  </a:cubicBezTo>
                  <a:cubicBezTo>
                    <a:pt x="4285" y="431"/>
                    <a:pt x="4312" y="403"/>
                    <a:pt x="4312" y="375"/>
                  </a:cubicBezTo>
                  <a:cubicBezTo>
                    <a:pt x="4312" y="347"/>
                    <a:pt x="4285" y="347"/>
                    <a:pt x="4285" y="320"/>
                  </a:cubicBezTo>
                  <a:cubicBezTo>
                    <a:pt x="4257" y="292"/>
                    <a:pt x="4229" y="257"/>
                    <a:pt x="4201" y="229"/>
                  </a:cubicBezTo>
                  <a:cubicBezTo>
                    <a:pt x="4111" y="201"/>
                    <a:pt x="4028" y="174"/>
                    <a:pt x="3882" y="146"/>
                  </a:cubicBezTo>
                  <a:cubicBezTo>
                    <a:pt x="3507" y="56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121"/>
            <p:cNvSpPr/>
            <p:nvPr/>
          </p:nvSpPr>
          <p:spPr>
            <a:xfrm>
              <a:off x="388515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121"/>
            <p:cNvSpPr/>
            <p:nvPr/>
          </p:nvSpPr>
          <p:spPr>
            <a:xfrm>
              <a:off x="38837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121"/>
            <p:cNvSpPr/>
            <p:nvPr/>
          </p:nvSpPr>
          <p:spPr>
            <a:xfrm>
              <a:off x="38903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121"/>
            <p:cNvSpPr/>
            <p:nvPr/>
          </p:nvSpPr>
          <p:spPr>
            <a:xfrm>
              <a:off x="38888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121"/>
            <p:cNvSpPr/>
            <p:nvPr/>
          </p:nvSpPr>
          <p:spPr>
            <a:xfrm>
              <a:off x="38961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121"/>
            <p:cNvSpPr/>
            <p:nvPr/>
          </p:nvSpPr>
          <p:spPr>
            <a:xfrm>
              <a:off x="38947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121"/>
            <p:cNvSpPr/>
            <p:nvPr/>
          </p:nvSpPr>
          <p:spPr>
            <a:xfrm>
              <a:off x="39011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121"/>
            <p:cNvSpPr/>
            <p:nvPr/>
          </p:nvSpPr>
          <p:spPr>
            <a:xfrm>
              <a:off x="38997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121"/>
            <p:cNvSpPr/>
            <p:nvPr/>
          </p:nvSpPr>
          <p:spPr>
            <a:xfrm>
              <a:off x="390685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121"/>
            <p:cNvSpPr/>
            <p:nvPr/>
          </p:nvSpPr>
          <p:spPr>
            <a:xfrm>
              <a:off x="39054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121"/>
            <p:cNvSpPr/>
            <p:nvPr/>
          </p:nvSpPr>
          <p:spPr>
            <a:xfrm>
              <a:off x="39120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121"/>
            <p:cNvSpPr/>
            <p:nvPr/>
          </p:nvSpPr>
          <p:spPr>
            <a:xfrm>
              <a:off x="39105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121"/>
            <p:cNvSpPr/>
            <p:nvPr/>
          </p:nvSpPr>
          <p:spPr>
            <a:xfrm>
              <a:off x="39171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121"/>
            <p:cNvSpPr/>
            <p:nvPr/>
          </p:nvSpPr>
          <p:spPr>
            <a:xfrm>
              <a:off x="391555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0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121"/>
            <p:cNvSpPr/>
            <p:nvPr/>
          </p:nvSpPr>
          <p:spPr>
            <a:xfrm>
              <a:off x="39228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121"/>
            <p:cNvSpPr/>
            <p:nvPr/>
          </p:nvSpPr>
          <p:spPr>
            <a:xfrm>
              <a:off x="39214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121"/>
            <p:cNvSpPr/>
            <p:nvPr/>
          </p:nvSpPr>
          <p:spPr>
            <a:xfrm>
              <a:off x="39278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121"/>
            <p:cNvSpPr/>
            <p:nvPr/>
          </p:nvSpPr>
          <p:spPr>
            <a:xfrm>
              <a:off x="39264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121"/>
            <p:cNvSpPr/>
            <p:nvPr/>
          </p:nvSpPr>
          <p:spPr>
            <a:xfrm>
              <a:off x="39337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121"/>
            <p:cNvSpPr/>
            <p:nvPr/>
          </p:nvSpPr>
          <p:spPr>
            <a:xfrm>
              <a:off x="39322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121"/>
            <p:cNvSpPr/>
            <p:nvPr/>
          </p:nvSpPr>
          <p:spPr>
            <a:xfrm>
              <a:off x="39388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121"/>
            <p:cNvSpPr/>
            <p:nvPr/>
          </p:nvSpPr>
          <p:spPr>
            <a:xfrm>
              <a:off x="393725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0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121"/>
            <p:cNvSpPr/>
            <p:nvPr/>
          </p:nvSpPr>
          <p:spPr>
            <a:xfrm>
              <a:off x="39445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121"/>
            <p:cNvSpPr/>
            <p:nvPr/>
          </p:nvSpPr>
          <p:spPr>
            <a:xfrm>
              <a:off x="39431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121"/>
            <p:cNvSpPr/>
            <p:nvPr/>
          </p:nvSpPr>
          <p:spPr>
            <a:xfrm>
              <a:off x="39495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121"/>
            <p:cNvSpPr/>
            <p:nvPr/>
          </p:nvSpPr>
          <p:spPr>
            <a:xfrm>
              <a:off x="39481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121"/>
            <p:cNvSpPr/>
            <p:nvPr/>
          </p:nvSpPr>
          <p:spPr>
            <a:xfrm>
              <a:off x="39554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121"/>
            <p:cNvSpPr/>
            <p:nvPr/>
          </p:nvSpPr>
          <p:spPr>
            <a:xfrm>
              <a:off x="39539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121"/>
            <p:cNvSpPr/>
            <p:nvPr/>
          </p:nvSpPr>
          <p:spPr>
            <a:xfrm>
              <a:off x="39605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121"/>
            <p:cNvSpPr/>
            <p:nvPr/>
          </p:nvSpPr>
          <p:spPr>
            <a:xfrm>
              <a:off x="395895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0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121"/>
            <p:cNvSpPr/>
            <p:nvPr/>
          </p:nvSpPr>
          <p:spPr>
            <a:xfrm>
              <a:off x="39662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121"/>
            <p:cNvSpPr/>
            <p:nvPr/>
          </p:nvSpPr>
          <p:spPr>
            <a:xfrm>
              <a:off x="39648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121"/>
            <p:cNvSpPr/>
            <p:nvPr/>
          </p:nvSpPr>
          <p:spPr>
            <a:xfrm>
              <a:off x="39712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121"/>
            <p:cNvSpPr/>
            <p:nvPr/>
          </p:nvSpPr>
          <p:spPr>
            <a:xfrm>
              <a:off x="39698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121"/>
            <p:cNvSpPr/>
            <p:nvPr/>
          </p:nvSpPr>
          <p:spPr>
            <a:xfrm>
              <a:off x="39771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121"/>
            <p:cNvSpPr/>
            <p:nvPr/>
          </p:nvSpPr>
          <p:spPr>
            <a:xfrm>
              <a:off x="39756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121"/>
            <p:cNvSpPr/>
            <p:nvPr/>
          </p:nvSpPr>
          <p:spPr>
            <a:xfrm>
              <a:off x="39822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121"/>
            <p:cNvSpPr/>
            <p:nvPr/>
          </p:nvSpPr>
          <p:spPr>
            <a:xfrm>
              <a:off x="398065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0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121"/>
            <p:cNvSpPr/>
            <p:nvPr/>
          </p:nvSpPr>
          <p:spPr>
            <a:xfrm>
              <a:off x="3896100" y="1987375"/>
              <a:ext cx="76750" cy="11500"/>
            </a:xfrm>
            <a:custGeom>
              <a:rect b="b" l="l" r="r" t="t"/>
              <a:pathLst>
                <a:path extrusionOk="0" h="460" w="3070">
                  <a:moveTo>
                    <a:pt x="1535" y="1"/>
                  </a:moveTo>
                  <a:cubicBezTo>
                    <a:pt x="695" y="1"/>
                    <a:pt x="0" y="112"/>
                    <a:pt x="0" y="230"/>
                  </a:cubicBezTo>
                  <a:cubicBezTo>
                    <a:pt x="0" y="376"/>
                    <a:pt x="695" y="459"/>
                    <a:pt x="1535" y="459"/>
                  </a:cubicBezTo>
                  <a:cubicBezTo>
                    <a:pt x="2403" y="459"/>
                    <a:pt x="3070" y="376"/>
                    <a:pt x="3070" y="230"/>
                  </a:cubicBezTo>
                  <a:cubicBezTo>
                    <a:pt x="3070" y="112"/>
                    <a:pt x="2403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121"/>
            <p:cNvSpPr/>
            <p:nvPr/>
          </p:nvSpPr>
          <p:spPr>
            <a:xfrm>
              <a:off x="3882375" y="1973675"/>
              <a:ext cx="104875" cy="20150"/>
            </a:xfrm>
            <a:custGeom>
              <a:rect b="b" l="l" r="r" t="t"/>
              <a:pathLst>
                <a:path extrusionOk="0" h="806" w="4195">
                  <a:moveTo>
                    <a:pt x="1" y="0"/>
                  </a:moveTo>
                  <a:lnTo>
                    <a:pt x="1" y="486"/>
                  </a:lnTo>
                  <a:cubicBezTo>
                    <a:pt x="1" y="660"/>
                    <a:pt x="924" y="806"/>
                    <a:pt x="2084" y="806"/>
                  </a:cubicBezTo>
                  <a:cubicBezTo>
                    <a:pt x="3237" y="806"/>
                    <a:pt x="4195" y="660"/>
                    <a:pt x="4195" y="486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121"/>
            <p:cNvSpPr/>
            <p:nvPr/>
          </p:nvSpPr>
          <p:spPr>
            <a:xfrm>
              <a:off x="3882375" y="1973675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1" y="0"/>
                  </a:moveTo>
                  <a:lnTo>
                    <a:pt x="1" y="84"/>
                  </a:lnTo>
                  <a:cubicBezTo>
                    <a:pt x="202" y="285"/>
                    <a:pt x="1042" y="403"/>
                    <a:pt x="2084" y="403"/>
                  </a:cubicBezTo>
                  <a:cubicBezTo>
                    <a:pt x="3126" y="403"/>
                    <a:pt x="3994" y="285"/>
                    <a:pt x="4195" y="84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121"/>
            <p:cNvSpPr/>
            <p:nvPr/>
          </p:nvSpPr>
          <p:spPr>
            <a:xfrm>
              <a:off x="3882375" y="1965000"/>
              <a:ext cx="104875" cy="17375"/>
            </a:xfrm>
            <a:custGeom>
              <a:rect b="b" l="l" r="r" t="t"/>
              <a:pathLst>
                <a:path extrusionOk="0" h="695" w="4195">
                  <a:moveTo>
                    <a:pt x="2084" y="0"/>
                  </a:moveTo>
                  <a:cubicBezTo>
                    <a:pt x="924" y="0"/>
                    <a:pt x="1" y="174"/>
                    <a:pt x="1" y="347"/>
                  </a:cubicBezTo>
                  <a:cubicBezTo>
                    <a:pt x="1" y="521"/>
                    <a:pt x="924" y="695"/>
                    <a:pt x="2084" y="695"/>
                  </a:cubicBezTo>
                  <a:cubicBezTo>
                    <a:pt x="3237" y="695"/>
                    <a:pt x="4195" y="521"/>
                    <a:pt x="4195" y="347"/>
                  </a:cubicBezTo>
                  <a:cubicBezTo>
                    <a:pt x="4195" y="174"/>
                    <a:pt x="3237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121"/>
            <p:cNvSpPr/>
            <p:nvPr/>
          </p:nvSpPr>
          <p:spPr>
            <a:xfrm>
              <a:off x="3880825" y="1963425"/>
              <a:ext cx="107825" cy="20350"/>
            </a:xfrm>
            <a:custGeom>
              <a:rect b="b" l="l" r="r" t="t"/>
              <a:pathLst>
                <a:path extrusionOk="0" h="814" w="4313">
                  <a:moveTo>
                    <a:pt x="2146" y="119"/>
                  </a:moveTo>
                  <a:cubicBezTo>
                    <a:pt x="2722" y="119"/>
                    <a:pt x="3243" y="174"/>
                    <a:pt x="3618" y="237"/>
                  </a:cubicBezTo>
                  <a:cubicBezTo>
                    <a:pt x="3819" y="264"/>
                    <a:pt x="3965" y="292"/>
                    <a:pt x="4056" y="320"/>
                  </a:cubicBezTo>
                  <a:cubicBezTo>
                    <a:pt x="4111" y="348"/>
                    <a:pt x="4139" y="376"/>
                    <a:pt x="4167" y="376"/>
                  </a:cubicBezTo>
                  <a:lnTo>
                    <a:pt x="4201" y="410"/>
                  </a:lnTo>
                  <a:cubicBezTo>
                    <a:pt x="4201" y="410"/>
                    <a:pt x="4167" y="410"/>
                    <a:pt x="4139" y="438"/>
                  </a:cubicBezTo>
                  <a:cubicBezTo>
                    <a:pt x="4111" y="466"/>
                    <a:pt x="4028" y="494"/>
                    <a:pt x="3882" y="521"/>
                  </a:cubicBezTo>
                  <a:cubicBezTo>
                    <a:pt x="3535" y="612"/>
                    <a:pt x="2896" y="695"/>
                    <a:pt x="2146" y="695"/>
                  </a:cubicBezTo>
                  <a:cubicBezTo>
                    <a:pt x="1563" y="695"/>
                    <a:pt x="1042" y="639"/>
                    <a:pt x="695" y="584"/>
                  </a:cubicBezTo>
                  <a:cubicBezTo>
                    <a:pt x="493" y="549"/>
                    <a:pt x="347" y="521"/>
                    <a:pt x="236" y="494"/>
                  </a:cubicBezTo>
                  <a:cubicBezTo>
                    <a:pt x="209" y="466"/>
                    <a:pt x="174" y="438"/>
                    <a:pt x="146" y="438"/>
                  </a:cubicBezTo>
                  <a:lnTo>
                    <a:pt x="118" y="410"/>
                  </a:lnTo>
                  <a:cubicBezTo>
                    <a:pt x="118" y="410"/>
                    <a:pt x="118" y="376"/>
                    <a:pt x="146" y="376"/>
                  </a:cubicBezTo>
                  <a:cubicBezTo>
                    <a:pt x="209" y="348"/>
                    <a:pt x="292" y="320"/>
                    <a:pt x="410" y="292"/>
                  </a:cubicBezTo>
                  <a:cubicBezTo>
                    <a:pt x="785" y="174"/>
                    <a:pt x="1424" y="119"/>
                    <a:pt x="2146" y="119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63"/>
                    <a:pt x="667" y="119"/>
                  </a:cubicBezTo>
                  <a:cubicBezTo>
                    <a:pt x="465" y="146"/>
                    <a:pt x="320" y="174"/>
                    <a:pt x="209" y="237"/>
                  </a:cubicBezTo>
                  <a:cubicBezTo>
                    <a:pt x="146" y="237"/>
                    <a:pt x="118" y="264"/>
                    <a:pt x="63" y="292"/>
                  </a:cubicBezTo>
                  <a:cubicBezTo>
                    <a:pt x="63" y="292"/>
                    <a:pt x="35" y="320"/>
                    <a:pt x="35" y="348"/>
                  </a:cubicBezTo>
                  <a:cubicBezTo>
                    <a:pt x="0" y="348"/>
                    <a:pt x="0" y="376"/>
                    <a:pt x="0" y="410"/>
                  </a:cubicBezTo>
                  <a:cubicBezTo>
                    <a:pt x="0" y="438"/>
                    <a:pt x="0" y="466"/>
                    <a:pt x="35" y="466"/>
                  </a:cubicBezTo>
                  <a:cubicBezTo>
                    <a:pt x="63" y="494"/>
                    <a:pt x="90" y="521"/>
                    <a:pt x="118" y="549"/>
                  </a:cubicBezTo>
                  <a:cubicBezTo>
                    <a:pt x="209" y="584"/>
                    <a:pt x="292" y="612"/>
                    <a:pt x="438" y="639"/>
                  </a:cubicBezTo>
                  <a:cubicBezTo>
                    <a:pt x="813" y="758"/>
                    <a:pt x="1452" y="813"/>
                    <a:pt x="2146" y="813"/>
                  </a:cubicBezTo>
                  <a:cubicBezTo>
                    <a:pt x="2722" y="813"/>
                    <a:pt x="3271" y="758"/>
                    <a:pt x="3646" y="695"/>
                  </a:cubicBezTo>
                  <a:cubicBezTo>
                    <a:pt x="3819" y="667"/>
                    <a:pt x="3993" y="639"/>
                    <a:pt x="4111" y="584"/>
                  </a:cubicBezTo>
                  <a:cubicBezTo>
                    <a:pt x="4167" y="584"/>
                    <a:pt x="4201" y="549"/>
                    <a:pt x="4229" y="521"/>
                  </a:cubicBezTo>
                  <a:cubicBezTo>
                    <a:pt x="4257" y="494"/>
                    <a:pt x="4257" y="494"/>
                    <a:pt x="4285" y="466"/>
                  </a:cubicBezTo>
                  <a:cubicBezTo>
                    <a:pt x="4285" y="466"/>
                    <a:pt x="4312" y="438"/>
                    <a:pt x="4312" y="410"/>
                  </a:cubicBezTo>
                  <a:cubicBezTo>
                    <a:pt x="4312" y="376"/>
                    <a:pt x="4285" y="348"/>
                    <a:pt x="4285" y="348"/>
                  </a:cubicBezTo>
                  <a:cubicBezTo>
                    <a:pt x="4257" y="292"/>
                    <a:pt x="4229" y="292"/>
                    <a:pt x="4201" y="264"/>
                  </a:cubicBezTo>
                  <a:cubicBezTo>
                    <a:pt x="4111" y="202"/>
                    <a:pt x="4028" y="174"/>
                    <a:pt x="3882" y="146"/>
                  </a:cubicBezTo>
                  <a:cubicBezTo>
                    <a:pt x="3507" y="63"/>
                    <a:pt x="2868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121"/>
            <p:cNvSpPr/>
            <p:nvPr/>
          </p:nvSpPr>
          <p:spPr>
            <a:xfrm>
              <a:off x="388515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121"/>
            <p:cNvSpPr/>
            <p:nvPr/>
          </p:nvSpPr>
          <p:spPr>
            <a:xfrm>
              <a:off x="38837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121"/>
            <p:cNvSpPr/>
            <p:nvPr/>
          </p:nvSpPr>
          <p:spPr>
            <a:xfrm>
              <a:off x="38903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121"/>
            <p:cNvSpPr/>
            <p:nvPr/>
          </p:nvSpPr>
          <p:spPr>
            <a:xfrm>
              <a:off x="38888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121"/>
            <p:cNvSpPr/>
            <p:nvPr/>
          </p:nvSpPr>
          <p:spPr>
            <a:xfrm>
              <a:off x="38961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121"/>
            <p:cNvSpPr/>
            <p:nvPr/>
          </p:nvSpPr>
          <p:spPr>
            <a:xfrm>
              <a:off x="38947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121"/>
            <p:cNvSpPr/>
            <p:nvPr/>
          </p:nvSpPr>
          <p:spPr>
            <a:xfrm>
              <a:off x="39011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121"/>
            <p:cNvSpPr/>
            <p:nvPr/>
          </p:nvSpPr>
          <p:spPr>
            <a:xfrm>
              <a:off x="38997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121"/>
            <p:cNvSpPr/>
            <p:nvPr/>
          </p:nvSpPr>
          <p:spPr>
            <a:xfrm>
              <a:off x="390685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121"/>
            <p:cNvSpPr/>
            <p:nvPr/>
          </p:nvSpPr>
          <p:spPr>
            <a:xfrm>
              <a:off x="39054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121"/>
            <p:cNvSpPr/>
            <p:nvPr/>
          </p:nvSpPr>
          <p:spPr>
            <a:xfrm>
              <a:off x="39120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121"/>
            <p:cNvSpPr/>
            <p:nvPr/>
          </p:nvSpPr>
          <p:spPr>
            <a:xfrm>
              <a:off x="39105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121"/>
            <p:cNvSpPr/>
            <p:nvPr/>
          </p:nvSpPr>
          <p:spPr>
            <a:xfrm>
              <a:off x="39171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121"/>
            <p:cNvSpPr/>
            <p:nvPr/>
          </p:nvSpPr>
          <p:spPr>
            <a:xfrm>
              <a:off x="391555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8" y="1042"/>
                  </a:lnTo>
                  <a:lnTo>
                    <a:pt x="208" y="9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121"/>
            <p:cNvSpPr/>
            <p:nvPr/>
          </p:nvSpPr>
          <p:spPr>
            <a:xfrm>
              <a:off x="39228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121"/>
            <p:cNvSpPr/>
            <p:nvPr/>
          </p:nvSpPr>
          <p:spPr>
            <a:xfrm>
              <a:off x="39214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121"/>
            <p:cNvSpPr/>
            <p:nvPr/>
          </p:nvSpPr>
          <p:spPr>
            <a:xfrm>
              <a:off x="39278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121"/>
            <p:cNvSpPr/>
            <p:nvPr/>
          </p:nvSpPr>
          <p:spPr>
            <a:xfrm>
              <a:off x="39264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121"/>
            <p:cNvSpPr/>
            <p:nvPr/>
          </p:nvSpPr>
          <p:spPr>
            <a:xfrm>
              <a:off x="39337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121"/>
            <p:cNvSpPr/>
            <p:nvPr/>
          </p:nvSpPr>
          <p:spPr>
            <a:xfrm>
              <a:off x="39322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121"/>
            <p:cNvSpPr/>
            <p:nvPr/>
          </p:nvSpPr>
          <p:spPr>
            <a:xfrm>
              <a:off x="39388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121"/>
            <p:cNvSpPr/>
            <p:nvPr/>
          </p:nvSpPr>
          <p:spPr>
            <a:xfrm>
              <a:off x="393725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8" y="1042"/>
                  </a:lnTo>
                  <a:lnTo>
                    <a:pt x="208" y="9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121"/>
            <p:cNvSpPr/>
            <p:nvPr/>
          </p:nvSpPr>
          <p:spPr>
            <a:xfrm>
              <a:off x="39445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121"/>
            <p:cNvSpPr/>
            <p:nvPr/>
          </p:nvSpPr>
          <p:spPr>
            <a:xfrm>
              <a:off x="39431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121"/>
            <p:cNvSpPr/>
            <p:nvPr/>
          </p:nvSpPr>
          <p:spPr>
            <a:xfrm>
              <a:off x="39495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121"/>
            <p:cNvSpPr/>
            <p:nvPr/>
          </p:nvSpPr>
          <p:spPr>
            <a:xfrm>
              <a:off x="39481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121"/>
            <p:cNvSpPr/>
            <p:nvPr/>
          </p:nvSpPr>
          <p:spPr>
            <a:xfrm>
              <a:off x="39554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121"/>
            <p:cNvSpPr/>
            <p:nvPr/>
          </p:nvSpPr>
          <p:spPr>
            <a:xfrm>
              <a:off x="39539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121"/>
            <p:cNvSpPr/>
            <p:nvPr/>
          </p:nvSpPr>
          <p:spPr>
            <a:xfrm>
              <a:off x="39605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121"/>
            <p:cNvSpPr/>
            <p:nvPr/>
          </p:nvSpPr>
          <p:spPr>
            <a:xfrm>
              <a:off x="395895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8" y="1042"/>
                  </a:lnTo>
                  <a:lnTo>
                    <a:pt x="208" y="9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121"/>
            <p:cNvSpPr/>
            <p:nvPr/>
          </p:nvSpPr>
          <p:spPr>
            <a:xfrm>
              <a:off x="39662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121"/>
            <p:cNvSpPr/>
            <p:nvPr/>
          </p:nvSpPr>
          <p:spPr>
            <a:xfrm>
              <a:off x="39648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121"/>
            <p:cNvSpPr/>
            <p:nvPr/>
          </p:nvSpPr>
          <p:spPr>
            <a:xfrm>
              <a:off x="39712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121"/>
            <p:cNvSpPr/>
            <p:nvPr/>
          </p:nvSpPr>
          <p:spPr>
            <a:xfrm>
              <a:off x="39698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121"/>
            <p:cNvSpPr/>
            <p:nvPr/>
          </p:nvSpPr>
          <p:spPr>
            <a:xfrm>
              <a:off x="39771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121"/>
            <p:cNvSpPr/>
            <p:nvPr/>
          </p:nvSpPr>
          <p:spPr>
            <a:xfrm>
              <a:off x="39756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121"/>
            <p:cNvSpPr/>
            <p:nvPr/>
          </p:nvSpPr>
          <p:spPr>
            <a:xfrm>
              <a:off x="39822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121"/>
            <p:cNvSpPr/>
            <p:nvPr/>
          </p:nvSpPr>
          <p:spPr>
            <a:xfrm>
              <a:off x="398065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8" y="1042"/>
                  </a:lnTo>
                  <a:lnTo>
                    <a:pt x="208" y="986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121"/>
            <p:cNvSpPr/>
            <p:nvPr/>
          </p:nvSpPr>
          <p:spPr>
            <a:xfrm>
              <a:off x="3896100" y="1967775"/>
              <a:ext cx="76750" cy="11650"/>
            </a:xfrm>
            <a:custGeom>
              <a:rect b="b" l="l" r="r" t="t"/>
              <a:pathLst>
                <a:path extrusionOk="0" h="466" w="3070">
                  <a:moveTo>
                    <a:pt x="1535" y="0"/>
                  </a:moveTo>
                  <a:cubicBezTo>
                    <a:pt x="695" y="0"/>
                    <a:pt x="0" y="118"/>
                    <a:pt x="0" y="236"/>
                  </a:cubicBezTo>
                  <a:cubicBezTo>
                    <a:pt x="0" y="347"/>
                    <a:pt x="695" y="465"/>
                    <a:pt x="1535" y="465"/>
                  </a:cubicBezTo>
                  <a:cubicBezTo>
                    <a:pt x="2403" y="465"/>
                    <a:pt x="3070" y="347"/>
                    <a:pt x="3070" y="236"/>
                  </a:cubicBezTo>
                  <a:cubicBezTo>
                    <a:pt x="3070" y="118"/>
                    <a:pt x="2403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121"/>
            <p:cNvSpPr/>
            <p:nvPr/>
          </p:nvSpPr>
          <p:spPr>
            <a:xfrm>
              <a:off x="3882375" y="1954050"/>
              <a:ext cx="104875" cy="20350"/>
            </a:xfrm>
            <a:custGeom>
              <a:rect b="b" l="l" r="r" t="t"/>
              <a:pathLst>
                <a:path extrusionOk="0" h="814" w="4195">
                  <a:moveTo>
                    <a:pt x="1" y="1"/>
                  </a:moveTo>
                  <a:lnTo>
                    <a:pt x="1" y="494"/>
                  </a:lnTo>
                  <a:cubicBezTo>
                    <a:pt x="1" y="667"/>
                    <a:pt x="924" y="813"/>
                    <a:pt x="2084" y="813"/>
                  </a:cubicBezTo>
                  <a:cubicBezTo>
                    <a:pt x="3237" y="813"/>
                    <a:pt x="4195" y="667"/>
                    <a:pt x="4195" y="494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121"/>
            <p:cNvSpPr/>
            <p:nvPr/>
          </p:nvSpPr>
          <p:spPr>
            <a:xfrm>
              <a:off x="3882375" y="1954050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1" y="1"/>
                  </a:moveTo>
                  <a:lnTo>
                    <a:pt x="1" y="91"/>
                  </a:lnTo>
                  <a:cubicBezTo>
                    <a:pt x="202" y="265"/>
                    <a:pt x="1042" y="403"/>
                    <a:pt x="2084" y="403"/>
                  </a:cubicBezTo>
                  <a:cubicBezTo>
                    <a:pt x="3126" y="403"/>
                    <a:pt x="3994" y="265"/>
                    <a:pt x="4195" y="91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121"/>
            <p:cNvSpPr/>
            <p:nvPr/>
          </p:nvSpPr>
          <p:spPr>
            <a:xfrm>
              <a:off x="3882375" y="194537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084" y="0"/>
                  </a:moveTo>
                  <a:cubicBezTo>
                    <a:pt x="924" y="0"/>
                    <a:pt x="1" y="146"/>
                    <a:pt x="1" y="348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95" y="521"/>
                    <a:pt x="4195" y="348"/>
                  </a:cubicBezTo>
                  <a:cubicBezTo>
                    <a:pt x="4195" y="146"/>
                    <a:pt x="3237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121"/>
            <p:cNvSpPr/>
            <p:nvPr/>
          </p:nvSpPr>
          <p:spPr>
            <a:xfrm>
              <a:off x="3880825" y="1943975"/>
              <a:ext cx="107825" cy="19475"/>
            </a:xfrm>
            <a:custGeom>
              <a:rect b="b" l="l" r="r" t="t"/>
              <a:pathLst>
                <a:path extrusionOk="0" h="779" w="4313">
                  <a:moveTo>
                    <a:pt x="2146" y="112"/>
                  </a:moveTo>
                  <a:cubicBezTo>
                    <a:pt x="2722" y="112"/>
                    <a:pt x="3243" y="147"/>
                    <a:pt x="3618" y="202"/>
                  </a:cubicBezTo>
                  <a:cubicBezTo>
                    <a:pt x="3819" y="230"/>
                    <a:pt x="3965" y="286"/>
                    <a:pt x="4056" y="320"/>
                  </a:cubicBezTo>
                  <a:cubicBezTo>
                    <a:pt x="4111" y="348"/>
                    <a:pt x="4139" y="348"/>
                    <a:pt x="4167" y="376"/>
                  </a:cubicBezTo>
                  <a:lnTo>
                    <a:pt x="4201" y="404"/>
                  </a:lnTo>
                  <a:cubicBezTo>
                    <a:pt x="4201" y="404"/>
                    <a:pt x="4167" y="404"/>
                    <a:pt x="4139" y="431"/>
                  </a:cubicBezTo>
                  <a:cubicBezTo>
                    <a:pt x="4111" y="459"/>
                    <a:pt x="4028" y="494"/>
                    <a:pt x="3882" y="522"/>
                  </a:cubicBezTo>
                  <a:cubicBezTo>
                    <a:pt x="3535" y="605"/>
                    <a:pt x="2896" y="668"/>
                    <a:pt x="2146" y="668"/>
                  </a:cubicBezTo>
                  <a:cubicBezTo>
                    <a:pt x="1563" y="668"/>
                    <a:pt x="1042" y="633"/>
                    <a:pt x="695" y="577"/>
                  </a:cubicBezTo>
                  <a:cubicBezTo>
                    <a:pt x="493" y="549"/>
                    <a:pt x="347" y="522"/>
                    <a:pt x="236" y="459"/>
                  </a:cubicBezTo>
                  <a:cubicBezTo>
                    <a:pt x="209" y="459"/>
                    <a:pt x="174" y="431"/>
                    <a:pt x="146" y="404"/>
                  </a:cubicBezTo>
                  <a:lnTo>
                    <a:pt x="118" y="404"/>
                  </a:lnTo>
                  <a:cubicBezTo>
                    <a:pt x="118" y="404"/>
                    <a:pt x="118" y="376"/>
                    <a:pt x="146" y="376"/>
                  </a:cubicBezTo>
                  <a:cubicBezTo>
                    <a:pt x="209" y="320"/>
                    <a:pt x="292" y="286"/>
                    <a:pt x="410" y="258"/>
                  </a:cubicBezTo>
                  <a:cubicBezTo>
                    <a:pt x="785" y="174"/>
                    <a:pt x="1424" y="112"/>
                    <a:pt x="2146" y="112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29"/>
                    <a:pt x="667" y="112"/>
                  </a:cubicBezTo>
                  <a:cubicBezTo>
                    <a:pt x="465" y="147"/>
                    <a:pt x="320" y="174"/>
                    <a:pt x="209" y="202"/>
                  </a:cubicBezTo>
                  <a:cubicBezTo>
                    <a:pt x="146" y="230"/>
                    <a:pt x="118" y="258"/>
                    <a:pt x="63" y="286"/>
                  </a:cubicBezTo>
                  <a:lnTo>
                    <a:pt x="35" y="320"/>
                  </a:lnTo>
                  <a:cubicBezTo>
                    <a:pt x="0" y="348"/>
                    <a:pt x="0" y="376"/>
                    <a:pt x="0" y="404"/>
                  </a:cubicBezTo>
                  <a:cubicBezTo>
                    <a:pt x="0" y="431"/>
                    <a:pt x="0" y="431"/>
                    <a:pt x="35" y="459"/>
                  </a:cubicBezTo>
                  <a:cubicBezTo>
                    <a:pt x="63" y="494"/>
                    <a:pt x="90" y="522"/>
                    <a:pt x="118" y="549"/>
                  </a:cubicBezTo>
                  <a:cubicBezTo>
                    <a:pt x="209" y="577"/>
                    <a:pt x="292" y="605"/>
                    <a:pt x="438" y="633"/>
                  </a:cubicBezTo>
                  <a:cubicBezTo>
                    <a:pt x="813" y="723"/>
                    <a:pt x="1452" y="779"/>
                    <a:pt x="2146" y="779"/>
                  </a:cubicBezTo>
                  <a:cubicBezTo>
                    <a:pt x="2722" y="779"/>
                    <a:pt x="3271" y="751"/>
                    <a:pt x="3646" y="695"/>
                  </a:cubicBezTo>
                  <a:cubicBezTo>
                    <a:pt x="3819" y="668"/>
                    <a:pt x="3993" y="633"/>
                    <a:pt x="4111" y="577"/>
                  </a:cubicBezTo>
                  <a:cubicBezTo>
                    <a:pt x="4167" y="549"/>
                    <a:pt x="4201" y="549"/>
                    <a:pt x="4229" y="522"/>
                  </a:cubicBezTo>
                  <a:cubicBezTo>
                    <a:pt x="4257" y="494"/>
                    <a:pt x="4257" y="494"/>
                    <a:pt x="4285" y="459"/>
                  </a:cubicBezTo>
                  <a:cubicBezTo>
                    <a:pt x="4285" y="431"/>
                    <a:pt x="4312" y="431"/>
                    <a:pt x="4312" y="404"/>
                  </a:cubicBezTo>
                  <a:cubicBezTo>
                    <a:pt x="4312" y="376"/>
                    <a:pt x="4285" y="348"/>
                    <a:pt x="4285" y="320"/>
                  </a:cubicBezTo>
                  <a:cubicBezTo>
                    <a:pt x="4257" y="286"/>
                    <a:pt x="4229" y="258"/>
                    <a:pt x="4201" y="258"/>
                  </a:cubicBezTo>
                  <a:cubicBezTo>
                    <a:pt x="4111" y="202"/>
                    <a:pt x="4028" y="174"/>
                    <a:pt x="3882" y="147"/>
                  </a:cubicBezTo>
                  <a:cubicBezTo>
                    <a:pt x="3507" y="56"/>
                    <a:pt x="2868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121"/>
            <p:cNvSpPr/>
            <p:nvPr/>
          </p:nvSpPr>
          <p:spPr>
            <a:xfrm>
              <a:off x="388515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121"/>
            <p:cNvSpPr/>
            <p:nvPr/>
          </p:nvSpPr>
          <p:spPr>
            <a:xfrm>
              <a:off x="38837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121"/>
            <p:cNvSpPr/>
            <p:nvPr/>
          </p:nvSpPr>
          <p:spPr>
            <a:xfrm>
              <a:off x="38903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121"/>
            <p:cNvSpPr/>
            <p:nvPr/>
          </p:nvSpPr>
          <p:spPr>
            <a:xfrm>
              <a:off x="38888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121"/>
            <p:cNvSpPr/>
            <p:nvPr/>
          </p:nvSpPr>
          <p:spPr>
            <a:xfrm>
              <a:off x="389610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121"/>
            <p:cNvSpPr/>
            <p:nvPr/>
          </p:nvSpPr>
          <p:spPr>
            <a:xfrm>
              <a:off x="38947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121"/>
            <p:cNvSpPr/>
            <p:nvPr/>
          </p:nvSpPr>
          <p:spPr>
            <a:xfrm>
              <a:off x="39011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121"/>
            <p:cNvSpPr/>
            <p:nvPr/>
          </p:nvSpPr>
          <p:spPr>
            <a:xfrm>
              <a:off x="38997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121"/>
            <p:cNvSpPr/>
            <p:nvPr/>
          </p:nvSpPr>
          <p:spPr>
            <a:xfrm>
              <a:off x="390685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121"/>
            <p:cNvSpPr/>
            <p:nvPr/>
          </p:nvSpPr>
          <p:spPr>
            <a:xfrm>
              <a:off x="39054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121"/>
            <p:cNvSpPr/>
            <p:nvPr/>
          </p:nvSpPr>
          <p:spPr>
            <a:xfrm>
              <a:off x="39120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121"/>
            <p:cNvSpPr/>
            <p:nvPr/>
          </p:nvSpPr>
          <p:spPr>
            <a:xfrm>
              <a:off x="39105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121"/>
            <p:cNvSpPr/>
            <p:nvPr/>
          </p:nvSpPr>
          <p:spPr>
            <a:xfrm>
              <a:off x="391710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121"/>
            <p:cNvSpPr/>
            <p:nvPr/>
          </p:nvSpPr>
          <p:spPr>
            <a:xfrm>
              <a:off x="3915550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121"/>
            <p:cNvSpPr/>
            <p:nvPr/>
          </p:nvSpPr>
          <p:spPr>
            <a:xfrm>
              <a:off x="39228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121"/>
            <p:cNvSpPr/>
            <p:nvPr/>
          </p:nvSpPr>
          <p:spPr>
            <a:xfrm>
              <a:off x="39214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121"/>
            <p:cNvSpPr/>
            <p:nvPr/>
          </p:nvSpPr>
          <p:spPr>
            <a:xfrm>
              <a:off x="392787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0" y="95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121"/>
            <p:cNvSpPr/>
            <p:nvPr/>
          </p:nvSpPr>
          <p:spPr>
            <a:xfrm>
              <a:off x="39264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121"/>
            <p:cNvSpPr/>
            <p:nvPr/>
          </p:nvSpPr>
          <p:spPr>
            <a:xfrm>
              <a:off x="39337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121"/>
            <p:cNvSpPr/>
            <p:nvPr/>
          </p:nvSpPr>
          <p:spPr>
            <a:xfrm>
              <a:off x="39322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121"/>
            <p:cNvSpPr/>
            <p:nvPr/>
          </p:nvSpPr>
          <p:spPr>
            <a:xfrm>
              <a:off x="393880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121"/>
            <p:cNvSpPr/>
            <p:nvPr/>
          </p:nvSpPr>
          <p:spPr>
            <a:xfrm>
              <a:off x="3937250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121"/>
            <p:cNvSpPr/>
            <p:nvPr/>
          </p:nvSpPr>
          <p:spPr>
            <a:xfrm>
              <a:off x="39445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121"/>
            <p:cNvSpPr/>
            <p:nvPr/>
          </p:nvSpPr>
          <p:spPr>
            <a:xfrm>
              <a:off x="39431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121"/>
            <p:cNvSpPr/>
            <p:nvPr/>
          </p:nvSpPr>
          <p:spPr>
            <a:xfrm>
              <a:off x="394957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0" y="95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121"/>
            <p:cNvSpPr/>
            <p:nvPr/>
          </p:nvSpPr>
          <p:spPr>
            <a:xfrm>
              <a:off x="39481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121"/>
            <p:cNvSpPr/>
            <p:nvPr/>
          </p:nvSpPr>
          <p:spPr>
            <a:xfrm>
              <a:off x="39554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121"/>
            <p:cNvSpPr/>
            <p:nvPr/>
          </p:nvSpPr>
          <p:spPr>
            <a:xfrm>
              <a:off x="39539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121"/>
            <p:cNvSpPr/>
            <p:nvPr/>
          </p:nvSpPr>
          <p:spPr>
            <a:xfrm>
              <a:off x="396050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121"/>
            <p:cNvSpPr/>
            <p:nvPr/>
          </p:nvSpPr>
          <p:spPr>
            <a:xfrm>
              <a:off x="3958950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121"/>
            <p:cNvSpPr/>
            <p:nvPr/>
          </p:nvSpPr>
          <p:spPr>
            <a:xfrm>
              <a:off x="39662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121"/>
            <p:cNvSpPr/>
            <p:nvPr/>
          </p:nvSpPr>
          <p:spPr>
            <a:xfrm>
              <a:off x="39648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121"/>
            <p:cNvSpPr/>
            <p:nvPr/>
          </p:nvSpPr>
          <p:spPr>
            <a:xfrm>
              <a:off x="397127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0" y="95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121"/>
            <p:cNvSpPr/>
            <p:nvPr/>
          </p:nvSpPr>
          <p:spPr>
            <a:xfrm>
              <a:off x="39698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121"/>
            <p:cNvSpPr/>
            <p:nvPr/>
          </p:nvSpPr>
          <p:spPr>
            <a:xfrm>
              <a:off x="39771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121"/>
            <p:cNvSpPr/>
            <p:nvPr/>
          </p:nvSpPr>
          <p:spPr>
            <a:xfrm>
              <a:off x="39756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121"/>
            <p:cNvSpPr/>
            <p:nvPr/>
          </p:nvSpPr>
          <p:spPr>
            <a:xfrm>
              <a:off x="398220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121"/>
            <p:cNvSpPr/>
            <p:nvPr/>
          </p:nvSpPr>
          <p:spPr>
            <a:xfrm>
              <a:off x="3980650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121"/>
            <p:cNvSpPr/>
            <p:nvPr/>
          </p:nvSpPr>
          <p:spPr>
            <a:xfrm>
              <a:off x="3896100" y="1948325"/>
              <a:ext cx="76750" cy="11475"/>
            </a:xfrm>
            <a:custGeom>
              <a:rect b="b" l="l" r="r" t="t"/>
              <a:pathLst>
                <a:path extrusionOk="0" h="459" w="3070">
                  <a:moveTo>
                    <a:pt x="1535" y="0"/>
                  </a:moveTo>
                  <a:cubicBezTo>
                    <a:pt x="695" y="0"/>
                    <a:pt x="0" y="84"/>
                    <a:pt x="0" y="230"/>
                  </a:cubicBezTo>
                  <a:cubicBezTo>
                    <a:pt x="0" y="348"/>
                    <a:pt x="695" y="459"/>
                    <a:pt x="1535" y="459"/>
                  </a:cubicBezTo>
                  <a:cubicBezTo>
                    <a:pt x="2403" y="459"/>
                    <a:pt x="3070" y="348"/>
                    <a:pt x="3070" y="230"/>
                  </a:cubicBezTo>
                  <a:cubicBezTo>
                    <a:pt x="3070" y="84"/>
                    <a:pt x="2403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121"/>
            <p:cNvSpPr/>
            <p:nvPr/>
          </p:nvSpPr>
          <p:spPr>
            <a:xfrm>
              <a:off x="3882375" y="1933750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1" y="0"/>
                  </a:moveTo>
                  <a:lnTo>
                    <a:pt x="1" y="493"/>
                  </a:lnTo>
                  <a:cubicBezTo>
                    <a:pt x="1" y="695"/>
                    <a:pt x="924" y="840"/>
                    <a:pt x="2084" y="840"/>
                  </a:cubicBezTo>
                  <a:cubicBezTo>
                    <a:pt x="3237" y="840"/>
                    <a:pt x="4195" y="695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121"/>
            <p:cNvSpPr/>
            <p:nvPr/>
          </p:nvSpPr>
          <p:spPr>
            <a:xfrm>
              <a:off x="3882375" y="1933750"/>
              <a:ext cx="104875" cy="10950"/>
            </a:xfrm>
            <a:custGeom>
              <a:rect b="b" l="l" r="r" t="t"/>
              <a:pathLst>
                <a:path extrusionOk="0" h="438" w="4195">
                  <a:moveTo>
                    <a:pt x="1" y="0"/>
                  </a:moveTo>
                  <a:lnTo>
                    <a:pt x="1" y="118"/>
                  </a:lnTo>
                  <a:cubicBezTo>
                    <a:pt x="202" y="292"/>
                    <a:pt x="1042" y="438"/>
                    <a:pt x="2084" y="438"/>
                  </a:cubicBezTo>
                  <a:cubicBezTo>
                    <a:pt x="3126" y="438"/>
                    <a:pt x="3994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121"/>
            <p:cNvSpPr/>
            <p:nvPr/>
          </p:nvSpPr>
          <p:spPr>
            <a:xfrm>
              <a:off x="3882375" y="1925925"/>
              <a:ext cx="104875" cy="16525"/>
            </a:xfrm>
            <a:custGeom>
              <a:rect b="b" l="l" r="r" t="t"/>
              <a:pathLst>
                <a:path extrusionOk="0" h="661" w="4195">
                  <a:moveTo>
                    <a:pt x="2084" y="1"/>
                  </a:moveTo>
                  <a:cubicBezTo>
                    <a:pt x="924" y="1"/>
                    <a:pt x="1" y="140"/>
                    <a:pt x="1" y="313"/>
                  </a:cubicBezTo>
                  <a:cubicBezTo>
                    <a:pt x="1" y="522"/>
                    <a:pt x="924" y="660"/>
                    <a:pt x="2084" y="660"/>
                  </a:cubicBezTo>
                  <a:cubicBezTo>
                    <a:pt x="3237" y="660"/>
                    <a:pt x="4195" y="522"/>
                    <a:pt x="4195" y="313"/>
                  </a:cubicBezTo>
                  <a:cubicBezTo>
                    <a:pt x="4195" y="140"/>
                    <a:pt x="3237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121"/>
            <p:cNvSpPr/>
            <p:nvPr/>
          </p:nvSpPr>
          <p:spPr>
            <a:xfrm>
              <a:off x="3880825" y="1924375"/>
              <a:ext cx="107825" cy="19625"/>
            </a:xfrm>
            <a:custGeom>
              <a:rect b="b" l="l" r="r" t="t"/>
              <a:pathLst>
                <a:path extrusionOk="0" h="785" w="4313">
                  <a:moveTo>
                    <a:pt x="2146" y="118"/>
                  </a:moveTo>
                  <a:cubicBezTo>
                    <a:pt x="2722" y="118"/>
                    <a:pt x="3243" y="146"/>
                    <a:pt x="3618" y="202"/>
                  </a:cubicBezTo>
                  <a:cubicBezTo>
                    <a:pt x="3819" y="236"/>
                    <a:pt x="3965" y="292"/>
                    <a:pt x="4056" y="320"/>
                  </a:cubicBezTo>
                  <a:cubicBezTo>
                    <a:pt x="4111" y="320"/>
                    <a:pt x="4139" y="347"/>
                    <a:pt x="4167" y="375"/>
                  </a:cubicBezTo>
                  <a:lnTo>
                    <a:pt x="4201" y="375"/>
                  </a:lnTo>
                  <a:cubicBezTo>
                    <a:pt x="4201" y="375"/>
                    <a:pt x="4167" y="410"/>
                    <a:pt x="4139" y="438"/>
                  </a:cubicBezTo>
                  <a:cubicBezTo>
                    <a:pt x="4111" y="465"/>
                    <a:pt x="4028" y="493"/>
                    <a:pt x="3882" y="521"/>
                  </a:cubicBezTo>
                  <a:cubicBezTo>
                    <a:pt x="3535" y="611"/>
                    <a:pt x="2896" y="667"/>
                    <a:pt x="2146" y="667"/>
                  </a:cubicBezTo>
                  <a:cubicBezTo>
                    <a:pt x="1563" y="667"/>
                    <a:pt x="1042" y="639"/>
                    <a:pt x="695" y="584"/>
                  </a:cubicBezTo>
                  <a:cubicBezTo>
                    <a:pt x="493" y="549"/>
                    <a:pt x="347" y="493"/>
                    <a:pt x="236" y="465"/>
                  </a:cubicBezTo>
                  <a:cubicBezTo>
                    <a:pt x="209" y="438"/>
                    <a:pt x="174" y="438"/>
                    <a:pt x="146" y="410"/>
                  </a:cubicBezTo>
                  <a:lnTo>
                    <a:pt x="118" y="410"/>
                  </a:lnTo>
                  <a:lnTo>
                    <a:pt x="118" y="375"/>
                  </a:lnTo>
                  <a:lnTo>
                    <a:pt x="146" y="347"/>
                  </a:lnTo>
                  <a:cubicBezTo>
                    <a:pt x="209" y="320"/>
                    <a:pt x="292" y="292"/>
                    <a:pt x="410" y="264"/>
                  </a:cubicBezTo>
                  <a:cubicBezTo>
                    <a:pt x="785" y="174"/>
                    <a:pt x="1424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90"/>
                  </a:cubicBezTo>
                  <a:cubicBezTo>
                    <a:pt x="465" y="118"/>
                    <a:pt x="320" y="174"/>
                    <a:pt x="209" y="202"/>
                  </a:cubicBezTo>
                  <a:cubicBezTo>
                    <a:pt x="146" y="236"/>
                    <a:pt x="118" y="264"/>
                    <a:pt x="63" y="292"/>
                  </a:cubicBezTo>
                  <a:lnTo>
                    <a:pt x="35" y="320"/>
                  </a:lnTo>
                  <a:cubicBezTo>
                    <a:pt x="0" y="347"/>
                    <a:pt x="0" y="375"/>
                    <a:pt x="0" y="375"/>
                  </a:cubicBezTo>
                  <a:cubicBezTo>
                    <a:pt x="0" y="410"/>
                    <a:pt x="0" y="438"/>
                    <a:pt x="35" y="465"/>
                  </a:cubicBezTo>
                  <a:cubicBezTo>
                    <a:pt x="63" y="493"/>
                    <a:pt x="90" y="521"/>
                    <a:pt x="118" y="549"/>
                  </a:cubicBezTo>
                  <a:cubicBezTo>
                    <a:pt x="209" y="584"/>
                    <a:pt x="292" y="611"/>
                    <a:pt x="438" y="639"/>
                  </a:cubicBezTo>
                  <a:cubicBezTo>
                    <a:pt x="813" y="722"/>
                    <a:pt x="1452" y="785"/>
                    <a:pt x="2146" y="785"/>
                  </a:cubicBezTo>
                  <a:cubicBezTo>
                    <a:pt x="2722" y="785"/>
                    <a:pt x="3271" y="757"/>
                    <a:pt x="3646" y="695"/>
                  </a:cubicBezTo>
                  <a:cubicBezTo>
                    <a:pt x="3819" y="667"/>
                    <a:pt x="3993" y="611"/>
                    <a:pt x="4111" y="584"/>
                  </a:cubicBezTo>
                  <a:cubicBezTo>
                    <a:pt x="4167" y="549"/>
                    <a:pt x="4201" y="521"/>
                    <a:pt x="4229" y="493"/>
                  </a:cubicBezTo>
                  <a:cubicBezTo>
                    <a:pt x="4257" y="493"/>
                    <a:pt x="4257" y="465"/>
                    <a:pt x="4285" y="465"/>
                  </a:cubicBezTo>
                  <a:cubicBezTo>
                    <a:pt x="4285" y="438"/>
                    <a:pt x="4312" y="410"/>
                    <a:pt x="4312" y="375"/>
                  </a:cubicBezTo>
                  <a:cubicBezTo>
                    <a:pt x="4312" y="375"/>
                    <a:pt x="4285" y="347"/>
                    <a:pt x="4285" y="320"/>
                  </a:cubicBezTo>
                  <a:cubicBezTo>
                    <a:pt x="4257" y="292"/>
                    <a:pt x="4229" y="264"/>
                    <a:pt x="4201" y="236"/>
                  </a:cubicBezTo>
                  <a:cubicBezTo>
                    <a:pt x="4111" y="202"/>
                    <a:pt x="4028" y="174"/>
                    <a:pt x="3882" y="146"/>
                  </a:cubicBezTo>
                  <a:cubicBezTo>
                    <a:pt x="3507" y="63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121"/>
            <p:cNvSpPr/>
            <p:nvPr/>
          </p:nvSpPr>
          <p:spPr>
            <a:xfrm>
              <a:off x="388515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121"/>
            <p:cNvSpPr/>
            <p:nvPr/>
          </p:nvSpPr>
          <p:spPr>
            <a:xfrm>
              <a:off x="38837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121"/>
            <p:cNvSpPr/>
            <p:nvPr/>
          </p:nvSpPr>
          <p:spPr>
            <a:xfrm>
              <a:off x="38903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121"/>
            <p:cNvSpPr/>
            <p:nvPr/>
          </p:nvSpPr>
          <p:spPr>
            <a:xfrm>
              <a:off x="38888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121"/>
            <p:cNvSpPr/>
            <p:nvPr/>
          </p:nvSpPr>
          <p:spPr>
            <a:xfrm>
              <a:off x="389610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121"/>
            <p:cNvSpPr/>
            <p:nvPr/>
          </p:nvSpPr>
          <p:spPr>
            <a:xfrm>
              <a:off x="38947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121"/>
            <p:cNvSpPr/>
            <p:nvPr/>
          </p:nvSpPr>
          <p:spPr>
            <a:xfrm>
              <a:off x="39011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121"/>
            <p:cNvSpPr/>
            <p:nvPr/>
          </p:nvSpPr>
          <p:spPr>
            <a:xfrm>
              <a:off x="38997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5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121"/>
            <p:cNvSpPr/>
            <p:nvPr/>
          </p:nvSpPr>
          <p:spPr>
            <a:xfrm>
              <a:off x="390685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121"/>
            <p:cNvSpPr/>
            <p:nvPr/>
          </p:nvSpPr>
          <p:spPr>
            <a:xfrm>
              <a:off x="39054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121"/>
            <p:cNvSpPr/>
            <p:nvPr/>
          </p:nvSpPr>
          <p:spPr>
            <a:xfrm>
              <a:off x="39120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121"/>
            <p:cNvSpPr/>
            <p:nvPr/>
          </p:nvSpPr>
          <p:spPr>
            <a:xfrm>
              <a:off x="39105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121"/>
            <p:cNvSpPr/>
            <p:nvPr/>
          </p:nvSpPr>
          <p:spPr>
            <a:xfrm>
              <a:off x="391710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121"/>
            <p:cNvSpPr/>
            <p:nvPr/>
          </p:nvSpPr>
          <p:spPr>
            <a:xfrm>
              <a:off x="3915550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121"/>
            <p:cNvSpPr/>
            <p:nvPr/>
          </p:nvSpPr>
          <p:spPr>
            <a:xfrm>
              <a:off x="39228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121"/>
            <p:cNvSpPr/>
            <p:nvPr/>
          </p:nvSpPr>
          <p:spPr>
            <a:xfrm>
              <a:off x="39214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121"/>
            <p:cNvSpPr/>
            <p:nvPr/>
          </p:nvSpPr>
          <p:spPr>
            <a:xfrm>
              <a:off x="392787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0" y="95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121"/>
            <p:cNvSpPr/>
            <p:nvPr/>
          </p:nvSpPr>
          <p:spPr>
            <a:xfrm>
              <a:off x="39264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121"/>
            <p:cNvSpPr/>
            <p:nvPr/>
          </p:nvSpPr>
          <p:spPr>
            <a:xfrm>
              <a:off x="39337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121"/>
            <p:cNvSpPr/>
            <p:nvPr/>
          </p:nvSpPr>
          <p:spPr>
            <a:xfrm>
              <a:off x="39322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121"/>
            <p:cNvSpPr/>
            <p:nvPr/>
          </p:nvSpPr>
          <p:spPr>
            <a:xfrm>
              <a:off x="393880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121"/>
            <p:cNvSpPr/>
            <p:nvPr/>
          </p:nvSpPr>
          <p:spPr>
            <a:xfrm>
              <a:off x="3937250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121"/>
            <p:cNvSpPr/>
            <p:nvPr/>
          </p:nvSpPr>
          <p:spPr>
            <a:xfrm>
              <a:off x="39445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121"/>
            <p:cNvSpPr/>
            <p:nvPr/>
          </p:nvSpPr>
          <p:spPr>
            <a:xfrm>
              <a:off x="39431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121"/>
            <p:cNvSpPr/>
            <p:nvPr/>
          </p:nvSpPr>
          <p:spPr>
            <a:xfrm>
              <a:off x="394957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0" y="95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121"/>
            <p:cNvSpPr/>
            <p:nvPr/>
          </p:nvSpPr>
          <p:spPr>
            <a:xfrm>
              <a:off x="39481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121"/>
            <p:cNvSpPr/>
            <p:nvPr/>
          </p:nvSpPr>
          <p:spPr>
            <a:xfrm>
              <a:off x="39554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121"/>
            <p:cNvSpPr/>
            <p:nvPr/>
          </p:nvSpPr>
          <p:spPr>
            <a:xfrm>
              <a:off x="39539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121"/>
            <p:cNvSpPr/>
            <p:nvPr/>
          </p:nvSpPr>
          <p:spPr>
            <a:xfrm>
              <a:off x="396050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121"/>
            <p:cNvSpPr/>
            <p:nvPr/>
          </p:nvSpPr>
          <p:spPr>
            <a:xfrm>
              <a:off x="3958950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121"/>
            <p:cNvSpPr/>
            <p:nvPr/>
          </p:nvSpPr>
          <p:spPr>
            <a:xfrm>
              <a:off x="39662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121"/>
            <p:cNvSpPr/>
            <p:nvPr/>
          </p:nvSpPr>
          <p:spPr>
            <a:xfrm>
              <a:off x="39648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121"/>
            <p:cNvSpPr/>
            <p:nvPr/>
          </p:nvSpPr>
          <p:spPr>
            <a:xfrm>
              <a:off x="397127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0" y="95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121"/>
            <p:cNvSpPr/>
            <p:nvPr/>
          </p:nvSpPr>
          <p:spPr>
            <a:xfrm>
              <a:off x="39698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121"/>
            <p:cNvSpPr/>
            <p:nvPr/>
          </p:nvSpPr>
          <p:spPr>
            <a:xfrm>
              <a:off x="39771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121"/>
            <p:cNvSpPr/>
            <p:nvPr/>
          </p:nvSpPr>
          <p:spPr>
            <a:xfrm>
              <a:off x="39756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121"/>
            <p:cNvSpPr/>
            <p:nvPr/>
          </p:nvSpPr>
          <p:spPr>
            <a:xfrm>
              <a:off x="398220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121"/>
            <p:cNvSpPr/>
            <p:nvPr/>
          </p:nvSpPr>
          <p:spPr>
            <a:xfrm>
              <a:off x="3980650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8" y="1070"/>
                  </a:lnTo>
                  <a:lnTo>
                    <a:pt x="208" y="1015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121"/>
            <p:cNvSpPr/>
            <p:nvPr/>
          </p:nvSpPr>
          <p:spPr>
            <a:xfrm>
              <a:off x="3896100" y="1928700"/>
              <a:ext cx="76750" cy="10975"/>
            </a:xfrm>
            <a:custGeom>
              <a:rect b="b" l="l" r="r" t="t"/>
              <a:pathLst>
                <a:path extrusionOk="0" h="439" w="3070">
                  <a:moveTo>
                    <a:pt x="1535" y="1"/>
                  </a:moveTo>
                  <a:cubicBezTo>
                    <a:pt x="695" y="1"/>
                    <a:pt x="0" y="91"/>
                    <a:pt x="0" y="202"/>
                  </a:cubicBezTo>
                  <a:cubicBezTo>
                    <a:pt x="0" y="348"/>
                    <a:pt x="695" y="438"/>
                    <a:pt x="1535" y="438"/>
                  </a:cubicBezTo>
                  <a:cubicBezTo>
                    <a:pt x="2403" y="438"/>
                    <a:pt x="3070" y="348"/>
                    <a:pt x="3070" y="202"/>
                  </a:cubicBezTo>
                  <a:cubicBezTo>
                    <a:pt x="3070" y="91"/>
                    <a:pt x="2403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121"/>
            <p:cNvSpPr/>
            <p:nvPr/>
          </p:nvSpPr>
          <p:spPr>
            <a:xfrm>
              <a:off x="3882375" y="1914300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1" y="0"/>
                  </a:moveTo>
                  <a:lnTo>
                    <a:pt x="1" y="493"/>
                  </a:lnTo>
                  <a:cubicBezTo>
                    <a:pt x="1" y="667"/>
                    <a:pt x="924" y="841"/>
                    <a:pt x="2084" y="841"/>
                  </a:cubicBezTo>
                  <a:cubicBezTo>
                    <a:pt x="3237" y="841"/>
                    <a:pt x="4195" y="667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121"/>
            <p:cNvSpPr/>
            <p:nvPr/>
          </p:nvSpPr>
          <p:spPr>
            <a:xfrm>
              <a:off x="3882375" y="1914300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1" y="0"/>
                  </a:moveTo>
                  <a:lnTo>
                    <a:pt x="1" y="118"/>
                  </a:lnTo>
                  <a:cubicBezTo>
                    <a:pt x="202" y="292"/>
                    <a:pt x="1042" y="403"/>
                    <a:pt x="2084" y="403"/>
                  </a:cubicBezTo>
                  <a:cubicBezTo>
                    <a:pt x="3126" y="403"/>
                    <a:pt x="3994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121"/>
            <p:cNvSpPr/>
            <p:nvPr/>
          </p:nvSpPr>
          <p:spPr>
            <a:xfrm>
              <a:off x="3882375" y="1906325"/>
              <a:ext cx="104875" cy="16675"/>
            </a:xfrm>
            <a:custGeom>
              <a:rect b="b" l="l" r="r" t="t"/>
              <a:pathLst>
                <a:path extrusionOk="0" h="667" w="4195">
                  <a:moveTo>
                    <a:pt x="2084" y="0"/>
                  </a:moveTo>
                  <a:cubicBezTo>
                    <a:pt x="924" y="0"/>
                    <a:pt x="1" y="146"/>
                    <a:pt x="1" y="319"/>
                  </a:cubicBezTo>
                  <a:cubicBezTo>
                    <a:pt x="1" y="521"/>
                    <a:pt x="924" y="667"/>
                    <a:pt x="2084" y="667"/>
                  </a:cubicBezTo>
                  <a:cubicBezTo>
                    <a:pt x="3237" y="667"/>
                    <a:pt x="4195" y="521"/>
                    <a:pt x="4195" y="319"/>
                  </a:cubicBezTo>
                  <a:cubicBezTo>
                    <a:pt x="4195" y="146"/>
                    <a:pt x="3237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121"/>
            <p:cNvSpPr/>
            <p:nvPr/>
          </p:nvSpPr>
          <p:spPr>
            <a:xfrm>
              <a:off x="3880825" y="1904925"/>
              <a:ext cx="107825" cy="19475"/>
            </a:xfrm>
            <a:custGeom>
              <a:rect b="b" l="l" r="r" t="t"/>
              <a:pathLst>
                <a:path extrusionOk="0" h="779" w="4313">
                  <a:moveTo>
                    <a:pt x="2146" y="112"/>
                  </a:moveTo>
                  <a:cubicBezTo>
                    <a:pt x="2722" y="112"/>
                    <a:pt x="3243" y="146"/>
                    <a:pt x="3618" y="202"/>
                  </a:cubicBezTo>
                  <a:cubicBezTo>
                    <a:pt x="3819" y="230"/>
                    <a:pt x="3965" y="257"/>
                    <a:pt x="4056" y="320"/>
                  </a:cubicBezTo>
                  <a:cubicBezTo>
                    <a:pt x="4111" y="320"/>
                    <a:pt x="4139" y="348"/>
                    <a:pt x="4167" y="348"/>
                  </a:cubicBezTo>
                  <a:lnTo>
                    <a:pt x="4201" y="375"/>
                  </a:lnTo>
                  <a:cubicBezTo>
                    <a:pt x="4201" y="375"/>
                    <a:pt x="4167" y="403"/>
                    <a:pt x="4139" y="403"/>
                  </a:cubicBezTo>
                  <a:cubicBezTo>
                    <a:pt x="4111" y="431"/>
                    <a:pt x="4028" y="493"/>
                    <a:pt x="3882" y="521"/>
                  </a:cubicBezTo>
                  <a:cubicBezTo>
                    <a:pt x="3535" y="605"/>
                    <a:pt x="2896" y="667"/>
                    <a:pt x="2146" y="667"/>
                  </a:cubicBezTo>
                  <a:cubicBezTo>
                    <a:pt x="1563" y="667"/>
                    <a:pt x="1042" y="632"/>
                    <a:pt x="695" y="549"/>
                  </a:cubicBezTo>
                  <a:cubicBezTo>
                    <a:pt x="493" y="521"/>
                    <a:pt x="347" y="493"/>
                    <a:pt x="236" y="459"/>
                  </a:cubicBezTo>
                  <a:cubicBezTo>
                    <a:pt x="209" y="431"/>
                    <a:pt x="174" y="431"/>
                    <a:pt x="146" y="403"/>
                  </a:cubicBezTo>
                  <a:lnTo>
                    <a:pt x="118" y="375"/>
                  </a:lnTo>
                  <a:lnTo>
                    <a:pt x="146" y="348"/>
                  </a:lnTo>
                  <a:cubicBezTo>
                    <a:pt x="209" y="320"/>
                    <a:pt x="292" y="285"/>
                    <a:pt x="410" y="257"/>
                  </a:cubicBezTo>
                  <a:cubicBezTo>
                    <a:pt x="785" y="174"/>
                    <a:pt x="1424" y="112"/>
                    <a:pt x="2146" y="112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84"/>
                  </a:cubicBezTo>
                  <a:cubicBezTo>
                    <a:pt x="465" y="112"/>
                    <a:pt x="320" y="146"/>
                    <a:pt x="209" y="202"/>
                  </a:cubicBezTo>
                  <a:cubicBezTo>
                    <a:pt x="146" y="230"/>
                    <a:pt x="118" y="230"/>
                    <a:pt x="63" y="257"/>
                  </a:cubicBezTo>
                  <a:cubicBezTo>
                    <a:pt x="63" y="285"/>
                    <a:pt x="35" y="285"/>
                    <a:pt x="35" y="320"/>
                  </a:cubicBezTo>
                  <a:cubicBezTo>
                    <a:pt x="0" y="348"/>
                    <a:pt x="0" y="348"/>
                    <a:pt x="0" y="375"/>
                  </a:cubicBezTo>
                  <a:cubicBezTo>
                    <a:pt x="0" y="403"/>
                    <a:pt x="0" y="431"/>
                    <a:pt x="35" y="431"/>
                  </a:cubicBezTo>
                  <a:cubicBezTo>
                    <a:pt x="63" y="493"/>
                    <a:pt x="90" y="521"/>
                    <a:pt x="118" y="521"/>
                  </a:cubicBezTo>
                  <a:cubicBezTo>
                    <a:pt x="209" y="577"/>
                    <a:pt x="292" y="605"/>
                    <a:pt x="438" y="632"/>
                  </a:cubicBezTo>
                  <a:cubicBezTo>
                    <a:pt x="813" y="723"/>
                    <a:pt x="1452" y="778"/>
                    <a:pt x="2146" y="778"/>
                  </a:cubicBezTo>
                  <a:cubicBezTo>
                    <a:pt x="2722" y="778"/>
                    <a:pt x="3271" y="750"/>
                    <a:pt x="3646" y="667"/>
                  </a:cubicBezTo>
                  <a:cubicBezTo>
                    <a:pt x="3819" y="632"/>
                    <a:pt x="3993" y="605"/>
                    <a:pt x="4111" y="577"/>
                  </a:cubicBezTo>
                  <a:cubicBezTo>
                    <a:pt x="4167" y="549"/>
                    <a:pt x="4201" y="521"/>
                    <a:pt x="4229" y="493"/>
                  </a:cubicBezTo>
                  <a:cubicBezTo>
                    <a:pt x="4257" y="493"/>
                    <a:pt x="4257" y="459"/>
                    <a:pt x="4285" y="431"/>
                  </a:cubicBezTo>
                  <a:cubicBezTo>
                    <a:pt x="4285" y="431"/>
                    <a:pt x="4312" y="403"/>
                    <a:pt x="4312" y="375"/>
                  </a:cubicBezTo>
                  <a:cubicBezTo>
                    <a:pt x="4312" y="348"/>
                    <a:pt x="4285" y="348"/>
                    <a:pt x="4285" y="320"/>
                  </a:cubicBezTo>
                  <a:cubicBezTo>
                    <a:pt x="4257" y="285"/>
                    <a:pt x="4229" y="257"/>
                    <a:pt x="4201" y="230"/>
                  </a:cubicBezTo>
                  <a:cubicBezTo>
                    <a:pt x="4111" y="202"/>
                    <a:pt x="4028" y="174"/>
                    <a:pt x="3882" y="146"/>
                  </a:cubicBezTo>
                  <a:cubicBezTo>
                    <a:pt x="3507" y="56"/>
                    <a:pt x="2868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121"/>
            <p:cNvSpPr/>
            <p:nvPr/>
          </p:nvSpPr>
          <p:spPr>
            <a:xfrm>
              <a:off x="388515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121"/>
            <p:cNvSpPr/>
            <p:nvPr/>
          </p:nvSpPr>
          <p:spPr>
            <a:xfrm>
              <a:off x="388377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121"/>
            <p:cNvSpPr/>
            <p:nvPr/>
          </p:nvSpPr>
          <p:spPr>
            <a:xfrm>
              <a:off x="389037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121"/>
            <p:cNvSpPr/>
            <p:nvPr/>
          </p:nvSpPr>
          <p:spPr>
            <a:xfrm>
              <a:off x="38888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121"/>
            <p:cNvSpPr/>
            <p:nvPr/>
          </p:nvSpPr>
          <p:spPr>
            <a:xfrm>
              <a:off x="389610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121"/>
            <p:cNvSpPr/>
            <p:nvPr/>
          </p:nvSpPr>
          <p:spPr>
            <a:xfrm>
              <a:off x="389470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121"/>
            <p:cNvSpPr/>
            <p:nvPr/>
          </p:nvSpPr>
          <p:spPr>
            <a:xfrm>
              <a:off x="39011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121"/>
            <p:cNvSpPr/>
            <p:nvPr/>
          </p:nvSpPr>
          <p:spPr>
            <a:xfrm>
              <a:off x="389975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121"/>
            <p:cNvSpPr/>
            <p:nvPr/>
          </p:nvSpPr>
          <p:spPr>
            <a:xfrm>
              <a:off x="390685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121"/>
            <p:cNvSpPr/>
            <p:nvPr/>
          </p:nvSpPr>
          <p:spPr>
            <a:xfrm>
              <a:off x="390547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121"/>
            <p:cNvSpPr/>
            <p:nvPr/>
          </p:nvSpPr>
          <p:spPr>
            <a:xfrm>
              <a:off x="391207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121"/>
            <p:cNvSpPr/>
            <p:nvPr/>
          </p:nvSpPr>
          <p:spPr>
            <a:xfrm>
              <a:off x="391050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121"/>
            <p:cNvSpPr/>
            <p:nvPr/>
          </p:nvSpPr>
          <p:spPr>
            <a:xfrm>
              <a:off x="391710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121"/>
            <p:cNvSpPr/>
            <p:nvPr/>
          </p:nvSpPr>
          <p:spPr>
            <a:xfrm>
              <a:off x="3915550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121"/>
            <p:cNvSpPr/>
            <p:nvPr/>
          </p:nvSpPr>
          <p:spPr>
            <a:xfrm>
              <a:off x="39228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121"/>
            <p:cNvSpPr/>
            <p:nvPr/>
          </p:nvSpPr>
          <p:spPr>
            <a:xfrm>
              <a:off x="392145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121"/>
            <p:cNvSpPr/>
            <p:nvPr/>
          </p:nvSpPr>
          <p:spPr>
            <a:xfrm>
              <a:off x="392787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121"/>
            <p:cNvSpPr/>
            <p:nvPr/>
          </p:nvSpPr>
          <p:spPr>
            <a:xfrm>
              <a:off x="392647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121"/>
            <p:cNvSpPr/>
            <p:nvPr/>
          </p:nvSpPr>
          <p:spPr>
            <a:xfrm>
              <a:off x="393377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121"/>
            <p:cNvSpPr/>
            <p:nvPr/>
          </p:nvSpPr>
          <p:spPr>
            <a:xfrm>
              <a:off x="393220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121"/>
            <p:cNvSpPr/>
            <p:nvPr/>
          </p:nvSpPr>
          <p:spPr>
            <a:xfrm>
              <a:off x="393880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121"/>
            <p:cNvSpPr/>
            <p:nvPr/>
          </p:nvSpPr>
          <p:spPr>
            <a:xfrm>
              <a:off x="3937250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121"/>
            <p:cNvSpPr/>
            <p:nvPr/>
          </p:nvSpPr>
          <p:spPr>
            <a:xfrm>
              <a:off x="39445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121"/>
            <p:cNvSpPr/>
            <p:nvPr/>
          </p:nvSpPr>
          <p:spPr>
            <a:xfrm>
              <a:off x="394315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121"/>
            <p:cNvSpPr/>
            <p:nvPr/>
          </p:nvSpPr>
          <p:spPr>
            <a:xfrm>
              <a:off x="394957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121"/>
            <p:cNvSpPr/>
            <p:nvPr/>
          </p:nvSpPr>
          <p:spPr>
            <a:xfrm>
              <a:off x="394817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121"/>
            <p:cNvSpPr/>
            <p:nvPr/>
          </p:nvSpPr>
          <p:spPr>
            <a:xfrm>
              <a:off x="395547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121"/>
            <p:cNvSpPr/>
            <p:nvPr/>
          </p:nvSpPr>
          <p:spPr>
            <a:xfrm>
              <a:off x="395390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121"/>
            <p:cNvSpPr/>
            <p:nvPr/>
          </p:nvSpPr>
          <p:spPr>
            <a:xfrm>
              <a:off x="396050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121"/>
            <p:cNvSpPr/>
            <p:nvPr/>
          </p:nvSpPr>
          <p:spPr>
            <a:xfrm>
              <a:off x="3958950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121"/>
            <p:cNvSpPr/>
            <p:nvPr/>
          </p:nvSpPr>
          <p:spPr>
            <a:xfrm>
              <a:off x="39662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121"/>
            <p:cNvSpPr/>
            <p:nvPr/>
          </p:nvSpPr>
          <p:spPr>
            <a:xfrm>
              <a:off x="396485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121"/>
            <p:cNvSpPr/>
            <p:nvPr/>
          </p:nvSpPr>
          <p:spPr>
            <a:xfrm>
              <a:off x="397127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121"/>
            <p:cNvSpPr/>
            <p:nvPr/>
          </p:nvSpPr>
          <p:spPr>
            <a:xfrm>
              <a:off x="396987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121"/>
            <p:cNvSpPr/>
            <p:nvPr/>
          </p:nvSpPr>
          <p:spPr>
            <a:xfrm>
              <a:off x="397717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121"/>
            <p:cNvSpPr/>
            <p:nvPr/>
          </p:nvSpPr>
          <p:spPr>
            <a:xfrm>
              <a:off x="397560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121"/>
            <p:cNvSpPr/>
            <p:nvPr/>
          </p:nvSpPr>
          <p:spPr>
            <a:xfrm>
              <a:off x="398220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121"/>
            <p:cNvSpPr/>
            <p:nvPr/>
          </p:nvSpPr>
          <p:spPr>
            <a:xfrm>
              <a:off x="3980650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8" y="1077"/>
                  </a:lnTo>
                  <a:lnTo>
                    <a:pt x="208" y="1014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121"/>
            <p:cNvSpPr/>
            <p:nvPr/>
          </p:nvSpPr>
          <p:spPr>
            <a:xfrm>
              <a:off x="3896100" y="1908575"/>
              <a:ext cx="76750" cy="11475"/>
            </a:xfrm>
            <a:custGeom>
              <a:rect b="b" l="l" r="r" t="t"/>
              <a:pathLst>
                <a:path extrusionOk="0" h="459" w="3070">
                  <a:moveTo>
                    <a:pt x="1535" y="0"/>
                  </a:moveTo>
                  <a:cubicBezTo>
                    <a:pt x="695" y="0"/>
                    <a:pt x="0" y="111"/>
                    <a:pt x="0" y="229"/>
                  </a:cubicBezTo>
                  <a:cubicBezTo>
                    <a:pt x="0" y="375"/>
                    <a:pt x="695" y="459"/>
                    <a:pt x="1535" y="459"/>
                  </a:cubicBezTo>
                  <a:cubicBezTo>
                    <a:pt x="2403" y="459"/>
                    <a:pt x="3070" y="375"/>
                    <a:pt x="3070" y="229"/>
                  </a:cubicBezTo>
                  <a:cubicBezTo>
                    <a:pt x="3070" y="111"/>
                    <a:pt x="2403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121"/>
            <p:cNvSpPr/>
            <p:nvPr/>
          </p:nvSpPr>
          <p:spPr>
            <a:xfrm>
              <a:off x="4040700" y="2012725"/>
              <a:ext cx="130225" cy="31100"/>
            </a:xfrm>
            <a:custGeom>
              <a:rect b="b" l="l" r="r" t="t"/>
              <a:pathLst>
                <a:path extrusionOk="0" h="1244" w="5209">
                  <a:moveTo>
                    <a:pt x="2605" y="1"/>
                  </a:moveTo>
                  <a:cubicBezTo>
                    <a:pt x="1160" y="1"/>
                    <a:pt x="1" y="285"/>
                    <a:pt x="1" y="633"/>
                  </a:cubicBezTo>
                  <a:cubicBezTo>
                    <a:pt x="1" y="980"/>
                    <a:pt x="1160" y="1244"/>
                    <a:pt x="2605" y="1244"/>
                  </a:cubicBezTo>
                  <a:cubicBezTo>
                    <a:pt x="4056" y="1244"/>
                    <a:pt x="5209" y="980"/>
                    <a:pt x="5209" y="633"/>
                  </a:cubicBezTo>
                  <a:cubicBezTo>
                    <a:pt x="5209" y="285"/>
                    <a:pt x="4056" y="1"/>
                    <a:pt x="2605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121"/>
            <p:cNvSpPr/>
            <p:nvPr/>
          </p:nvSpPr>
          <p:spPr>
            <a:xfrm>
              <a:off x="4053725" y="2012725"/>
              <a:ext cx="104175" cy="20875"/>
            </a:xfrm>
            <a:custGeom>
              <a:rect b="b" l="l" r="r" t="t"/>
              <a:pathLst>
                <a:path extrusionOk="0" h="835" w="4167">
                  <a:moveTo>
                    <a:pt x="1" y="1"/>
                  </a:moveTo>
                  <a:lnTo>
                    <a:pt x="1" y="487"/>
                  </a:lnTo>
                  <a:cubicBezTo>
                    <a:pt x="1" y="695"/>
                    <a:pt x="931" y="834"/>
                    <a:pt x="2084" y="834"/>
                  </a:cubicBezTo>
                  <a:cubicBezTo>
                    <a:pt x="3243" y="834"/>
                    <a:pt x="4167" y="695"/>
                    <a:pt x="4167" y="487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121"/>
            <p:cNvSpPr/>
            <p:nvPr/>
          </p:nvSpPr>
          <p:spPr>
            <a:xfrm>
              <a:off x="4053725" y="2012725"/>
              <a:ext cx="104175" cy="10800"/>
            </a:xfrm>
            <a:custGeom>
              <a:rect b="b" l="l" r="r" t="t"/>
              <a:pathLst>
                <a:path extrusionOk="0" h="432" w="4167">
                  <a:moveTo>
                    <a:pt x="1" y="1"/>
                  </a:moveTo>
                  <a:lnTo>
                    <a:pt x="1" y="112"/>
                  </a:lnTo>
                  <a:cubicBezTo>
                    <a:pt x="174" y="285"/>
                    <a:pt x="1042" y="431"/>
                    <a:pt x="2084" y="431"/>
                  </a:cubicBezTo>
                  <a:cubicBezTo>
                    <a:pt x="3125" y="431"/>
                    <a:pt x="3993" y="285"/>
                    <a:pt x="4167" y="112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121"/>
            <p:cNvSpPr/>
            <p:nvPr/>
          </p:nvSpPr>
          <p:spPr>
            <a:xfrm>
              <a:off x="4053725" y="2004750"/>
              <a:ext cx="104175" cy="16675"/>
            </a:xfrm>
            <a:custGeom>
              <a:rect b="b" l="l" r="r" t="t"/>
              <a:pathLst>
                <a:path extrusionOk="0" h="667" w="4167">
                  <a:moveTo>
                    <a:pt x="2084" y="0"/>
                  </a:moveTo>
                  <a:cubicBezTo>
                    <a:pt x="931" y="0"/>
                    <a:pt x="1" y="146"/>
                    <a:pt x="1" y="320"/>
                  </a:cubicBezTo>
                  <a:cubicBezTo>
                    <a:pt x="1" y="521"/>
                    <a:pt x="931" y="667"/>
                    <a:pt x="2084" y="667"/>
                  </a:cubicBezTo>
                  <a:cubicBezTo>
                    <a:pt x="3243" y="667"/>
                    <a:pt x="4167" y="521"/>
                    <a:pt x="4167" y="320"/>
                  </a:cubicBezTo>
                  <a:cubicBezTo>
                    <a:pt x="4167" y="146"/>
                    <a:pt x="3243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121"/>
            <p:cNvSpPr/>
            <p:nvPr/>
          </p:nvSpPr>
          <p:spPr>
            <a:xfrm>
              <a:off x="4052325" y="2003175"/>
              <a:ext cx="107150" cy="19650"/>
            </a:xfrm>
            <a:custGeom>
              <a:rect b="b" l="l" r="r" t="t"/>
              <a:pathLst>
                <a:path extrusionOk="0" h="786" w="4286">
                  <a:moveTo>
                    <a:pt x="2140" y="119"/>
                  </a:moveTo>
                  <a:cubicBezTo>
                    <a:pt x="2723" y="119"/>
                    <a:pt x="3244" y="147"/>
                    <a:pt x="3619" y="209"/>
                  </a:cubicBezTo>
                  <a:cubicBezTo>
                    <a:pt x="3792" y="237"/>
                    <a:pt x="3966" y="265"/>
                    <a:pt x="4049" y="320"/>
                  </a:cubicBezTo>
                  <a:cubicBezTo>
                    <a:pt x="4112" y="320"/>
                    <a:pt x="4140" y="348"/>
                    <a:pt x="4167" y="383"/>
                  </a:cubicBezTo>
                  <a:cubicBezTo>
                    <a:pt x="4167" y="383"/>
                    <a:pt x="4167" y="411"/>
                    <a:pt x="4140" y="438"/>
                  </a:cubicBezTo>
                  <a:cubicBezTo>
                    <a:pt x="4112" y="466"/>
                    <a:pt x="3994" y="494"/>
                    <a:pt x="3876" y="522"/>
                  </a:cubicBezTo>
                  <a:cubicBezTo>
                    <a:pt x="3529" y="612"/>
                    <a:pt x="2862" y="667"/>
                    <a:pt x="2140" y="667"/>
                  </a:cubicBezTo>
                  <a:cubicBezTo>
                    <a:pt x="1563" y="667"/>
                    <a:pt x="1043" y="640"/>
                    <a:pt x="668" y="584"/>
                  </a:cubicBezTo>
                  <a:cubicBezTo>
                    <a:pt x="494" y="556"/>
                    <a:pt x="348" y="494"/>
                    <a:pt x="230" y="466"/>
                  </a:cubicBezTo>
                  <a:cubicBezTo>
                    <a:pt x="202" y="438"/>
                    <a:pt x="147" y="438"/>
                    <a:pt x="147" y="411"/>
                  </a:cubicBezTo>
                  <a:lnTo>
                    <a:pt x="119" y="383"/>
                  </a:lnTo>
                  <a:lnTo>
                    <a:pt x="147" y="348"/>
                  </a:lnTo>
                  <a:cubicBezTo>
                    <a:pt x="202" y="320"/>
                    <a:pt x="293" y="292"/>
                    <a:pt x="404" y="265"/>
                  </a:cubicBezTo>
                  <a:cubicBezTo>
                    <a:pt x="779" y="174"/>
                    <a:pt x="1418" y="119"/>
                    <a:pt x="2140" y="119"/>
                  </a:cubicBezTo>
                  <a:close/>
                  <a:moveTo>
                    <a:pt x="2140" y="1"/>
                  </a:moveTo>
                  <a:cubicBezTo>
                    <a:pt x="1563" y="1"/>
                    <a:pt x="1043" y="36"/>
                    <a:pt x="668" y="91"/>
                  </a:cubicBezTo>
                  <a:cubicBezTo>
                    <a:pt x="466" y="119"/>
                    <a:pt x="320" y="174"/>
                    <a:pt x="202" y="209"/>
                  </a:cubicBezTo>
                  <a:cubicBezTo>
                    <a:pt x="147" y="237"/>
                    <a:pt x="84" y="265"/>
                    <a:pt x="57" y="265"/>
                  </a:cubicBezTo>
                  <a:cubicBezTo>
                    <a:pt x="57" y="292"/>
                    <a:pt x="29" y="292"/>
                    <a:pt x="29" y="320"/>
                  </a:cubicBezTo>
                  <a:cubicBezTo>
                    <a:pt x="1" y="348"/>
                    <a:pt x="1" y="383"/>
                    <a:pt x="1" y="383"/>
                  </a:cubicBezTo>
                  <a:cubicBezTo>
                    <a:pt x="1" y="411"/>
                    <a:pt x="1" y="438"/>
                    <a:pt x="29" y="466"/>
                  </a:cubicBezTo>
                  <a:cubicBezTo>
                    <a:pt x="29" y="494"/>
                    <a:pt x="57" y="522"/>
                    <a:pt x="119" y="522"/>
                  </a:cubicBezTo>
                  <a:cubicBezTo>
                    <a:pt x="175" y="584"/>
                    <a:pt x="293" y="612"/>
                    <a:pt x="404" y="640"/>
                  </a:cubicBezTo>
                  <a:cubicBezTo>
                    <a:pt x="813" y="730"/>
                    <a:pt x="1418" y="785"/>
                    <a:pt x="2140" y="785"/>
                  </a:cubicBezTo>
                  <a:cubicBezTo>
                    <a:pt x="2723" y="785"/>
                    <a:pt x="3244" y="758"/>
                    <a:pt x="3647" y="695"/>
                  </a:cubicBezTo>
                  <a:cubicBezTo>
                    <a:pt x="3820" y="640"/>
                    <a:pt x="3994" y="612"/>
                    <a:pt x="4077" y="584"/>
                  </a:cubicBezTo>
                  <a:cubicBezTo>
                    <a:pt x="4140" y="556"/>
                    <a:pt x="4195" y="522"/>
                    <a:pt x="4223" y="494"/>
                  </a:cubicBezTo>
                  <a:cubicBezTo>
                    <a:pt x="4251" y="494"/>
                    <a:pt x="4251" y="466"/>
                    <a:pt x="4285" y="466"/>
                  </a:cubicBezTo>
                  <a:lnTo>
                    <a:pt x="4285" y="383"/>
                  </a:lnTo>
                  <a:lnTo>
                    <a:pt x="4285" y="320"/>
                  </a:lnTo>
                  <a:cubicBezTo>
                    <a:pt x="4251" y="292"/>
                    <a:pt x="4223" y="265"/>
                    <a:pt x="4167" y="237"/>
                  </a:cubicBezTo>
                  <a:cubicBezTo>
                    <a:pt x="4112" y="209"/>
                    <a:pt x="3994" y="174"/>
                    <a:pt x="3876" y="147"/>
                  </a:cubicBezTo>
                  <a:cubicBezTo>
                    <a:pt x="3501" y="63"/>
                    <a:pt x="2862" y="1"/>
                    <a:pt x="2140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121"/>
            <p:cNvSpPr/>
            <p:nvPr/>
          </p:nvSpPr>
          <p:spPr>
            <a:xfrm>
              <a:off x="40559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121"/>
            <p:cNvSpPr/>
            <p:nvPr/>
          </p:nvSpPr>
          <p:spPr>
            <a:xfrm>
              <a:off x="405442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121"/>
            <p:cNvSpPr/>
            <p:nvPr/>
          </p:nvSpPr>
          <p:spPr>
            <a:xfrm>
              <a:off x="40617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121"/>
            <p:cNvSpPr/>
            <p:nvPr/>
          </p:nvSpPr>
          <p:spPr>
            <a:xfrm>
              <a:off x="40603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121"/>
            <p:cNvSpPr/>
            <p:nvPr/>
          </p:nvSpPr>
          <p:spPr>
            <a:xfrm>
              <a:off x="40667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121"/>
            <p:cNvSpPr/>
            <p:nvPr/>
          </p:nvSpPr>
          <p:spPr>
            <a:xfrm>
              <a:off x="40653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121"/>
            <p:cNvSpPr/>
            <p:nvPr/>
          </p:nvSpPr>
          <p:spPr>
            <a:xfrm>
              <a:off x="40726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121"/>
            <p:cNvSpPr/>
            <p:nvPr/>
          </p:nvSpPr>
          <p:spPr>
            <a:xfrm>
              <a:off x="4071075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121"/>
            <p:cNvSpPr/>
            <p:nvPr/>
          </p:nvSpPr>
          <p:spPr>
            <a:xfrm>
              <a:off x="40776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121"/>
            <p:cNvSpPr/>
            <p:nvPr/>
          </p:nvSpPr>
          <p:spPr>
            <a:xfrm>
              <a:off x="407612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121"/>
            <p:cNvSpPr/>
            <p:nvPr/>
          </p:nvSpPr>
          <p:spPr>
            <a:xfrm>
              <a:off x="40834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121"/>
            <p:cNvSpPr/>
            <p:nvPr/>
          </p:nvSpPr>
          <p:spPr>
            <a:xfrm>
              <a:off x="40820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121"/>
            <p:cNvSpPr/>
            <p:nvPr/>
          </p:nvSpPr>
          <p:spPr>
            <a:xfrm>
              <a:off x="40884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121"/>
            <p:cNvSpPr/>
            <p:nvPr/>
          </p:nvSpPr>
          <p:spPr>
            <a:xfrm>
              <a:off x="40870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121"/>
            <p:cNvSpPr/>
            <p:nvPr/>
          </p:nvSpPr>
          <p:spPr>
            <a:xfrm>
              <a:off x="40943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121"/>
            <p:cNvSpPr/>
            <p:nvPr/>
          </p:nvSpPr>
          <p:spPr>
            <a:xfrm>
              <a:off x="4092775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121"/>
            <p:cNvSpPr/>
            <p:nvPr/>
          </p:nvSpPr>
          <p:spPr>
            <a:xfrm>
              <a:off x="40993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121"/>
            <p:cNvSpPr/>
            <p:nvPr/>
          </p:nvSpPr>
          <p:spPr>
            <a:xfrm>
              <a:off x="409782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121"/>
            <p:cNvSpPr/>
            <p:nvPr/>
          </p:nvSpPr>
          <p:spPr>
            <a:xfrm>
              <a:off x="41051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121"/>
            <p:cNvSpPr/>
            <p:nvPr/>
          </p:nvSpPr>
          <p:spPr>
            <a:xfrm>
              <a:off x="41037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121"/>
            <p:cNvSpPr/>
            <p:nvPr/>
          </p:nvSpPr>
          <p:spPr>
            <a:xfrm>
              <a:off x="41101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121"/>
            <p:cNvSpPr/>
            <p:nvPr/>
          </p:nvSpPr>
          <p:spPr>
            <a:xfrm>
              <a:off x="41087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121"/>
            <p:cNvSpPr/>
            <p:nvPr/>
          </p:nvSpPr>
          <p:spPr>
            <a:xfrm>
              <a:off x="41160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121"/>
            <p:cNvSpPr/>
            <p:nvPr/>
          </p:nvSpPr>
          <p:spPr>
            <a:xfrm>
              <a:off x="4114475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121"/>
            <p:cNvSpPr/>
            <p:nvPr/>
          </p:nvSpPr>
          <p:spPr>
            <a:xfrm>
              <a:off x="41210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121"/>
            <p:cNvSpPr/>
            <p:nvPr/>
          </p:nvSpPr>
          <p:spPr>
            <a:xfrm>
              <a:off x="411952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121"/>
            <p:cNvSpPr/>
            <p:nvPr/>
          </p:nvSpPr>
          <p:spPr>
            <a:xfrm>
              <a:off x="41268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121"/>
            <p:cNvSpPr/>
            <p:nvPr/>
          </p:nvSpPr>
          <p:spPr>
            <a:xfrm>
              <a:off x="41254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121"/>
            <p:cNvSpPr/>
            <p:nvPr/>
          </p:nvSpPr>
          <p:spPr>
            <a:xfrm>
              <a:off x="41318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121"/>
            <p:cNvSpPr/>
            <p:nvPr/>
          </p:nvSpPr>
          <p:spPr>
            <a:xfrm>
              <a:off x="41304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121"/>
            <p:cNvSpPr/>
            <p:nvPr/>
          </p:nvSpPr>
          <p:spPr>
            <a:xfrm>
              <a:off x="41377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121"/>
            <p:cNvSpPr/>
            <p:nvPr/>
          </p:nvSpPr>
          <p:spPr>
            <a:xfrm>
              <a:off x="4136175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121"/>
            <p:cNvSpPr/>
            <p:nvPr/>
          </p:nvSpPr>
          <p:spPr>
            <a:xfrm>
              <a:off x="41427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121"/>
            <p:cNvSpPr/>
            <p:nvPr/>
          </p:nvSpPr>
          <p:spPr>
            <a:xfrm>
              <a:off x="414122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121"/>
            <p:cNvSpPr/>
            <p:nvPr/>
          </p:nvSpPr>
          <p:spPr>
            <a:xfrm>
              <a:off x="414782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121"/>
            <p:cNvSpPr/>
            <p:nvPr/>
          </p:nvSpPr>
          <p:spPr>
            <a:xfrm>
              <a:off x="4146425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121"/>
            <p:cNvSpPr/>
            <p:nvPr/>
          </p:nvSpPr>
          <p:spPr>
            <a:xfrm>
              <a:off x="41535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121"/>
            <p:cNvSpPr/>
            <p:nvPr/>
          </p:nvSpPr>
          <p:spPr>
            <a:xfrm>
              <a:off x="41521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121"/>
            <p:cNvSpPr/>
            <p:nvPr/>
          </p:nvSpPr>
          <p:spPr>
            <a:xfrm>
              <a:off x="4067450" y="2006825"/>
              <a:ext cx="76750" cy="11650"/>
            </a:xfrm>
            <a:custGeom>
              <a:rect b="b" l="l" r="r" t="t"/>
              <a:pathLst>
                <a:path extrusionOk="0" h="466" w="3070">
                  <a:moveTo>
                    <a:pt x="1535" y="1"/>
                  </a:moveTo>
                  <a:cubicBezTo>
                    <a:pt x="695" y="1"/>
                    <a:pt x="0" y="119"/>
                    <a:pt x="0" y="237"/>
                  </a:cubicBezTo>
                  <a:cubicBezTo>
                    <a:pt x="0" y="376"/>
                    <a:pt x="695" y="466"/>
                    <a:pt x="1535" y="466"/>
                  </a:cubicBezTo>
                  <a:cubicBezTo>
                    <a:pt x="2375" y="466"/>
                    <a:pt x="3069" y="376"/>
                    <a:pt x="3069" y="237"/>
                  </a:cubicBezTo>
                  <a:cubicBezTo>
                    <a:pt x="3069" y="119"/>
                    <a:pt x="2375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121"/>
            <p:cNvSpPr/>
            <p:nvPr/>
          </p:nvSpPr>
          <p:spPr>
            <a:xfrm>
              <a:off x="4053725" y="1993125"/>
              <a:ext cx="104175" cy="21025"/>
            </a:xfrm>
            <a:custGeom>
              <a:rect b="b" l="l" r="r" t="t"/>
              <a:pathLst>
                <a:path extrusionOk="0" h="841" w="4167">
                  <a:moveTo>
                    <a:pt x="1" y="0"/>
                  </a:moveTo>
                  <a:lnTo>
                    <a:pt x="1" y="493"/>
                  </a:lnTo>
                  <a:cubicBezTo>
                    <a:pt x="1" y="667"/>
                    <a:pt x="931" y="840"/>
                    <a:pt x="2084" y="840"/>
                  </a:cubicBezTo>
                  <a:cubicBezTo>
                    <a:pt x="3243" y="840"/>
                    <a:pt x="4167" y="667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121"/>
            <p:cNvSpPr/>
            <p:nvPr/>
          </p:nvSpPr>
          <p:spPr>
            <a:xfrm>
              <a:off x="4053725" y="1993125"/>
              <a:ext cx="104175" cy="10075"/>
            </a:xfrm>
            <a:custGeom>
              <a:rect b="b" l="l" r="r" t="t"/>
              <a:pathLst>
                <a:path extrusionOk="0" h="403" w="4167">
                  <a:moveTo>
                    <a:pt x="1" y="0"/>
                  </a:moveTo>
                  <a:lnTo>
                    <a:pt x="1" y="118"/>
                  </a:lnTo>
                  <a:cubicBezTo>
                    <a:pt x="174" y="292"/>
                    <a:pt x="1042" y="403"/>
                    <a:pt x="2084" y="403"/>
                  </a:cubicBezTo>
                  <a:cubicBezTo>
                    <a:pt x="3125" y="403"/>
                    <a:pt x="3993" y="292"/>
                    <a:pt x="4167" y="118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121"/>
            <p:cNvSpPr/>
            <p:nvPr/>
          </p:nvSpPr>
          <p:spPr>
            <a:xfrm>
              <a:off x="4053725" y="1985125"/>
              <a:ext cx="104175" cy="16700"/>
            </a:xfrm>
            <a:custGeom>
              <a:rect b="b" l="l" r="r" t="t"/>
              <a:pathLst>
                <a:path extrusionOk="0" h="668" w="4167">
                  <a:moveTo>
                    <a:pt x="2084" y="1"/>
                  </a:moveTo>
                  <a:cubicBezTo>
                    <a:pt x="931" y="1"/>
                    <a:pt x="1" y="146"/>
                    <a:pt x="1" y="320"/>
                  </a:cubicBezTo>
                  <a:cubicBezTo>
                    <a:pt x="1" y="521"/>
                    <a:pt x="931" y="667"/>
                    <a:pt x="2084" y="667"/>
                  </a:cubicBezTo>
                  <a:cubicBezTo>
                    <a:pt x="3243" y="667"/>
                    <a:pt x="4167" y="521"/>
                    <a:pt x="4167" y="320"/>
                  </a:cubicBezTo>
                  <a:cubicBezTo>
                    <a:pt x="4167" y="146"/>
                    <a:pt x="3243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121"/>
            <p:cNvSpPr/>
            <p:nvPr/>
          </p:nvSpPr>
          <p:spPr>
            <a:xfrm>
              <a:off x="4052325" y="1983750"/>
              <a:ext cx="107150" cy="19450"/>
            </a:xfrm>
            <a:custGeom>
              <a:rect b="b" l="l" r="r" t="t"/>
              <a:pathLst>
                <a:path extrusionOk="0" h="778" w="4286">
                  <a:moveTo>
                    <a:pt x="2140" y="118"/>
                  </a:moveTo>
                  <a:cubicBezTo>
                    <a:pt x="2723" y="118"/>
                    <a:pt x="3244" y="146"/>
                    <a:pt x="3619" y="201"/>
                  </a:cubicBezTo>
                  <a:cubicBezTo>
                    <a:pt x="3792" y="229"/>
                    <a:pt x="3966" y="257"/>
                    <a:pt x="4049" y="292"/>
                  </a:cubicBezTo>
                  <a:cubicBezTo>
                    <a:pt x="4112" y="320"/>
                    <a:pt x="4140" y="347"/>
                    <a:pt x="4167" y="347"/>
                  </a:cubicBezTo>
                  <a:lnTo>
                    <a:pt x="4167" y="375"/>
                  </a:lnTo>
                  <a:cubicBezTo>
                    <a:pt x="4167" y="375"/>
                    <a:pt x="4167" y="403"/>
                    <a:pt x="4140" y="403"/>
                  </a:cubicBezTo>
                  <a:cubicBezTo>
                    <a:pt x="4112" y="431"/>
                    <a:pt x="3994" y="493"/>
                    <a:pt x="3876" y="521"/>
                  </a:cubicBezTo>
                  <a:cubicBezTo>
                    <a:pt x="3529" y="604"/>
                    <a:pt x="2862" y="667"/>
                    <a:pt x="2140" y="667"/>
                  </a:cubicBezTo>
                  <a:cubicBezTo>
                    <a:pt x="1563" y="667"/>
                    <a:pt x="1043" y="604"/>
                    <a:pt x="668" y="549"/>
                  </a:cubicBezTo>
                  <a:cubicBezTo>
                    <a:pt x="494" y="521"/>
                    <a:pt x="348" y="493"/>
                    <a:pt x="230" y="465"/>
                  </a:cubicBezTo>
                  <a:cubicBezTo>
                    <a:pt x="202" y="431"/>
                    <a:pt x="147" y="403"/>
                    <a:pt x="147" y="403"/>
                  </a:cubicBezTo>
                  <a:lnTo>
                    <a:pt x="119" y="375"/>
                  </a:lnTo>
                  <a:lnTo>
                    <a:pt x="147" y="347"/>
                  </a:lnTo>
                  <a:cubicBezTo>
                    <a:pt x="202" y="320"/>
                    <a:pt x="293" y="292"/>
                    <a:pt x="404" y="257"/>
                  </a:cubicBezTo>
                  <a:cubicBezTo>
                    <a:pt x="779" y="174"/>
                    <a:pt x="1418" y="118"/>
                    <a:pt x="2140" y="118"/>
                  </a:cubicBezTo>
                  <a:close/>
                  <a:moveTo>
                    <a:pt x="2140" y="0"/>
                  </a:moveTo>
                  <a:cubicBezTo>
                    <a:pt x="1563" y="0"/>
                    <a:pt x="1043" y="28"/>
                    <a:pt x="668" y="83"/>
                  </a:cubicBezTo>
                  <a:cubicBezTo>
                    <a:pt x="466" y="118"/>
                    <a:pt x="320" y="146"/>
                    <a:pt x="202" y="201"/>
                  </a:cubicBezTo>
                  <a:cubicBezTo>
                    <a:pt x="147" y="229"/>
                    <a:pt x="84" y="229"/>
                    <a:pt x="57" y="257"/>
                  </a:cubicBezTo>
                  <a:cubicBezTo>
                    <a:pt x="57" y="292"/>
                    <a:pt x="29" y="292"/>
                    <a:pt x="29" y="320"/>
                  </a:cubicBezTo>
                  <a:cubicBezTo>
                    <a:pt x="1" y="347"/>
                    <a:pt x="1" y="347"/>
                    <a:pt x="1" y="375"/>
                  </a:cubicBezTo>
                  <a:cubicBezTo>
                    <a:pt x="1" y="403"/>
                    <a:pt x="1" y="431"/>
                    <a:pt x="29" y="431"/>
                  </a:cubicBezTo>
                  <a:cubicBezTo>
                    <a:pt x="29" y="493"/>
                    <a:pt x="57" y="493"/>
                    <a:pt x="119" y="521"/>
                  </a:cubicBezTo>
                  <a:cubicBezTo>
                    <a:pt x="175" y="576"/>
                    <a:pt x="293" y="604"/>
                    <a:pt x="404" y="639"/>
                  </a:cubicBezTo>
                  <a:cubicBezTo>
                    <a:pt x="813" y="722"/>
                    <a:pt x="1418" y="778"/>
                    <a:pt x="2140" y="778"/>
                  </a:cubicBezTo>
                  <a:cubicBezTo>
                    <a:pt x="2723" y="778"/>
                    <a:pt x="3244" y="722"/>
                    <a:pt x="3647" y="667"/>
                  </a:cubicBezTo>
                  <a:cubicBezTo>
                    <a:pt x="3820" y="639"/>
                    <a:pt x="3994" y="604"/>
                    <a:pt x="4077" y="576"/>
                  </a:cubicBezTo>
                  <a:cubicBezTo>
                    <a:pt x="4140" y="549"/>
                    <a:pt x="4195" y="521"/>
                    <a:pt x="4223" y="493"/>
                  </a:cubicBezTo>
                  <a:cubicBezTo>
                    <a:pt x="4251" y="493"/>
                    <a:pt x="4251" y="465"/>
                    <a:pt x="4285" y="431"/>
                  </a:cubicBezTo>
                  <a:lnTo>
                    <a:pt x="4285" y="375"/>
                  </a:lnTo>
                  <a:lnTo>
                    <a:pt x="4285" y="320"/>
                  </a:lnTo>
                  <a:cubicBezTo>
                    <a:pt x="4251" y="292"/>
                    <a:pt x="4223" y="257"/>
                    <a:pt x="4167" y="229"/>
                  </a:cubicBezTo>
                  <a:cubicBezTo>
                    <a:pt x="4112" y="201"/>
                    <a:pt x="3994" y="174"/>
                    <a:pt x="3876" y="146"/>
                  </a:cubicBezTo>
                  <a:cubicBezTo>
                    <a:pt x="3501" y="56"/>
                    <a:pt x="2862" y="0"/>
                    <a:pt x="214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121"/>
            <p:cNvSpPr/>
            <p:nvPr/>
          </p:nvSpPr>
          <p:spPr>
            <a:xfrm>
              <a:off x="40559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121"/>
            <p:cNvSpPr/>
            <p:nvPr/>
          </p:nvSpPr>
          <p:spPr>
            <a:xfrm>
              <a:off x="405442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121"/>
            <p:cNvSpPr/>
            <p:nvPr/>
          </p:nvSpPr>
          <p:spPr>
            <a:xfrm>
              <a:off x="40617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121"/>
            <p:cNvSpPr/>
            <p:nvPr/>
          </p:nvSpPr>
          <p:spPr>
            <a:xfrm>
              <a:off x="40603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121"/>
            <p:cNvSpPr/>
            <p:nvPr/>
          </p:nvSpPr>
          <p:spPr>
            <a:xfrm>
              <a:off x="40667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121"/>
            <p:cNvSpPr/>
            <p:nvPr/>
          </p:nvSpPr>
          <p:spPr>
            <a:xfrm>
              <a:off x="40653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121"/>
            <p:cNvSpPr/>
            <p:nvPr/>
          </p:nvSpPr>
          <p:spPr>
            <a:xfrm>
              <a:off x="40726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121"/>
            <p:cNvSpPr/>
            <p:nvPr/>
          </p:nvSpPr>
          <p:spPr>
            <a:xfrm>
              <a:off x="4071075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121"/>
            <p:cNvSpPr/>
            <p:nvPr/>
          </p:nvSpPr>
          <p:spPr>
            <a:xfrm>
              <a:off x="40776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121"/>
            <p:cNvSpPr/>
            <p:nvPr/>
          </p:nvSpPr>
          <p:spPr>
            <a:xfrm>
              <a:off x="407612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121"/>
            <p:cNvSpPr/>
            <p:nvPr/>
          </p:nvSpPr>
          <p:spPr>
            <a:xfrm>
              <a:off x="40834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121"/>
            <p:cNvSpPr/>
            <p:nvPr/>
          </p:nvSpPr>
          <p:spPr>
            <a:xfrm>
              <a:off x="40820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121"/>
            <p:cNvSpPr/>
            <p:nvPr/>
          </p:nvSpPr>
          <p:spPr>
            <a:xfrm>
              <a:off x="40884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121"/>
            <p:cNvSpPr/>
            <p:nvPr/>
          </p:nvSpPr>
          <p:spPr>
            <a:xfrm>
              <a:off x="40870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121"/>
            <p:cNvSpPr/>
            <p:nvPr/>
          </p:nvSpPr>
          <p:spPr>
            <a:xfrm>
              <a:off x="40943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121"/>
            <p:cNvSpPr/>
            <p:nvPr/>
          </p:nvSpPr>
          <p:spPr>
            <a:xfrm>
              <a:off x="4092775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121"/>
            <p:cNvSpPr/>
            <p:nvPr/>
          </p:nvSpPr>
          <p:spPr>
            <a:xfrm>
              <a:off x="40993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121"/>
            <p:cNvSpPr/>
            <p:nvPr/>
          </p:nvSpPr>
          <p:spPr>
            <a:xfrm>
              <a:off x="409782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121"/>
            <p:cNvSpPr/>
            <p:nvPr/>
          </p:nvSpPr>
          <p:spPr>
            <a:xfrm>
              <a:off x="41051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121"/>
            <p:cNvSpPr/>
            <p:nvPr/>
          </p:nvSpPr>
          <p:spPr>
            <a:xfrm>
              <a:off x="41037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121"/>
            <p:cNvSpPr/>
            <p:nvPr/>
          </p:nvSpPr>
          <p:spPr>
            <a:xfrm>
              <a:off x="41101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121"/>
            <p:cNvSpPr/>
            <p:nvPr/>
          </p:nvSpPr>
          <p:spPr>
            <a:xfrm>
              <a:off x="41087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121"/>
            <p:cNvSpPr/>
            <p:nvPr/>
          </p:nvSpPr>
          <p:spPr>
            <a:xfrm>
              <a:off x="41160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121"/>
            <p:cNvSpPr/>
            <p:nvPr/>
          </p:nvSpPr>
          <p:spPr>
            <a:xfrm>
              <a:off x="4114475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121"/>
            <p:cNvSpPr/>
            <p:nvPr/>
          </p:nvSpPr>
          <p:spPr>
            <a:xfrm>
              <a:off x="41210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121"/>
            <p:cNvSpPr/>
            <p:nvPr/>
          </p:nvSpPr>
          <p:spPr>
            <a:xfrm>
              <a:off x="411952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121"/>
            <p:cNvSpPr/>
            <p:nvPr/>
          </p:nvSpPr>
          <p:spPr>
            <a:xfrm>
              <a:off x="41268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121"/>
            <p:cNvSpPr/>
            <p:nvPr/>
          </p:nvSpPr>
          <p:spPr>
            <a:xfrm>
              <a:off x="41254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121"/>
            <p:cNvSpPr/>
            <p:nvPr/>
          </p:nvSpPr>
          <p:spPr>
            <a:xfrm>
              <a:off x="41318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121"/>
            <p:cNvSpPr/>
            <p:nvPr/>
          </p:nvSpPr>
          <p:spPr>
            <a:xfrm>
              <a:off x="41304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121"/>
            <p:cNvSpPr/>
            <p:nvPr/>
          </p:nvSpPr>
          <p:spPr>
            <a:xfrm>
              <a:off x="41377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121"/>
            <p:cNvSpPr/>
            <p:nvPr/>
          </p:nvSpPr>
          <p:spPr>
            <a:xfrm>
              <a:off x="4136175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121"/>
            <p:cNvSpPr/>
            <p:nvPr/>
          </p:nvSpPr>
          <p:spPr>
            <a:xfrm>
              <a:off x="41427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121"/>
            <p:cNvSpPr/>
            <p:nvPr/>
          </p:nvSpPr>
          <p:spPr>
            <a:xfrm>
              <a:off x="414122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121"/>
            <p:cNvSpPr/>
            <p:nvPr/>
          </p:nvSpPr>
          <p:spPr>
            <a:xfrm>
              <a:off x="414782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121"/>
            <p:cNvSpPr/>
            <p:nvPr/>
          </p:nvSpPr>
          <p:spPr>
            <a:xfrm>
              <a:off x="4146425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121"/>
            <p:cNvSpPr/>
            <p:nvPr/>
          </p:nvSpPr>
          <p:spPr>
            <a:xfrm>
              <a:off x="41535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121"/>
            <p:cNvSpPr/>
            <p:nvPr/>
          </p:nvSpPr>
          <p:spPr>
            <a:xfrm>
              <a:off x="41521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121"/>
            <p:cNvSpPr/>
            <p:nvPr/>
          </p:nvSpPr>
          <p:spPr>
            <a:xfrm>
              <a:off x="4067450" y="1987375"/>
              <a:ext cx="76750" cy="11500"/>
            </a:xfrm>
            <a:custGeom>
              <a:rect b="b" l="l" r="r" t="t"/>
              <a:pathLst>
                <a:path extrusionOk="0" h="460" w="3070">
                  <a:moveTo>
                    <a:pt x="1535" y="1"/>
                  </a:moveTo>
                  <a:cubicBezTo>
                    <a:pt x="695" y="1"/>
                    <a:pt x="0" y="112"/>
                    <a:pt x="0" y="230"/>
                  </a:cubicBezTo>
                  <a:cubicBezTo>
                    <a:pt x="0" y="376"/>
                    <a:pt x="695" y="459"/>
                    <a:pt x="1535" y="459"/>
                  </a:cubicBezTo>
                  <a:cubicBezTo>
                    <a:pt x="2375" y="459"/>
                    <a:pt x="3069" y="376"/>
                    <a:pt x="3069" y="230"/>
                  </a:cubicBezTo>
                  <a:cubicBezTo>
                    <a:pt x="3069" y="112"/>
                    <a:pt x="2375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121"/>
            <p:cNvSpPr/>
            <p:nvPr/>
          </p:nvSpPr>
          <p:spPr>
            <a:xfrm>
              <a:off x="4053725" y="1973675"/>
              <a:ext cx="104175" cy="20150"/>
            </a:xfrm>
            <a:custGeom>
              <a:rect b="b" l="l" r="r" t="t"/>
              <a:pathLst>
                <a:path extrusionOk="0" h="806" w="4167">
                  <a:moveTo>
                    <a:pt x="1" y="0"/>
                  </a:moveTo>
                  <a:lnTo>
                    <a:pt x="1" y="486"/>
                  </a:lnTo>
                  <a:cubicBezTo>
                    <a:pt x="1" y="660"/>
                    <a:pt x="931" y="806"/>
                    <a:pt x="2084" y="806"/>
                  </a:cubicBezTo>
                  <a:cubicBezTo>
                    <a:pt x="3243" y="806"/>
                    <a:pt x="4167" y="660"/>
                    <a:pt x="4167" y="486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121"/>
            <p:cNvSpPr/>
            <p:nvPr/>
          </p:nvSpPr>
          <p:spPr>
            <a:xfrm>
              <a:off x="4053725" y="1973675"/>
              <a:ext cx="104175" cy="10100"/>
            </a:xfrm>
            <a:custGeom>
              <a:rect b="b" l="l" r="r" t="t"/>
              <a:pathLst>
                <a:path extrusionOk="0" h="404" w="4167">
                  <a:moveTo>
                    <a:pt x="1" y="0"/>
                  </a:moveTo>
                  <a:lnTo>
                    <a:pt x="1" y="84"/>
                  </a:lnTo>
                  <a:cubicBezTo>
                    <a:pt x="174" y="285"/>
                    <a:pt x="1042" y="403"/>
                    <a:pt x="2084" y="403"/>
                  </a:cubicBezTo>
                  <a:cubicBezTo>
                    <a:pt x="3125" y="403"/>
                    <a:pt x="3993" y="285"/>
                    <a:pt x="4167" y="84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121"/>
            <p:cNvSpPr/>
            <p:nvPr/>
          </p:nvSpPr>
          <p:spPr>
            <a:xfrm>
              <a:off x="4053725" y="1965000"/>
              <a:ext cx="104175" cy="17375"/>
            </a:xfrm>
            <a:custGeom>
              <a:rect b="b" l="l" r="r" t="t"/>
              <a:pathLst>
                <a:path extrusionOk="0" h="695" w="4167">
                  <a:moveTo>
                    <a:pt x="2084" y="0"/>
                  </a:moveTo>
                  <a:cubicBezTo>
                    <a:pt x="931" y="0"/>
                    <a:pt x="1" y="174"/>
                    <a:pt x="1" y="347"/>
                  </a:cubicBezTo>
                  <a:cubicBezTo>
                    <a:pt x="1" y="521"/>
                    <a:pt x="931" y="695"/>
                    <a:pt x="2084" y="695"/>
                  </a:cubicBezTo>
                  <a:cubicBezTo>
                    <a:pt x="3243" y="695"/>
                    <a:pt x="4167" y="521"/>
                    <a:pt x="4167" y="347"/>
                  </a:cubicBezTo>
                  <a:cubicBezTo>
                    <a:pt x="4167" y="174"/>
                    <a:pt x="3243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121"/>
            <p:cNvSpPr/>
            <p:nvPr/>
          </p:nvSpPr>
          <p:spPr>
            <a:xfrm>
              <a:off x="4052325" y="1963425"/>
              <a:ext cx="107150" cy="20350"/>
            </a:xfrm>
            <a:custGeom>
              <a:rect b="b" l="l" r="r" t="t"/>
              <a:pathLst>
                <a:path extrusionOk="0" h="814" w="4286">
                  <a:moveTo>
                    <a:pt x="2140" y="119"/>
                  </a:moveTo>
                  <a:cubicBezTo>
                    <a:pt x="2723" y="119"/>
                    <a:pt x="3244" y="174"/>
                    <a:pt x="3619" y="237"/>
                  </a:cubicBezTo>
                  <a:cubicBezTo>
                    <a:pt x="3792" y="264"/>
                    <a:pt x="3966" y="292"/>
                    <a:pt x="4049" y="320"/>
                  </a:cubicBezTo>
                  <a:cubicBezTo>
                    <a:pt x="4112" y="348"/>
                    <a:pt x="4140" y="376"/>
                    <a:pt x="4167" y="376"/>
                  </a:cubicBezTo>
                  <a:lnTo>
                    <a:pt x="4167" y="410"/>
                  </a:lnTo>
                  <a:lnTo>
                    <a:pt x="4140" y="438"/>
                  </a:lnTo>
                  <a:cubicBezTo>
                    <a:pt x="4112" y="466"/>
                    <a:pt x="3994" y="494"/>
                    <a:pt x="3876" y="521"/>
                  </a:cubicBezTo>
                  <a:cubicBezTo>
                    <a:pt x="3529" y="612"/>
                    <a:pt x="2862" y="695"/>
                    <a:pt x="2140" y="695"/>
                  </a:cubicBezTo>
                  <a:cubicBezTo>
                    <a:pt x="1563" y="695"/>
                    <a:pt x="1043" y="639"/>
                    <a:pt x="668" y="584"/>
                  </a:cubicBezTo>
                  <a:cubicBezTo>
                    <a:pt x="494" y="549"/>
                    <a:pt x="348" y="521"/>
                    <a:pt x="230" y="494"/>
                  </a:cubicBezTo>
                  <a:cubicBezTo>
                    <a:pt x="202" y="466"/>
                    <a:pt x="147" y="438"/>
                    <a:pt x="147" y="438"/>
                  </a:cubicBezTo>
                  <a:lnTo>
                    <a:pt x="119" y="410"/>
                  </a:lnTo>
                  <a:cubicBezTo>
                    <a:pt x="119" y="410"/>
                    <a:pt x="119" y="376"/>
                    <a:pt x="147" y="376"/>
                  </a:cubicBezTo>
                  <a:cubicBezTo>
                    <a:pt x="202" y="348"/>
                    <a:pt x="293" y="320"/>
                    <a:pt x="404" y="292"/>
                  </a:cubicBezTo>
                  <a:cubicBezTo>
                    <a:pt x="779" y="174"/>
                    <a:pt x="1418" y="119"/>
                    <a:pt x="2140" y="119"/>
                  </a:cubicBezTo>
                  <a:close/>
                  <a:moveTo>
                    <a:pt x="2140" y="1"/>
                  </a:moveTo>
                  <a:cubicBezTo>
                    <a:pt x="1563" y="1"/>
                    <a:pt x="1043" y="63"/>
                    <a:pt x="668" y="119"/>
                  </a:cubicBezTo>
                  <a:cubicBezTo>
                    <a:pt x="466" y="146"/>
                    <a:pt x="320" y="174"/>
                    <a:pt x="202" y="237"/>
                  </a:cubicBezTo>
                  <a:cubicBezTo>
                    <a:pt x="147" y="237"/>
                    <a:pt x="84" y="264"/>
                    <a:pt x="57" y="292"/>
                  </a:cubicBezTo>
                  <a:cubicBezTo>
                    <a:pt x="57" y="292"/>
                    <a:pt x="29" y="320"/>
                    <a:pt x="29" y="348"/>
                  </a:cubicBezTo>
                  <a:cubicBezTo>
                    <a:pt x="1" y="348"/>
                    <a:pt x="1" y="376"/>
                    <a:pt x="1" y="410"/>
                  </a:cubicBezTo>
                  <a:cubicBezTo>
                    <a:pt x="1" y="438"/>
                    <a:pt x="1" y="466"/>
                    <a:pt x="29" y="466"/>
                  </a:cubicBezTo>
                  <a:cubicBezTo>
                    <a:pt x="29" y="494"/>
                    <a:pt x="57" y="521"/>
                    <a:pt x="119" y="549"/>
                  </a:cubicBezTo>
                  <a:cubicBezTo>
                    <a:pt x="175" y="584"/>
                    <a:pt x="293" y="612"/>
                    <a:pt x="404" y="639"/>
                  </a:cubicBezTo>
                  <a:cubicBezTo>
                    <a:pt x="813" y="758"/>
                    <a:pt x="1418" y="813"/>
                    <a:pt x="2140" y="813"/>
                  </a:cubicBezTo>
                  <a:cubicBezTo>
                    <a:pt x="2723" y="813"/>
                    <a:pt x="3244" y="758"/>
                    <a:pt x="3647" y="695"/>
                  </a:cubicBezTo>
                  <a:cubicBezTo>
                    <a:pt x="3820" y="667"/>
                    <a:pt x="3994" y="639"/>
                    <a:pt x="4077" y="584"/>
                  </a:cubicBezTo>
                  <a:cubicBezTo>
                    <a:pt x="4140" y="584"/>
                    <a:pt x="4195" y="549"/>
                    <a:pt x="4223" y="521"/>
                  </a:cubicBezTo>
                  <a:cubicBezTo>
                    <a:pt x="4251" y="494"/>
                    <a:pt x="4251" y="494"/>
                    <a:pt x="4285" y="466"/>
                  </a:cubicBezTo>
                  <a:lnTo>
                    <a:pt x="4285" y="410"/>
                  </a:lnTo>
                  <a:lnTo>
                    <a:pt x="4285" y="348"/>
                  </a:lnTo>
                  <a:cubicBezTo>
                    <a:pt x="4251" y="292"/>
                    <a:pt x="4223" y="292"/>
                    <a:pt x="4167" y="264"/>
                  </a:cubicBezTo>
                  <a:cubicBezTo>
                    <a:pt x="4112" y="202"/>
                    <a:pt x="3994" y="174"/>
                    <a:pt x="3876" y="146"/>
                  </a:cubicBezTo>
                  <a:cubicBezTo>
                    <a:pt x="3501" y="63"/>
                    <a:pt x="2862" y="1"/>
                    <a:pt x="2140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21"/>
            <p:cNvSpPr/>
            <p:nvPr/>
          </p:nvSpPr>
          <p:spPr>
            <a:xfrm>
              <a:off x="40559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21"/>
            <p:cNvSpPr/>
            <p:nvPr/>
          </p:nvSpPr>
          <p:spPr>
            <a:xfrm>
              <a:off x="405442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21"/>
            <p:cNvSpPr/>
            <p:nvPr/>
          </p:nvSpPr>
          <p:spPr>
            <a:xfrm>
              <a:off x="40617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21"/>
            <p:cNvSpPr/>
            <p:nvPr/>
          </p:nvSpPr>
          <p:spPr>
            <a:xfrm>
              <a:off x="40603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121"/>
            <p:cNvSpPr/>
            <p:nvPr/>
          </p:nvSpPr>
          <p:spPr>
            <a:xfrm>
              <a:off x="40667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121"/>
            <p:cNvSpPr/>
            <p:nvPr/>
          </p:nvSpPr>
          <p:spPr>
            <a:xfrm>
              <a:off x="40653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121"/>
            <p:cNvSpPr/>
            <p:nvPr/>
          </p:nvSpPr>
          <p:spPr>
            <a:xfrm>
              <a:off x="40726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121"/>
            <p:cNvSpPr/>
            <p:nvPr/>
          </p:nvSpPr>
          <p:spPr>
            <a:xfrm>
              <a:off x="4071075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121"/>
            <p:cNvSpPr/>
            <p:nvPr/>
          </p:nvSpPr>
          <p:spPr>
            <a:xfrm>
              <a:off x="40776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121"/>
            <p:cNvSpPr/>
            <p:nvPr/>
          </p:nvSpPr>
          <p:spPr>
            <a:xfrm>
              <a:off x="407612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121"/>
            <p:cNvSpPr/>
            <p:nvPr/>
          </p:nvSpPr>
          <p:spPr>
            <a:xfrm>
              <a:off x="40834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121"/>
            <p:cNvSpPr/>
            <p:nvPr/>
          </p:nvSpPr>
          <p:spPr>
            <a:xfrm>
              <a:off x="40820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121"/>
            <p:cNvSpPr/>
            <p:nvPr/>
          </p:nvSpPr>
          <p:spPr>
            <a:xfrm>
              <a:off x="40884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121"/>
            <p:cNvSpPr/>
            <p:nvPr/>
          </p:nvSpPr>
          <p:spPr>
            <a:xfrm>
              <a:off x="40870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121"/>
            <p:cNvSpPr/>
            <p:nvPr/>
          </p:nvSpPr>
          <p:spPr>
            <a:xfrm>
              <a:off x="40943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121"/>
            <p:cNvSpPr/>
            <p:nvPr/>
          </p:nvSpPr>
          <p:spPr>
            <a:xfrm>
              <a:off x="4092775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121"/>
            <p:cNvSpPr/>
            <p:nvPr/>
          </p:nvSpPr>
          <p:spPr>
            <a:xfrm>
              <a:off x="40993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121"/>
            <p:cNvSpPr/>
            <p:nvPr/>
          </p:nvSpPr>
          <p:spPr>
            <a:xfrm>
              <a:off x="409782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121"/>
            <p:cNvSpPr/>
            <p:nvPr/>
          </p:nvSpPr>
          <p:spPr>
            <a:xfrm>
              <a:off x="41051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121"/>
            <p:cNvSpPr/>
            <p:nvPr/>
          </p:nvSpPr>
          <p:spPr>
            <a:xfrm>
              <a:off x="41037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121"/>
            <p:cNvSpPr/>
            <p:nvPr/>
          </p:nvSpPr>
          <p:spPr>
            <a:xfrm>
              <a:off x="41101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121"/>
            <p:cNvSpPr/>
            <p:nvPr/>
          </p:nvSpPr>
          <p:spPr>
            <a:xfrm>
              <a:off x="41087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121"/>
            <p:cNvSpPr/>
            <p:nvPr/>
          </p:nvSpPr>
          <p:spPr>
            <a:xfrm>
              <a:off x="41160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121"/>
            <p:cNvSpPr/>
            <p:nvPr/>
          </p:nvSpPr>
          <p:spPr>
            <a:xfrm>
              <a:off x="4114475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121"/>
            <p:cNvSpPr/>
            <p:nvPr/>
          </p:nvSpPr>
          <p:spPr>
            <a:xfrm>
              <a:off x="41210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121"/>
            <p:cNvSpPr/>
            <p:nvPr/>
          </p:nvSpPr>
          <p:spPr>
            <a:xfrm>
              <a:off x="411952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121"/>
            <p:cNvSpPr/>
            <p:nvPr/>
          </p:nvSpPr>
          <p:spPr>
            <a:xfrm>
              <a:off x="41268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121"/>
            <p:cNvSpPr/>
            <p:nvPr/>
          </p:nvSpPr>
          <p:spPr>
            <a:xfrm>
              <a:off x="41254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121"/>
            <p:cNvSpPr/>
            <p:nvPr/>
          </p:nvSpPr>
          <p:spPr>
            <a:xfrm>
              <a:off x="41318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121"/>
            <p:cNvSpPr/>
            <p:nvPr/>
          </p:nvSpPr>
          <p:spPr>
            <a:xfrm>
              <a:off x="41304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121"/>
            <p:cNvSpPr/>
            <p:nvPr/>
          </p:nvSpPr>
          <p:spPr>
            <a:xfrm>
              <a:off x="41377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121"/>
            <p:cNvSpPr/>
            <p:nvPr/>
          </p:nvSpPr>
          <p:spPr>
            <a:xfrm>
              <a:off x="4136175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121"/>
            <p:cNvSpPr/>
            <p:nvPr/>
          </p:nvSpPr>
          <p:spPr>
            <a:xfrm>
              <a:off x="41427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121"/>
            <p:cNvSpPr/>
            <p:nvPr/>
          </p:nvSpPr>
          <p:spPr>
            <a:xfrm>
              <a:off x="414122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121"/>
            <p:cNvSpPr/>
            <p:nvPr/>
          </p:nvSpPr>
          <p:spPr>
            <a:xfrm>
              <a:off x="414782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121"/>
            <p:cNvSpPr/>
            <p:nvPr/>
          </p:nvSpPr>
          <p:spPr>
            <a:xfrm>
              <a:off x="4146425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121"/>
            <p:cNvSpPr/>
            <p:nvPr/>
          </p:nvSpPr>
          <p:spPr>
            <a:xfrm>
              <a:off x="41535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121"/>
            <p:cNvSpPr/>
            <p:nvPr/>
          </p:nvSpPr>
          <p:spPr>
            <a:xfrm>
              <a:off x="41521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121"/>
            <p:cNvSpPr/>
            <p:nvPr/>
          </p:nvSpPr>
          <p:spPr>
            <a:xfrm>
              <a:off x="4067450" y="1967775"/>
              <a:ext cx="76750" cy="11650"/>
            </a:xfrm>
            <a:custGeom>
              <a:rect b="b" l="l" r="r" t="t"/>
              <a:pathLst>
                <a:path extrusionOk="0" h="466" w="3070">
                  <a:moveTo>
                    <a:pt x="1535" y="0"/>
                  </a:moveTo>
                  <a:cubicBezTo>
                    <a:pt x="695" y="0"/>
                    <a:pt x="0" y="118"/>
                    <a:pt x="0" y="236"/>
                  </a:cubicBezTo>
                  <a:cubicBezTo>
                    <a:pt x="0" y="347"/>
                    <a:pt x="695" y="465"/>
                    <a:pt x="1535" y="465"/>
                  </a:cubicBezTo>
                  <a:cubicBezTo>
                    <a:pt x="2375" y="465"/>
                    <a:pt x="3069" y="347"/>
                    <a:pt x="3069" y="236"/>
                  </a:cubicBezTo>
                  <a:cubicBezTo>
                    <a:pt x="3069" y="118"/>
                    <a:pt x="2375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121"/>
            <p:cNvSpPr/>
            <p:nvPr/>
          </p:nvSpPr>
          <p:spPr>
            <a:xfrm>
              <a:off x="4053725" y="1954050"/>
              <a:ext cx="104175" cy="20350"/>
            </a:xfrm>
            <a:custGeom>
              <a:rect b="b" l="l" r="r" t="t"/>
              <a:pathLst>
                <a:path extrusionOk="0" h="814" w="4167">
                  <a:moveTo>
                    <a:pt x="1" y="1"/>
                  </a:moveTo>
                  <a:lnTo>
                    <a:pt x="1" y="494"/>
                  </a:lnTo>
                  <a:cubicBezTo>
                    <a:pt x="1" y="667"/>
                    <a:pt x="931" y="813"/>
                    <a:pt x="2084" y="813"/>
                  </a:cubicBezTo>
                  <a:cubicBezTo>
                    <a:pt x="3243" y="813"/>
                    <a:pt x="4167" y="667"/>
                    <a:pt x="4167" y="494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121"/>
            <p:cNvSpPr/>
            <p:nvPr/>
          </p:nvSpPr>
          <p:spPr>
            <a:xfrm>
              <a:off x="4053725" y="1954050"/>
              <a:ext cx="104175" cy="10100"/>
            </a:xfrm>
            <a:custGeom>
              <a:rect b="b" l="l" r="r" t="t"/>
              <a:pathLst>
                <a:path extrusionOk="0" h="404" w="4167">
                  <a:moveTo>
                    <a:pt x="1" y="1"/>
                  </a:moveTo>
                  <a:lnTo>
                    <a:pt x="1" y="91"/>
                  </a:lnTo>
                  <a:cubicBezTo>
                    <a:pt x="174" y="265"/>
                    <a:pt x="1042" y="403"/>
                    <a:pt x="2084" y="403"/>
                  </a:cubicBezTo>
                  <a:cubicBezTo>
                    <a:pt x="3125" y="403"/>
                    <a:pt x="3993" y="265"/>
                    <a:pt x="4167" y="91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121"/>
            <p:cNvSpPr/>
            <p:nvPr/>
          </p:nvSpPr>
          <p:spPr>
            <a:xfrm>
              <a:off x="4053725" y="1945375"/>
              <a:ext cx="104175" cy="16700"/>
            </a:xfrm>
            <a:custGeom>
              <a:rect b="b" l="l" r="r" t="t"/>
              <a:pathLst>
                <a:path extrusionOk="0" h="668" w="4167">
                  <a:moveTo>
                    <a:pt x="2084" y="0"/>
                  </a:moveTo>
                  <a:cubicBezTo>
                    <a:pt x="931" y="0"/>
                    <a:pt x="1" y="146"/>
                    <a:pt x="1" y="348"/>
                  </a:cubicBezTo>
                  <a:cubicBezTo>
                    <a:pt x="1" y="521"/>
                    <a:pt x="931" y="667"/>
                    <a:pt x="2084" y="667"/>
                  </a:cubicBezTo>
                  <a:cubicBezTo>
                    <a:pt x="3243" y="667"/>
                    <a:pt x="4167" y="521"/>
                    <a:pt x="4167" y="348"/>
                  </a:cubicBezTo>
                  <a:cubicBezTo>
                    <a:pt x="4167" y="146"/>
                    <a:pt x="3243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121"/>
            <p:cNvSpPr/>
            <p:nvPr/>
          </p:nvSpPr>
          <p:spPr>
            <a:xfrm>
              <a:off x="4052325" y="1943975"/>
              <a:ext cx="107150" cy="19475"/>
            </a:xfrm>
            <a:custGeom>
              <a:rect b="b" l="l" r="r" t="t"/>
              <a:pathLst>
                <a:path extrusionOk="0" h="779" w="4286">
                  <a:moveTo>
                    <a:pt x="2140" y="112"/>
                  </a:moveTo>
                  <a:cubicBezTo>
                    <a:pt x="2723" y="112"/>
                    <a:pt x="3244" y="147"/>
                    <a:pt x="3619" y="202"/>
                  </a:cubicBezTo>
                  <a:cubicBezTo>
                    <a:pt x="3792" y="230"/>
                    <a:pt x="3966" y="286"/>
                    <a:pt x="4049" y="320"/>
                  </a:cubicBezTo>
                  <a:cubicBezTo>
                    <a:pt x="4112" y="348"/>
                    <a:pt x="4140" y="348"/>
                    <a:pt x="4167" y="376"/>
                  </a:cubicBezTo>
                  <a:lnTo>
                    <a:pt x="4167" y="404"/>
                  </a:lnTo>
                  <a:lnTo>
                    <a:pt x="4140" y="431"/>
                  </a:lnTo>
                  <a:cubicBezTo>
                    <a:pt x="4112" y="459"/>
                    <a:pt x="3994" y="494"/>
                    <a:pt x="3876" y="522"/>
                  </a:cubicBezTo>
                  <a:cubicBezTo>
                    <a:pt x="3529" y="605"/>
                    <a:pt x="2862" y="668"/>
                    <a:pt x="2140" y="668"/>
                  </a:cubicBezTo>
                  <a:cubicBezTo>
                    <a:pt x="1563" y="668"/>
                    <a:pt x="1043" y="633"/>
                    <a:pt x="668" y="577"/>
                  </a:cubicBezTo>
                  <a:cubicBezTo>
                    <a:pt x="494" y="549"/>
                    <a:pt x="348" y="522"/>
                    <a:pt x="230" y="459"/>
                  </a:cubicBezTo>
                  <a:cubicBezTo>
                    <a:pt x="202" y="459"/>
                    <a:pt x="147" y="431"/>
                    <a:pt x="147" y="404"/>
                  </a:cubicBezTo>
                  <a:lnTo>
                    <a:pt x="119" y="404"/>
                  </a:lnTo>
                  <a:cubicBezTo>
                    <a:pt x="119" y="404"/>
                    <a:pt x="119" y="376"/>
                    <a:pt x="147" y="376"/>
                  </a:cubicBezTo>
                  <a:cubicBezTo>
                    <a:pt x="202" y="320"/>
                    <a:pt x="293" y="286"/>
                    <a:pt x="404" y="258"/>
                  </a:cubicBezTo>
                  <a:cubicBezTo>
                    <a:pt x="779" y="174"/>
                    <a:pt x="1418" y="112"/>
                    <a:pt x="2140" y="112"/>
                  </a:cubicBezTo>
                  <a:close/>
                  <a:moveTo>
                    <a:pt x="2140" y="1"/>
                  </a:moveTo>
                  <a:cubicBezTo>
                    <a:pt x="1563" y="1"/>
                    <a:pt x="1043" y="29"/>
                    <a:pt x="668" y="112"/>
                  </a:cubicBezTo>
                  <a:cubicBezTo>
                    <a:pt x="466" y="147"/>
                    <a:pt x="320" y="174"/>
                    <a:pt x="202" y="202"/>
                  </a:cubicBezTo>
                  <a:cubicBezTo>
                    <a:pt x="147" y="230"/>
                    <a:pt x="84" y="258"/>
                    <a:pt x="57" y="286"/>
                  </a:cubicBezTo>
                  <a:lnTo>
                    <a:pt x="29" y="320"/>
                  </a:lnTo>
                  <a:cubicBezTo>
                    <a:pt x="1" y="348"/>
                    <a:pt x="1" y="376"/>
                    <a:pt x="1" y="404"/>
                  </a:cubicBezTo>
                  <a:cubicBezTo>
                    <a:pt x="1" y="431"/>
                    <a:pt x="1" y="431"/>
                    <a:pt x="29" y="459"/>
                  </a:cubicBezTo>
                  <a:cubicBezTo>
                    <a:pt x="29" y="494"/>
                    <a:pt x="57" y="522"/>
                    <a:pt x="119" y="549"/>
                  </a:cubicBezTo>
                  <a:cubicBezTo>
                    <a:pt x="175" y="577"/>
                    <a:pt x="293" y="605"/>
                    <a:pt x="404" y="633"/>
                  </a:cubicBezTo>
                  <a:cubicBezTo>
                    <a:pt x="813" y="723"/>
                    <a:pt x="1418" y="779"/>
                    <a:pt x="2140" y="779"/>
                  </a:cubicBezTo>
                  <a:cubicBezTo>
                    <a:pt x="2723" y="779"/>
                    <a:pt x="3244" y="751"/>
                    <a:pt x="3647" y="695"/>
                  </a:cubicBezTo>
                  <a:cubicBezTo>
                    <a:pt x="3820" y="668"/>
                    <a:pt x="3994" y="633"/>
                    <a:pt x="4077" y="577"/>
                  </a:cubicBezTo>
                  <a:cubicBezTo>
                    <a:pt x="4140" y="549"/>
                    <a:pt x="4195" y="549"/>
                    <a:pt x="4223" y="522"/>
                  </a:cubicBezTo>
                  <a:cubicBezTo>
                    <a:pt x="4251" y="494"/>
                    <a:pt x="4251" y="494"/>
                    <a:pt x="4285" y="459"/>
                  </a:cubicBezTo>
                  <a:lnTo>
                    <a:pt x="4285" y="404"/>
                  </a:lnTo>
                  <a:lnTo>
                    <a:pt x="4285" y="320"/>
                  </a:lnTo>
                  <a:cubicBezTo>
                    <a:pt x="4251" y="286"/>
                    <a:pt x="4223" y="258"/>
                    <a:pt x="4167" y="258"/>
                  </a:cubicBezTo>
                  <a:cubicBezTo>
                    <a:pt x="4112" y="202"/>
                    <a:pt x="3994" y="174"/>
                    <a:pt x="3876" y="147"/>
                  </a:cubicBezTo>
                  <a:cubicBezTo>
                    <a:pt x="3501" y="56"/>
                    <a:pt x="2862" y="1"/>
                    <a:pt x="2140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121"/>
            <p:cNvSpPr/>
            <p:nvPr/>
          </p:nvSpPr>
          <p:spPr>
            <a:xfrm>
              <a:off x="40559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121"/>
            <p:cNvSpPr/>
            <p:nvPr/>
          </p:nvSpPr>
          <p:spPr>
            <a:xfrm>
              <a:off x="405442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121"/>
            <p:cNvSpPr/>
            <p:nvPr/>
          </p:nvSpPr>
          <p:spPr>
            <a:xfrm>
              <a:off x="40617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121"/>
            <p:cNvSpPr/>
            <p:nvPr/>
          </p:nvSpPr>
          <p:spPr>
            <a:xfrm>
              <a:off x="40603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121"/>
            <p:cNvSpPr/>
            <p:nvPr/>
          </p:nvSpPr>
          <p:spPr>
            <a:xfrm>
              <a:off x="40667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121"/>
            <p:cNvSpPr/>
            <p:nvPr/>
          </p:nvSpPr>
          <p:spPr>
            <a:xfrm>
              <a:off x="40653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121"/>
            <p:cNvSpPr/>
            <p:nvPr/>
          </p:nvSpPr>
          <p:spPr>
            <a:xfrm>
              <a:off x="40726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121"/>
            <p:cNvSpPr/>
            <p:nvPr/>
          </p:nvSpPr>
          <p:spPr>
            <a:xfrm>
              <a:off x="4071075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121"/>
            <p:cNvSpPr/>
            <p:nvPr/>
          </p:nvSpPr>
          <p:spPr>
            <a:xfrm>
              <a:off x="40776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121"/>
            <p:cNvSpPr/>
            <p:nvPr/>
          </p:nvSpPr>
          <p:spPr>
            <a:xfrm>
              <a:off x="407612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121"/>
            <p:cNvSpPr/>
            <p:nvPr/>
          </p:nvSpPr>
          <p:spPr>
            <a:xfrm>
              <a:off x="40834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21"/>
            <p:cNvSpPr/>
            <p:nvPr/>
          </p:nvSpPr>
          <p:spPr>
            <a:xfrm>
              <a:off x="40820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121"/>
            <p:cNvSpPr/>
            <p:nvPr/>
          </p:nvSpPr>
          <p:spPr>
            <a:xfrm>
              <a:off x="40884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121"/>
            <p:cNvSpPr/>
            <p:nvPr/>
          </p:nvSpPr>
          <p:spPr>
            <a:xfrm>
              <a:off x="40870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121"/>
            <p:cNvSpPr/>
            <p:nvPr/>
          </p:nvSpPr>
          <p:spPr>
            <a:xfrm>
              <a:off x="40943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121"/>
            <p:cNvSpPr/>
            <p:nvPr/>
          </p:nvSpPr>
          <p:spPr>
            <a:xfrm>
              <a:off x="4092775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121"/>
            <p:cNvSpPr/>
            <p:nvPr/>
          </p:nvSpPr>
          <p:spPr>
            <a:xfrm>
              <a:off x="40993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121"/>
            <p:cNvSpPr/>
            <p:nvPr/>
          </p:nvSpPr>
          <p:spPr>
            <a:xfrm>
              <a:off x="409782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121"/>
            <p:cNvSpPr/>
            <p:nvPr/>
          </p:nvSpPr>
          <p:spPr>
            <a:xfrm>
              <a:off x="41051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121"/>
            <p:cNvSpPr/>
            <p:nvPr/>
          </p:nvSpPr>
          <p:spPr>
            <a:xfrm>
              <a:off x="41037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121"/>
            <p:cNvSpPr/>
            <p:nvPr/>
          </p:nvSpPr>
          <p:spPr>
            <a:xfrm>
              <a:off x="41101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121"/>
            <p:cNvSpPr/>
            <p:nvPr/>
          </p:nvSpPr>
          <p:spPr>
            <a:xfrm>
              <a:off x="41087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21"/>
            <p:cNvSpPr/>
            <p:nvPr/>
          </p:nvSpPr>
          <p:spPr>
            <a:xfrm>
              <a:off x="41160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21"/>
            <p:cNvSpPr/>
            <p:nvPr/>
          </p:nvSpPr>
          <p:spPr>
            <a:xfrm>
              <a:off x="4114475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21"/>
            <p:cNvSpPr/>
            <p:nvPr/>
          </p:nvSpPr>
          <p:spPr>
            <a:xfrm>
              <a:off x="41210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21"/>
            <p:cNvSpPr/>
            <p:nvPr/>
          </p:nvSpPr>
          <p:spPr>
            <a:xfrm>
              <a:off x="411952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21"/>
            <p:cNvSpPr/>
            <p:nvPr/>
          </p:nvSpPr>
          <p:spPr>
            <a:xfrm>
              <a:off x="41268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0" y="95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21"/>
            <p:cNvSpPr/>
            <p:nvPr/>
          </p:nvSpPr>
          <p:spPr>
            <a:xfrm>
              <a:off x="41254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21"/>
            <p:cNvSpPr/>
            <p:nvPr/>
          </p:nvSpPr>
          <p:spPr>
            <a:xfrm>
              <a:off x="41318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21"/>
            <p:cNvSpPr/>
            <p:nvPr/>
          </p:nvSpPr>
          <p:spPr>
            <a:xfrm>
              <a:off x="41304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21"/>
            <p:cNvSpPr/>
            <p:nvPr/>
          </p:nvSpPr>
          <p:spPr>
            <a:xfrm>
              <a:off x="41377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21"/>
            <p:cNvSpPr/>
            <p:nvPr/>
          </p:nvSpPr>
          <p:spPr>
            <a:xfrm>
              <a:off x="4136175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121"/>
            <p:cNvSpPr/>
            <p:nvPr/>
          </p:nvSpPr>
          <p:spPr>
            <a:xfrm>
              <a:off x="41427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121"/>
            <p:cNvSpPr/>
            <p:nvPr/>
          </p:nvSpPr>
          <p:spPr>
            <a:xfrm>
              <a:off x="414122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121"/>
            <p:cNvSpPr/>
            <p:nvPr/>
          </p:nvSpPr>
          <p:spPr>
            <a:xfrm>
              <a:off x="414782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121"/>
            <p:cNvSpPr/>
            <p:nvPr/>
          </p:nvSpPr>
          <p:spPr>
            <a:xfrm>
              <a:off x="4146425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121"/>
            <p:cNvSpPr/>
            <p:nvPr/>
          </p:nvSpPr>
          <p:spPr>
            <a:xfrm>
              <a:off x="41535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121"/>
            <p:cNvSpPr/>
            <p:nvPr/>
          </p:nvSpPr>
          <p:spPr>
            <a:xfrm>
              <a:off x="41521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121"/>
            <p:cNvSpPr/>
            <p:nvPr/>
          </p:nvSpPr>
          <p:spPr>
            <a:xfrm>
              <a:off x="4067450" y="1948325"/>
              <a:ext cx="76750" cy="11475"/>
            </a:xfrm>
            <a:custGeom>
              <a:rect b="b" l="l" r="r" t="t"/>
              <a:pathLst>
                <a:path extrusionOk="0" h="459" w="3070">
                  <a:moveTo>
                    <a:pt x="1535" y="0"/>
                  </a:moveTo>
                  <a:cubicBezTo>
                    <a:pt x="695" y="0"/>
                    <a:pt x="0" y="84"/>
                    <a:pt x="0" y="230"/>
                  </a:cubicBezTo>
                  <a:cubicBezTo>
                    <a:pt x="0" y="348"/>
                    <a:pt x="695" y="459"/>
                    <a:pt x="1535" y="459"/>
                  </a:cubicBezTo>
                  <a:cubicBezTo>
                    <a:pt x="2375" y="459"/>
                    <a:pt x="3069" y="348"/>
                    <a:pt x="3069" y="230"/>
                  </a:cubicBezTo>
                  <a:cubicBezTo>
                    <a:pt x="3069" y="84"/>
                    <a:pt x="2375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121"/>
            <p:cNvSpPr/>
            <p:nvPr/>
          </p:nvSpPr>
          <p:spPr>
            <a:xfrm>
              <a:off x="4053725" y="1933750"/>
              <a:ext cx="104175" cy="21025"/>
            </a:xfrm>
            <a:custGeom>
              <a:rect b="b" l="l" r="r" t="t"/>
              <a:pathLst>
                <a:path extrusionOk="0" h="841" w="4167">
                  <a:moveTo>
                    <a:pt x="1" y="0"/>
                  </a:moveTo>
                  <a:lnTo>
                    <a:pt x="1" y="493"/>
                  </a:lnTo>
                  <a:cubicBezTo>
                    <a:pt x="1" y="695"/>
                    <a:pt x="931" y="840"/>
                    <a:pt x="2084" y="840"/>
                  </a:cubicBezTo>
                  <a:cubicBezTo>
                    <a:pt x="3243" y="840"/>
                    <a:pt x="4167" y="695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121"/>
            <p:cNvSpPr/>
            <p:nvPr/>
          </p:nvSpPr>
          <p:spPr>
            <a:xfrm>
              <a:off x="4053725" y="1933750"/>
              <a:ext cx="104175" cy="10950"/>
            </a:xfrm>
            <a:custGeom>
              <a:rect b="b" l="l" r="r" t="t"/>
              <a:pathLst>
                <a:path extrusionOk="0" h="438" w="4167">
                  <a:moveTo>
                    <a:pt x="1" y="0"/>
                  </a:moveTo>
                  <a:lnTo>
                    <a:pt x="1" y="118"/>
                  </a:lnTo>
                  <a:cubicBezTo>
                    <a:pt x="174" y="292"/>
                    <a:pt x="1042" y="438"/>
                    <a:pt x="2084" y="438"/>
                  </a:cubicBezTo>
                  <a:cubicBezTo>
                    <a:pt x="3125" y="438"/>
                    <a:pt x="3993" y="292"/>
                    <a:pt x="4167" y="118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121"/>
            <p:cNvSpPr/>
            <p:nvPr/>
          </p:nvSpPr>
          <p:spPr>
            <a:xfrm>
              <a:off x="4053725" y="1925925"/>
              <a:ext cx="104175" cy="16525"/>
            </a:xfrm>
            <a:custGeom>
              <a:rect b="b" l="l" r="r" t="t"/>
              <a:pathLst>
                <a:path extrusionOk="0" h="661" w="4167">
                  <a:moveTo>
                    <a:pt x="2084" y="1"/>
                  </a:moveTo>
                  <a:cubicBezTo>
                    <a:pt x="931" y="1"/>
                    <a:pt x="1" y="140"/>
                    <a:pt x="1" y="313"/>
                  </a:cubicBezTo>
                  <a:cubicBezTo>
                    <a:pt x="1" y="522"/>
                    <a:pt x="931" y="660"/>
                    <a:pt x="2084" y="660"/>
                  </a:cubicBezTo>
                  <a:cubicBezTo>
                    <a:pt x="3243" y="660"/>
                    <a:pt x="4167" y="522"/>
                    <a:pt x="4167" y="313"/>
                  </a:cubicBezTo>
                  <a:cubicBezTo>
                    <a:pt x="4167" y="140"/>
                    <a:pt x="3243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21"/>
            <p:cNvSpPr/>
            <p:nvPr/>
          </p:nvSpPr>
          <p:spPr>
            <a:xfrm>
              <a:off x="4052325" y="1924375"/>
              <a:ext cx="107150" cy="19625"/>
            </a:xfrm>
            <a:custGeom>
              <a:rect b="b" l="l" r="r" t="t"/>
              <a:pathLst>
                <a:path extrusionOk="0" h="785" w="4286">
                  <a:moveTo>
                    <a:pt x="2140" y="118"/>
                  </a:moveTo>
                  <a:cubicBezTo>
                    <a:pt x="2723" y="118"/>
                    <a:pt x="3244" y="146"/>
                    <a:pt x="3619" y="202"/>
                  </a:cubicBezTo>
                  <a:cubicBezTo>
                    <a:pt x="3792" y="236"/>
                    <a:pt x="3966" y="292"/>
                    <a:pt x="4049" y="320"/>
                  </a:cubicBezTo>
                  <a:cubicBezTo>
                    <a:pt x="4112" y="320"/>
                    <a:pt x="4140" y="347"/>
                    <a:pt x="4167" y="375"/>
                  </a:cubicBezTo>
                  <a:cubicBezTo>
                    <a:pt x="4167" y="375"/>
                    <a:pt x="4167" y="410"/>
                    <a:pt x="4140" y="438"/>
                  </a:cubicBezTo>
                  <a:cubicBezTo>
                    <a:pt x="4112" y="465"/>
                    <a:pt x="3994" y="493"/>
                    <a:pt x="3876" y="521"/>
                  </a:cubicBezTo>
                  <a:cubicBezTo>
                    <a:pt x="3529" y="611"/>
                    <a:pt x="2862" y="667"/>
                    <a:pt x="2140" y="667"/>
                  </a:cubicBezTo>
                  <a:cubicBezTo>
                    <a:pt x="1563" y="667"/>
                    <a:pt x="1043" y="639"/>
                    <a:pt x="668" y="584"/>
                  </a:cubicBezTo>
                  <a:cubicBezTo>
                    <a:pt x="494" y="549"/>
                    <a:pt x="348" y="493"/>
                    <a:pt x="230" y="465"/>
                  </a:cubicBezTo>
                  <a:cubicBezTo>
                    <a:pt x="202" y="438"/>
                    <a:pt x="147" y="438"/>
                    <a:pt x="147" y="410"/>
                  </a:cubicBezTo>
                  <a:lnTo>
                    <a:pt x="119" y="410"/>
                  </a:lnTo>
                  <a:lnTo>
                    <a:pt x="119" y="375"/>
                  </a:lnTo>
                  <a:lnTo>
                    <a:pt x="147" y="347"/>
                  </a:lnTo>
                  <a:cubicBezTo>
                    <a:pt x="202" y="320"/>
                    <a:pt x="293" y="292"/>
                    <a:pt x="404" y="264"/>
                  </a:cubicBezTo>
                  <a:cubicBezTo>
                    <a:pt x="779" y="174"/>
                    <a:pt x="1418" y="118"/>
                    <a:pt x="2140" y="118"/>
                  </a:cubicBezTo>
                  <a:close/>
                  <a:moveTo>
                    <a:pt x="2140" y="0"/>
                  </a:moveTo>
                  <a:cubicBezTo>
                    <a:pt x="1563" y="0"/>
                    <a:pt x="1043" y="28"/>
                    <a:pt x="668" y="90"/>
                  </a:cubicBezTo>
                  <a:cubicBezTo>
                    <a:pt x="466" y="118"/>
                    <a:pt x="320" y="174"/>
                    <a:pt x="202" y="202"/>
                  </a:cubicBezTo>
                  <a:cubicBezTo>
                    <a:pt x="147" y="236"/>
                    <a:pt x="84" y="264"/>
                    <a:pt x="57" y="292"/>
                  </a:cubicBezTo>
                  <a:lnTo>
                    <a:pt x="29" y="320"/>
                  </a:lnTo>
                  <a:cubicBezTo>
                    <a:pt x="1" y="347"/>
                    <a:pt x="1" y="375"/>
                    <a:pt x="1" y="375"/>
                  </a:cubicBezTo>
                  <a:cubicBezTo>
                    <a:pt x="1" y="410"/>
                    <a:pt x="1" y="438"/>
                    <a:pt x="29" y="465"/>
                  </a:cubicBezTo>
                  <a:cubicBezTo>
                    <a:pt x="29" y="493"/>
                    <a:pt x="57" y="521"/>
                    <a:pt x="119" y="549"/>
                  </a:cubicBezTo>
                  <a:cubicBezTo>
                    <a:pt x="175" y="584"/>
                    <a:pt x="293" y="611"/>
                    <a:pt x="404" y="639"/>
                  </a:cubicBezTo>
                  <a:cubicBezTo>
                    <a:pt x="813" y="722"/>
                    <a:pt x="1418" y="785"/>
                    <a:pt x="2140" y="785"/>
                  </a:cubicBezTo>
                  <a:cubicBezTo>
                    <a:pt x="2723" y="785"/>
                    <a:pt x="3244" y="757"/>
                    <a:pt x="3647" y="695"/>
                  </a:cubicBezTo>
                  <a:cubicBezTo>
                    <a:pt x="3820" y="667"/>
                    <a:pt x="3994" y="611"/>
                    <a:pt x="4077" y="584"/>
                  </a:cubicBezTo>
                  <a:cubicBezTo>
                    <a:pt x="4140" y="549"/>
                    <a:pt x="4195" y="521"/>
                    <a:pt x="4223" y="493"/>
                  </a:cubicBezTo>
                  <a:cubicBezTo>
                    <a:pt x="4251" y="493"/>
                    <a:pt x="4251" y="465"/>
                    <a:pt x="4285" y="465"/>
                  </a:cubicBezTo>
                  <a:lnTo>
                    <a:pt x="4285" y="375"/>
                  </a:lnTo>
                  <a:lnTo>
                    <a:pt x="4285" y="320"/>
                  </a:lnTo>
                  <a:cubicBezTo>
                    <a:pt x="4251" y="292"/>
                    <a:pt x="4223" y="264"/>
                    <a:pt x="4167" y="236"/>
                  </a:cubicBezTo>
                  <a:cubicBezTo>
                    <a:pt x="4112" y="202"/>
                    <a:pt x="3994" y="174"/>
                    <a:pt x="3876" y="146"/>
                  </a:cubicBezTo>
                  <a:cubicBezTo>
                    <a:pt x="3501" y="63"/>
                    <a:pt x="2862" y="0"/>
                    <a:pt x="214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121"/>
            <p:cNvSpPr/>
            <p:nvPr/>
          </p:nvSpPr>
          <p:spPr>
            <a:xfrm>
              <a:off x="40559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121"/>
            <p:cNvSpPr/>
            <p:nvPr/>
          </p:nvSpPr>
          <p:spPr>
            <a:xfrm>
              <a:off x="405442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21"/>
            <p:cNvSpPr/>
            <p:nvPr/>
          </p:nvSpPr>
          <p:spPr>
            <a:xfrm>
              <a:off x="40617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21"/>
            <p:cNvSpPr/>
            <p:nvPr/>
          </p:nvSpPr>
          <p:spPr>
            <a:xfrm>
              <a:off x="40603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21"/>
            <p:cNvSpPr/>
            <p:nvPr/>
          </p:nvSpPr>
          <p:spPr>
            <a:xfrm>
              <a:off x="40667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21"/>
            <p:cNvSpPr/>
            <p:nvPr/>
          </p:nvSpPr>
          <p:spPr>
            <a:xfrm>
              <a:off x="40653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121"/>
            <p:cNvSpPr/>
            <p:nvPr/>
          </p:nvSpPr>
          <p:spPr>
            <a:xfrm>
              <a:off x="40726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121"/>
            <p:cNvSpPr/>
            <p:nvPr/>
          </p:nvSpPr>
          <p:spPr>
            <a:xfrm>
              <a:off x="4071075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21"/>
            <p:cNvSpPr/>
            <p:nvPr/>
          </p:nvSpPr>
          <p:spPr>
            <a:xfrm>
              <a:off x="40776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21"/>
            <p:cNvSpPr/>
            <p:nvPr/>
          </p:nvSpPr>
          <p:spPr>
            <a:xfrm>
              <a:off x="407612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21"/>
            <p:cNvSpPr/>
            <p:nvPr/>
          </p:nvSpPr>
          <p:spPr>
            <a:xfrm>
              <a:off x="40834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21"/>
            <p:cNvSpPr/>
            <p:nvPr/>
          </p:nvSpPr>
          <p:spPr>
            <a:xfrm>
              <a:off x="40820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21"/>
            <p:cNvSpPr/>
            <p:nvPr/>
          </p:nvSpPr>
          <p:spPr>
            <a:xfrm>
              <a:off x="40884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21"/>
            <p:cNvSpPr/>
            <p:nvPr/>
          </p:nvSpPr>
          <p:spPr>
            <a:xfrm>
              <a:off x="40870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21"/>
            <p:cNvSpPr/>
            <p:nvPr/>
          </p:nvSpPr>
          <p:spPr>
            <a:xfrm>
              <a:off x="40943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21"/>
            <p:cNvSpPr/>
            <p:nvPr/>
          </p:nvSpPr>
          <p:spPr>
            <a:xfrm>
              <a:off x="4092775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21"/>
            <p:cNvSpPr/>
            <p:nvPr/>
          </p:nvSpPr>
          <p:spPr>
            <a:xfrm>
              <a:off x="40993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121"/>
            <p:cNvSpPr/>
            <p:nvPr/>
          </p:nvSpPr>
          <p:spPr>
            <a:xfrm>
              <a:off x="409782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121"/>
            <p:cNvSpPr/>
            <p:nvPr/>
          </p:nvSpPr>
          <p:spPr>
            <a:xfrm>
              <a:off x="41051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121"/>
            <p:cNvSpPr/>
            <p:nvPr/>
          </p:nvSpPr>
          <p:spPr>
            <a:xfrm>
              <a:off x="41037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121"/>
            <p:cNvSpPr/>
            <p:nvPr/>
          </p:nvSpPr>
          <p:spPr>
            <a:xfrm>
              <a:off x="41101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121"/>
            <p:cNvSpPr/>
            <p:nvPr/>
          </p:nvSpPr>
          <p:spPr>
            <a:xfrm>
              <a:off x="41087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121"/>
            <p:cNvSpPr/>
            <p:nvPr/>
          </p:nvSpPr>
          <p:spPr>
            <a:xfrm>
              <a:off x="41160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121"/>
            <p:cNvSpPr/>
            <p:nvPr/>
          </p:nvSpPr>
          <p:spPr>
            <a:xfrm>
              <a:off x="4114475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121"/>
            <p:cNvSpPr/>
            <p:nvPr/>
          </p:nvSpPr>
          <p:spPr>
            <a:xfrm>
              <a:off x="41210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121"/>
            <p:cNvSpPr/>
            <p:nvPr/>
          </p:nvSpPr>
          <p:spPr>
            <a:xfrm>
              <a:off x="411952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121"/>
            <p:cNvSpPr/>
            <p:nvPr/>
          </p:nvSpPr>
          <p:spPr>
            <a:xfrm>
              <a:off x="41268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0" y="95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121"/>
            <p:cNvSpPr/>
            <p:nvPr/>
          </p:nvSpPr>
          <p:spPr>
            <a:xfrm>
              <a:off x="41254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121"/>
            <p:cNvSpPr/>
            <p:nvPr/>
          </p:nvSpPr>
          <p:spPr>
            <a:xfrm>
              <a:off x="41318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121"/>
            <p:cNvSpPr/>
            <p:nvPr/>
          </p:nvSpPr>
          <p:spPr>
            <a:xfrm>
              <a:off x="41304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121"/>
            <p:cNvSpPr/>
            <p:nvPr/>
          </p:nvSpPr>
          <p:spPr>
            <a:xfrm>
              <a:off x="41377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121"/>
            <p:cNvSpPr/>
            <p:nvPr/>
          </p:nvSpPr>
          <p:spPr>
            <a:xfrm>
              <a:off x="4136175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121"/>
            <p:cNvSpPr/>
            <p:nvPr/>
          </p:nvSpPr>
          <p:spPr>
            <a:xfrm>
              <a:off x="41427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121"/>
            <p:cNvSpPr/>
            <p:nvPr/>
          </p:nvSpPr>
          <p:spPr>
            <a:xfrm>
              <a:off x="414122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121"/>
            <p:cNvSpPr/>
            <p:nvPr/>
          </p:nvSpPr>
          <p:spPr>
            <a:xfrm>
              <a:off x="414782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121"/>
            <p:cNvSpPr/>
            <p:nvPr/>
          </p:nvSpPr>
          <p:spPr>
            <a:xfrm>
              <a:off x="4146425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121"/>
            <p:cNvSpPr/>
            <p:nvPr/>
          </p:nvSpPr>
          <p:spPr>
            <a:xfrm>
              <a:off x="41535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121"/>
            <p:cNvSpPr/>
            <p:nvPr/>
          </p:nvSpPr>
          <p:spPr>
            <a:xfrm>
              <a:off x="41521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121"/>
            <p:cNvSpPr/>
            <p:nvPr/>
          </p:nvSpPr>
          <p:spPr>
            <a:xfrm>
              <a:off x="4067450" y="1928700"/>
              <a:ext cx="76750" cy="10975"/>
            </a:xfrm>
            <a:custGeom>
              <a:rect b="b" l="l" r="r" t="t"/>
              <a:pathLst>
                <a:path extrusionOk="0" h="439" w="3070">
                  <a:moveTo>
                    <a:pt x="1535" y="1"/>
                  </a:moveTo>
                  <a:cubicBezTo>
                    <a:pt x="695" y="1"/>
                    <a:pt x="0" y="91"/>
                    <a:pt x="0" y="202"/>
                  </a:cubicBezTo>
                  <a:cubicBezTo>
                    <a:pt x="0" y="348"/>
                    <a:pt x="695" y="438"/>
                    <a:pt x="1535" y="438"/>
                  </a:cubicBezTo>
                  <a:cubicBezTo>
                    <a:pt x="2375" y="438"/>
                    <a:pt x="3069" y="348"/>
                    <a:pt x="3069" y="202"/>
                  </a:cubicBezTo>
                  <a:cubicBezTo>
                    <a:pt x="3069" y="91"/>
                    <a:pt x="2375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121"/>
            <p:cNvSpPr/>
            <p:nvPr/>
          </p:nvSpPr>
          <p:spPr>
            <a:xfrm>
              <a:off x="4053725" y="1914300"/>
              <a:ext cx="104175" cy="21025"/>
            </a:xfrm>
            <a:custGeom>
              <a:rect b="b" l="l" r="r" t="t"/>
              <a:pathLst>
                <a:path extrusionOk="0" h="841" w="4167">
                  <a:moveTo>
                    <a:pt x="1" y="0"/>
                  </a:moveTo>
                  <a:lnTo>
                    <a:pt x="1" y="493"/>
                  </a:lnTo>
                  <a:cubicBezTo>
                    <a:pt x="1" y="667"/>
                    <a:pt x="931" y="841"/>
                    <a:pt x="2084" y="841"/>
                  </a:cubicBezTo>
                  <a:cubicBezTo>
                    <a:pt x="3243" y="841"/>
                    <a:pt x="4167" y="667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121"/>
            <p:cNvSpPr/>
            <p:nvPr/>
          </p:nvSpPr>
          <p:spPr>
            <a:xfrm>
              <a:off x="4053725" y="1914300"/>
              <a:ext cx="104175" cy="10100"/>
            </a:xfrm>
            <a:custGeom>
              <a:rect b="b" l="l" r="r" t="t"/>
              <a:pathLst>
                <a:path extrusionOk="0" h="404" w="4167">
                  <a:moveTo>
                    <a:pt x="1" y="0"/>
                  </a:moveTo>
                  <a:lnTo>
                    <a:pt x="1" y="118"/>
                  </a:lnTo>
                  <a:cubicBezTo>
                    <a:pt x="174" y="292"/>
                    <a:pt x="1042" y="403"/>
                    <a:pt x="2084" y="403"/>
                  </a:cubicBezTo>
                  <a:cubicBezTo>
                    <a:pt x="3125" y="403"/>
                    <a:pt x="3993" y="292"/>
                    <a:pt x="4167" y="118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121"/>
            <p:cNvSpPr/>
            <p:nvPr/>
          </p:nvSpPr>
          <p:spPr>
            <a:xfrm>
              <a:off x="4053725" y="1906325"/>
              <a:ext cx="104175" cy="16675"/>
            </a:xfrm>
            <a:custGeom>
              <a:rect b="b" l="l" r="r" t="t"/>
              <a:pathLst>
                <a:path extrusionOk="0" h="667" w="4167">
                  <a:moveTo>
                    <a:pt x="2084" y="0"/>
                  </a:moveTo>
                  <a:cubicBezTo>
                    <a:pt x="931" y="0"/>
                    <a:pt x="1" y="146"/>
                    <a:pt x="1" y="319"/>
                  </a:cubicBezTo>
                  <a:cubicBezTo>
                    <a:pt x="1" y="521"/>
                    <a:pt x="931" y="667"/>
                    <a:pt x="2084" y="667"/>
                  </a:cubicBezTo>
                  <a:cubicBezTo>
                    <a:pt x="3243" y="667"/>
                    <a:pt x="4167" y="521"/>
                    <a:pt x="4167" y="319"/>
                  </a:cubicBezTo>
                  <a:cubicBezTo>
                    <a:pt x="4167" y="146"/>
                    <a:pt x="3243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121"/>
            <p:cNvSpPr/>
            <p:nvPr/>
          </p:nvSpPr>
          <p:spPr>
            <a:xfrm>
              <a:off x="4052325" y="1904925"/>
              <a:ext cx="107150" cy="19475"/>
            </a:xfrm>
            <a:custGeom>
              <a:rect b="b" l="l" r="r" t="t"/>
              <a:pathLst>
                <a:path extrusionOk="0" h="779" w="4286">
                  <a:moveTo>
                    <a:pt x="2140" y="112"/>
                  </a:moveTo>
                  <a:cubicBezTo>
                    <a:pt x="2723" y="112"/>
                    <a:pt x="3244" y="146"/>
                    <a:pt x="3619" y="202"/>
                  </a:cubicBezTo>
                  <a:cubicBezTo>
                    <a:pt x="3792" y="230"/>
                    <a:pt x="3966" y="257"/>
                    <a:pt x="4049" y="320"/>
                  </a:cubicBezTo>
                  <a:cubicBezTo>
                    <a:pt x="4112" y="320"/>
                    <a:pt x="4140" y="348"/>
                    <a:pt x="4167" y="348"/>
                  </a:cubicBezTo>
                  <a:lnTo>
                    <a:pt x="4167" y="375"/>
                  </a:lnTo>
                  <a:cubicBezTo>
                    <a:pt x="4167" y="375"/>
                    <a:pt x="4167" y="403"/>
                    <a:pt x="4140" y="403"/>
                  </a:cubicBezTo>
                  <a:cubicBezTo>
                    <a:pt x="4112" y="431"/>
                    <a:pt x="3994" y="493"/>
                    <a:pt x="3876" y="521"/>
                  </a:cubicBezTo>
                  <a:cubicBezTo>
                    <a:pt x="3529" y="605"/>
                    <a:pt x="2862" y="667"/>
                    <a:pt x="2140" y="667"/>
                  </a:cubicBezTo>
                  <a:cubicBezTo>
                    <a:pt x="1563" y="667"/>
                    <a:pt x="1043" y="632"/>
                    <a:pt x="668" y="549"/>
                  </a:cubicBezTo>
                  <a:cubicBezTo>
                    <a:pt x="494" y="521"/>
                    <a:pt x="348" y="493"/>
                    <a:pt x="230" y="459"/>
                  </a:cubicBezTo>
                  <a:cubicBezTo>
                    <a:pt x="202" y="431"/>
                    <a:pt x="147" y="431"/>
                    <a:pt x="147" y="403"/>
                  </a:cubicBezTo>
                  <a:lnTo>
                    <a:pt x="119" y="375"/>
                  </a:lnTo>
                  <a:lnTo>
                    <a:pt x="147" y="348"/>
                  </a:lnTo>
                  <a:cubicBezTo>
                    <a:pt x="202" y="320"/>
                    <a:pt x="293" y="285"/>
                    <a:pt x="404" y="257"/>
                  </a:cubicBezTo>
                  <a:cubicBezTo>
                    <a:pt x="779" y="174"/>
                    <a:pt x="1418" y="112"/>
                    <a:pt x="2140" y="112"/>
                  </a:cubicBezTo>
                  <a:close/>
                  <a:moveTo>
                    <a:pt x="2140" y="0"/>
                  </a:moveTo>
                  <a:cubicBezTo>
                    <a:pt x="1563" y="0"/>
                    <a:pt x="1043" y="28"/>
                    <a:pt x="668" y="84"/>
                  </a:cubicBezTo>
                  <a:cubicBezTo>
                    <a:pt x="466" y="112"/>
                    <a:pt x="320" y="146"/>
                    <a:pt x="202" y="202"/>
                  </a:cubicBezTo>
                  <a:cubicBezTo>
                    <a:pt x="147" y="230"/>
                    <a:pt x="84" y="230"/>
                    <a:pt x="57" y="257"/>
                  </a:cubicBezTo>
                  <a:cubicBezTo>
                    <a:pt x="57" y="285"/>
                    <a:pt x="29" y="285"/>
                    <a:pt x="29" y="320"/>
                  </a:cubicBezTo>
                  <a:cubicBezTo>
                    <a:pt x="1" y="348"/>
                    <a:pt x="1" y="348"/>
                    <a:pt x="1" y="375"/>
                  </a:cubicBezTo>
                  <a:cubicBezTo>
                    <a:pt x="1" y="403"/>
                    <a:pt x="1" y="431"/>
                    <a:pt x="29" y="431"/>
                  </a:cubicBezTo>
                  <a:cubicBezTo>
                    <a:pt x="29" y="493"/>
                    <a:pt x="57" y="521"/>
                    <a:pt x="119" y="521"/>
                  </a:cubicBezTo>
                  <a:cubicBezTo>
                    <a:pt x="175" y="577"/>
                    <a:pt x="293" y="605"/>
                    <a:pt x="404" y="632"/>
                  </a:cubicBezTo>
                  <a:cubicBezTo>
                    <a:pt x="813" y="723"/>
                    <a:pt x="1418" y="778"/>
                    <a:pt x="2140" y="778"/>
                  </a:cubicBezTo>
                  <a:cubicBezTo>
                    <a:pt x="2723" y="778"/>
                    <a:pt x="3244" y="750"/>
                    <a:pt x="3647" y="667"/>
                  </a:cubicBezTo>
                  <a:cubicBezTo>
                    <a:pt x="3820" y="632"/>
                    <a:pt x="3994" y="605"/>
                    <a:pt x="4077" y="577"/>
                  </a:cubicBezTo>
                  <a:cubicBezTo>
                    <a:pt x="4140" y="549"/>
                    <a:pt x="4195" y="521"/>
                    <a:pt x="4223" y="493"/>
                  </a:cubicBezTo>
                  <a:cubicBezTo>
                    <a:pt x="4251" y="493"/>
                    <a:pt x="4251" y="459"/>
                    <a:pt x="4285" y="431"/>
                  </a:cubicBezTo>
                  <a:lnTo>
                    <a:pt x="4285" y="375"/>
                  </a:lnTo>
                  <a:lnTo>
                    <a:pt x="4285" y="320"/>
                  </a:lnTo>
                  <a:cubicBezTo>
                    <a:pt x="4251" y="285"/>
                    <a:pt x="4223" y="257"/>
                    <a:pt x="4167" y="230"/>
                  </a:cubicBezTo>
                  <a:cubicBezTo>
                    <a:pt x="4112" y="202"/>
                    <a:pt x="3994" y="174"/>
                    <a:pt x="3876" y="146"/>
                  </a:cubicBezTo>
                  <a:cubicBezTo>
                    <a:pt x="3501" y="56"/>
                    <a:pt x="2862" y="0"/>
                    <a:pt x="214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121"/>
            <p:cNvSpPr/>
            <p:nvPr/>
          </p:nvSpPr>
          <p:spPr>
            <a:xfrm>
              <a:off x="40559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121"/>
            <p:cNvSpPr/>
            <p:nvPr/>
          </p:nvSpPr>
          <p:spPr>
            <a:xfrm>
              <a:off x="4054425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121"/>
            <p:cNvSpPr/>
            <p:nvPr/>
          </p:nvSpPr>
          <p:spPr>
            <a:xfrm>
              <a:off x="40617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121"/>
            <p:cNvSpPr/>
            <p:nvPr/>
          </p:nvSpPr>
          <p:spPr>
            <a:xfrm>
              <a:off x="40603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121"/>
            <p:cNvSpPr/>
            <p:nvPr/>
          </p:nvSpPr>
          <p:spPr>
            <a:xfrm>
              <a:off x="40667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121"/>
            <p:cNvSpPr/>
            <p:nvPr/>
          </p:nvSpPr>
          <p:spPr>
            <a:xfrm>
              <a:off x="40653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121"/>
            <p:cNvSpPr/>
            <p:nvPr/>
          </p:nvSpPr>
          <p:spPr>
            <a:xfrm>
              <a:off x="40726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121"/>
            <p:cNvSpPr/>
            <p:nvPr/>
          </p:nvSpPr>
          <p:spPr>
            <a:xfrm>
              <a:off x="4071075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121"/>
            <p:cNvSpPr/>
            <p:nvPr/>
          </p:nvSpPr>
          <p:spPr>
            <a:xfrm>
              <a:off x="40776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121"/>
            <p:cNvSpPr/>
            <p:nvPr/>
          </p:nvSpPr>
          <p:spPr>
            <a:xfrm>
              <a:off x="4076125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121"/>
            <p:cNvSpPr/>
            <p:nvPr/>
          </p:nvSpPr>
          <p:spPr>
            <a:xfrm>
              <a:off x="40834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121"/>
            <p:cNvSpPr/>
            <p:nvPr/>
          </p:nvSpPr>
          <p:spPr>
            <a:xfrm>
              <a:off x="40820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121"/>
            <p:cNvSpPr/>
            <p:nvPr/>
          </p:nvSpPr>
          <p:spPr>
            <a:xfrm>
              <a:off x="40884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121"/>
            <p:cNvSpPr/>
            <p:nvPr/>
          </p:nvSpPr>
          <p:spPr>
            <a:xfrm>
              <a:off x="40870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121"/>
            <p:cNvSpPr/>
            <p:nvPr/>
          </p:nvSpPr>
          <p:spPr>
            <a:xfrm>
              <a:off x="40943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121"/>
            <p:cNvSpPr/>
            <p:nvPr/>
          </p:nvSpPr>
          <p:spPr>
            <a:xfrm>
              <a:off x="4092775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121"/>
            <p:cNvSpPr/>
            <p:nvPr/>
          </p:nvSpPr>
          <p:spPr>
            <a:xfrm>
              <a:off x="40993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121"/>
            <p:cNvSpPr/>
            <p:nvPr/>
          </p:nvSpPr>
          <p:spPr>
            <a:xfrm>
              <a:off x="4097825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121"/>
            <p:cNvSpPr/>
            <p:nvPr/>
          </p:nvSpPr>
          <p:spPr>
            <a:xfrm>
              <a:off x="41051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121"/>
            <p:cNvSpPr/>
            <p:nvPr/>
          </p:nvSpPr>
          <p:spPr>
            <a:xfrm>
              <a:off x="41037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121"/>
            <p:cNvSpPr/>
            <p:nvPr/>
          </p:nvSpPr>
          <p:spPr>
            <a:xfrm>
              <a:off x="41101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121"/>
            <p:cNvSpPr/>
            <p:nvPr/>
          </p:nvSpPr>
          <p:spPr>
            <a:xfrm>
              <a:off x="41087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121"/>
            <p:cNvSpPr/>
            <p:nvPr/>
          </p:nvSpPr>
          <p:spPr>
            <a:xfrm>
              <a:off x="41160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21"/>
            <p:cNvSpPr/>
            <p:nvPr/>
          </p:nvSpPr>
          <p:spPr>
            <a:xfrm>
              <a:off x="4114475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21"/>
            <p:cNvSpPr/>
            <p:nvPr/>
          </p:nvSpPr>
          <p:spPr>
            <a:xfrm>
              <a:off x="41210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21"/>
            <p:cNvSpPr/>
            <p:nvPr/>
          </p:nvSpPr>
          <p:spPr>
            <a:xfrm>
              <a:off x="4119525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21"/>
            <p:cNvSpPr/>
            <p:nvPr/>
          </p:nvSpPr>
          <p:spPr>
            <a:xfrm>
              <a:off x="41268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121"/>
            <p:cNvSpPr/>
            <p:nvPr/>
          </p:nvSpPr>
          <p:spPr>
            <a:xfrm>
              <a:off x="41254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121"/>
            <p:cNvSpPr/>
            <p:nvPr/>
          </p:nvSpPr>
          <p:spPr>
            <a:xfrm>
              <a:off x="41318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121"/>
            <p:cNvSpPr/>
            <p:nvPr/>
          </p:nvSpPr>
          <p:spPr>
            <a:xfrm>
              <a:off x="41304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121"/>
            <p:cNvSpPr/>
            <p:nvPr/>
          </p:nvSpPr>
          <p:spPr>
            <a:xfrm>
              <a:off x="41377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121"/>
            <p:cNvSpPr/>
            <p:nvPr/>
          </p:nvSpPr>
          <p:spPr>
            <a:xfrm>
              <a:off x="4136175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121"/>
            <p:cNvSpPr/>
            <p:nvPr/>
          </p:nvSpPr>
          <p:spPr>
            <a:xfrm>
              <a:off x="41427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121"/>
            <p:cNvSpPr/>
            <p:nvPr/>
          </p:nvSpPr>
          <p:spPr>
            <a:xfrm>
              <a:off x="4141225" y="191205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0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121"/>
            <p:cNvSpPr/>
            <p:nvPr/>
          </p:nvSpPr>
          <p:spPr>
            <a:xfrm>
              <a:off x="4147825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121"/>
            <p:cNvSpPr/>
            <p:nvPr/>
          </p:nvSpPr>
          <p:spPr>
            <a:xfrm>
              <a:off x="4146425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121"/>
            <p:cNvSpPr/>
            <p:nvPr/>
          </p:nvSpPr>
          <p:spPr>
            <a:xfrm>
              <a:off x="41535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121"/>
            <p:cNvSpPr/>
            <p:nvPr/>
          </p:nvSpPr>
          <p:spPr>
            <a:xfrm>
              <a:off x="41521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121"/>
            <p:cNvSpPr/>
            <p:nvPr/>
          </p:nvSpPr>
          <p:spPr>
            <a:xfrm>
              <a:off x="4067450" y="1908575"/>
              <a:ext cx="76750" cy="11475"/>
            </a:xfrm>
            <a:custGeom>
              <a:rect b="b" l="l" r="r" t="t"/>
              <a:pathLst>
                <a:path extrusionOk="0" h="459" w="3070">
                  <a:moveTo>
                    <a:pt x="1535" y="0"/>
                  </a:moveTo>
                  <a:cubicBezTo>
                    <a:pt x="695" y="0"/>
                    <a:pt x="0" y="111"/>
                    <a:pt x="0" y="229"/>
                  </a:cubicBezTo>
                  <a:cubicBezTo>
                    <a:pt x="0" y="375"/>
                    <a:pt x="695" y="459"/>
                    <a:pt x="1535" y="459"/>
                  </a:cubicBezTo>
                  <a:cubicBezTo>
                    <a:pt x="2375" y="459"/>
                    <a:pt x="3069" y="375"/>
                    <a:pt x="3069" y="229"/>
                  </a:cubicBezTo>
                  <a:cubicBezTo>
                    <a:pt x="3069" y="111"/>
                    <a:pt x="2375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121"/>
            <p:cNvSpPr/>
            <p:nvPr/>
          </p:nvSpPr>
          <p:spPr>
            <a:xfrm>
              <a:off x="4053725" y="1894675"/>
              <a:ext cx="104175" cy="20350"/>
            </a:xfrm>
            <a:custGeom>
              <a:rect b="b" l="l" r="r" t="t"/>
              <a:pathLst>
                <a:path extrusionOk="0" h="814" w="4167">
                  <a:moveTo>
                    <a:pt x="1" y="1"/>
                  </a:moveTo>
                  <a:lnTo>
                    <a:pt x="1" y="494"/>
                  </a:lnTo>
                  <a:cubicBezTo>
                    <a:pt x="1" y="667"/>
                    <a:pt x="931" y="813"/>
                    <a:pt x="2084" y="813"/>
                  </a:cubicBezTo>
                  <a:cubicBezTo>
                    <a:pt x="3243" y="813"/>
                    <a:pt x="4167" y="667"/>
                    <a:pt x="4167" y="494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121"/>
            <p:cNvSpPr/>
            <p:nvPr/>
          </p:nvSpPr>
          <p:spPr>
            <a:xfrm>
              <a:off x="4053725" y="1894675"/>
              <a:ext cx="104175" cy="10275"/>
            </a:xfrm>
            <a:custGeom>
              <a:rect b="b" l="l" r="r" t="t"/>
              <a:pathLst>
                <a:path extrusionOk="0" h="411" w="4167">
                  <a:moveTo>
                    <a:pt x="1" y="1"/>
                  </a:moveTo>
                  <a:lnTo>
                    <a:pt x="1" y="119"/>
                  </a:lnTo>
                  <a:cubicBezTo>
                    <a:pt x="174" y="292"/>
                    <a:pt x="1042" y="410"/>
                    <a:pt x="2084" y="410"/>
                  </a:cubicBezTo>
                  <a:cubicBezTo>
                    <a:pt x="3125" y="410"/>
                    <a:pt x="3993" y="292"/>
                    <a:pt x="4167" y="119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121"/>
            <p:cNvSpPr/>
            <p:nvPr/>
          </p:nvSpPr>
          <p:spPr>
            <a:xfrm>
              <a:off x="4053725" y="1886000"/>
              <a:ext cx="104175" cy="17375"/>
            </a:xfrm>
            <a:custGeom>
              <a:rect b="b" l="l" r="r" t="t"/>
              <a:pathLst>
                <a:path extrusionOk="0" h="695" w="4167">
                  <a:moveTo>
                    <a:pt x="2084" y="1"/>
                  </a:moveTo>
                  <a:cubicBezTo>
                    <a:pt x="931" y="1"/>
                    <a:pt x="1" y="174"/>
                    <a:pt x="1" y="348"/>
                  </a:cubicBezTo>
                  <a:cubicBezTo>
                    <a:pt x="1" y="521"/>
                    <a:pt x="931" y="695"/>
                    <a:pt x="2084" y="695"/>
                  </a:cubicBezTo>
                  <a:cubicBezTo>
                    <a:pt x="3243" y="695"/>
                    <a:pt x="4167" y="521"/>
                    <a:pt x="4167" y="348"/>
                  </a:cubicBezTo>
                  <a:cubicBezTo>
                    <a:pt x="4167" y="174"/>
                    <a:pt x="3243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121"/>
            <p:cNvSpPr/>
            <p:nvPr/>
          </p:nvSpPr>
          <p:spPr>
            <a:xfrm>
              <a:off x="4052325" y="1884625"/>
              <a:ext cx="107150" cy="20325"/>
            </a:xfrm>
            <a:custGeom>
              <a:rect b="b" l="l" r="r" t="t"/>
              <a:pathLst>
                <a:path extrusionOk="0" h="813" w="4286">
                  <a:moveTo>
                    <a:pt x="2140" y="118"/>
                  </a:moveTo>
                  <a:cubicBezTo>
                    <a:pt x="2723" y="118"/>
                    <a:pt x="3244" y="174"/>
                    <a:pt x="3619" y="229"/>
                  </a:cubicBezTo>
                  <a:cubicBezTo>
                    <a:pt x="3792" y="264"/>
                    <a:pt x="3966" y="292"/>
                    <a:pt x="4049" y="319"/>
                  </a:cubicBezTo>
                  <a:cubicBezTo>
                    <a:pt x="4112" y="347"/>
                    <a:pt x="4140" y="375"/>
                    <a:pt x="4167" y="375"/>
                  </a:cubicBezTo>
                  <a:lnTo>
                    <a:pt x="4167" y="403"/>
                  </a:lnTo>
                  <a:cubicBezTo>
                    <a:pt x="4167" y="403"/>
                    <a:pt x="4167" y="437"/>
                    <a:pt x="4140" y="437"/>
                  </a:cubicBezTo>
                  <a:cubicBezTo>
                    <a:pt x="4112" y="465"/>
                    <a:pt x="3994" y="493"/>
                    <a:pt x="3876" y="521"/>
                  </a:cubicBezTo>
                  <a:cubicBezTo>
                    <a:pt x="3529" y="611"/>
                    <a:pt x="2862" y="694"/>
                    <a:pt x="2140" y="694"/>
                  </a:cubicBezTo>
                  <a:cubicBezTo>
                    <a:pt x="1563" y="694"/>
                    <a:pt x="1043" y="639"/>
                    <a:pt x="668" y="576"/>
                  </a:cubicBezTo>
                  <a:cubicBezTo>
                    <a:pt x="494" y="549"/>
                    <a:pt x="348" y="521"/>
                    <a:pt x="230" y="493"/>
                  </a:cubicBezTo>
                  <a:cubicBezTo>
                    <a:pt x="202" y="465"/>
                    <a:pt x="147" y="437"/>
                    <a:pt x="147" y="437"/>
                  </a:cubicBezTo>
                  <a:lnTo>
                    <a:pt x="119" y="403"/>
                  </a:lnTo>
                  <a:cubicBezTo>
                    <a:pt x="119" y="403"/>
                    <a:pt x="119" y="375"/>
                    <a:pt x="147" y="375"/>
                  </a:cubicBezTo>
                  <a:cubicBezTo>
                    <a:pt x="202" y="347"/>
                    <a:pt x="293" y="319"/>
                    <a:pt x="404" y="292"/>
                  </a:cubicBezTo>
                  <a:cubicBezTo>
                    <a:pt x="779" y="201"/>
                    <a:pt x="1418" y="118"/>
                    <a:pt x="2140" y="118"/>
                  </a:cubicBezTo>
                  <a:close/>
                  <a:moveTo>
                    <a:pt x="2140" y="0"/>
                  </a:moveTo>
                  <a:cubicBezTo>
                    <a:pt x="1563" y="0"/>
                    <a:pt x="1043" y="56"/>
                    <a:pt x="668" y="118"/>
                  </a:cubicBezTo>
                  <a:cubicBezTo>
                    <a:pt x="466" y="146"/>
                    <a:pt x="320" y="174"/>
                    <a:pt x="202" y="229"/>
                  </a:cubicBezTo>
                  <a:cubicBezTo>
                    <a:pt x="147" y="229"/>
                    <a:pt x="84" y="264"/>
                    <a:pt x="57" y="292"/>
                  </a:cubicBezTo>
                  <a:cubicBezTo>
                    <a:pt x="57" y="319"/>
                    <a:pt x="29" y="319"/>
                    <a:pt x="29" y="347"/>
                  </a:cubicBezTo>
                  <a:cubicBezTo>
                    <a:pt x="1" y="347"/>
                    <a:pt x="1" y="375"/>
                    <a:pt x="1" y="403"/>
                  </a:cubicBezTo>
                  <a:cubicBezTo>
                    <a:pt x="1" y="437"/>
                    <a:pt x="1" y="465"/>
                    <a:pt x="29" y="465"/>
                  </a:cubicBezTo>
                  <a:cubicBezTo>
                    <a:pt x="29" y="493"/>
                    <a:pt x="57" y="521"/>
                    <a:pt x="119" y="549"/>
                  </a:cubicBezTo>
                  <a:cubicBezTo>
                    <a:pt x="175" y="576"/>
                    <a:pt x="293" y="639"/>
                    <a:pt x="404" y="667"/>
                  </a:cubicBezTo>
                  <a:cubicBezTo>
                    <a:pt x="813" y="750"/>
                    <a:pt x="1418" y="812"/>
                    <a:pt x="2140" y="812"/>
                  </a:cubicBezTo>
                  <a:cubicBezTo>
                    <a:pt x="2723" y="812"/>
                    <a:pt x="3244" y="750"/>
                    <a:pt x="3647" y="694"/>
                  </a:cubicBezTo>
                  <a:cubicBezTo>
                    <a:pt x="3820" y="667"/>
                    <a:pt x="3994" y="639"/>
                    <a:pt x="4077" y="576"/>
                  </a:cubicBezTo>
                  <a:cubicBezTo>
                    <a:pt x="4140" y="576"/>
                    <a:pt x="4195" y="549"/>
                    <a:pt x="4223" y="521"/>
                  </a:cubicBezTo>
                  <a:cubicBezTo>
                    <a:pt x="4251" y="493"/>
                    <a:pt x="4251" y="493"/>
                    <a:pt x="4285" y="465"/>
                  </a:cubicBezTo>
                  <a:lnTo>
                    <a:pt x="4285" y="403"/>
                  </a:lnTo>
                  <a:lnTo>
                    <a:pt x="4285" y="347"/>
                  </a:lnTo>
                  <a:cubicBezTo>
                    <a:pt x="4251" y="319"/>
                    <a:pt x="4223" y="292"/>
                    <a:pt x="4167" y="264"/>
                  </a:cubicBezTo>
                  <a:cubicBezTo>
                    <a:pt x="4112" y="229"/>
                    <a:pt x="3994" y="174"/>
                    <a:pt x="3876" y="146"/>
                  </a:cubicBezTo>
                  <a:cubicBezTo>
                    <a:pt x="3501" y="56"/>
                    <a:pt x="2862" y="0"/>
                    <a:pt x="214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121"/>
            <p:cNvSpPr/>
            <p:nvPr/>
          </p:nvSpPr>
          <p:spPr>
            <a:xfrm>
              <a:off x="40559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121"/>
            <p:cNvSpPr/>
            <p:nvPr/>
          </p:nvSpPr>
          <p:spPr>
            <a:xfrm>
              <a:off x="4054425" y="1892600"/>
              <a:ext cx="5225" cy="26075"/>
            </a:xfrm>
            <a:custGeom>
              <a:rect b="b" l="l" r="r" t="t"/>
              <a:pathLst>
                <a:path extrusionOk="0" h="1043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121"/>
            <p:cNvSpPr/>
            <p:nvPr/>
          </p:nvSpPr>
          <p:spPr>
            <a:xfrm>
              <a:off x="40617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121"/>
            <p:cNvSpPr/>
            <p:nvPr/>
          </p:nvSpPr>
          <p:spPr>
            <a:xfrm>
              <a:off x="40603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121"/>
            <p:cNvSpPr/>
            <p:nvPr/>
          </p:nvSpPr>
          <p:spPr>
            <a:xfrm>
              <a:off x="40667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121"/>
            <p:cNvSpPr/>
            <p:nvPr/>
          </p:nvSpPr>
          <p:spPr>
            <a:xfrm>
              <a:off x="40653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121"/>
            <p:cNvSpPr/>
            <p:nvPr/>
          </p:nvSpPr>
          <p:spPr>
            <a:xfrm>
              <a:off x="40726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121"/>
            <p:cNvSpPr/>
            <p:nvPr/>
          </p:nvSpPr>
          <p:spPr>
            <a:xfrm>
              <a:off x="4071075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121"/>
            <p:cNvSpPr/>
            <p:nvPr/>
          </p:nvSpPr>
          <p:spPr>
            <a:xfrm>
              <a:off x="40776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121"/>
            <p:cNvSpPr/>
            <p:nvPr/>
          </p:nvSpPr>
          <p:spPr>
            <a:xfrm>
              <a:off x="4076125" y="1892600"/>
              <a:ext cx="5225" cy="26075"/>
            </a:xfrm>
            <a:custGeom>
              <a:rect b="b" l="l" r="r" t="t"/>
              <a:pathLst>
                <a:path extrusionOk="0" h="1043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121"/>
            <p:cNvSpPr/>
            <p:nvPr/>
          </p:nvSpPr>
          <p:spPr>
            <a:xfrm>
              <a:off x="40834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121"/>
            <p:cNvSpPr/>
            <p:nvPr/>
          </p:nvSpPr>
          <p:spPr>
            <a:xfrm>
              <a:off x="40820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121"/>
            <p:cNvSpPr/>
            <p:nvPr/>
          </p:nvSpPr>
          <p:spPr>
            <a:xfrm>
              <a:off x="40884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121"/>
            <p:cNvSpPr/>
            <p:nvPr/>
          </p:nvSpPr>
          <p:spPr>
            <a:xfrm>
              <a:off x="40870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121"/>
            <p:cNvSpPr/>
            <p:nvPr/>
          </p:nvSpPr>
          <p:spPr>
            <a:xfrm>
              <a:off x="40943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121"/>
            <p:cNvSpPr/>
            <p:nvPr/>
          </p:nvSpPr>
          <p:spPr>
            <a:xfrm>
              <a:off x="4092775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121"/>
            <p:cNvSpPr/>
            <p:nvPr/>
          </p:nvSpPr>
          <p:spPr>
            <a:xfrm>
              <a:off x="40993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121"/>
            <p:cNvSpPr/>
            <p:nvPr/>
          </p:nvSpPr>
          <p:spPr>
            <a:xfrm>
              <a:off x="4097825" y="1892600"/>
              <a:ext cx="5225" cy="26075"/>
            </a:xfrm>
            <a:custGeom>
              <a:rect b="b" l="l" r="r" t="t"/>
              <a:pathLst>
                <a:path extrusionOk="0" h="1043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121"/>
            <p:cNvSpPr/>
            <p:nvPr/>
          </p:nvSpPr>
          <p:spPr>
            <a:xfrm>
              <a:off x="41051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121"/>
            <p:cNvSpPr/>
            <p:nvPr/>
          </p:nvSpPr>
          <p:spPr>
            <a:xfrm>
              <a:off x="41037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121"/>
            <p:cNvSpPr/>
            <p:nvPr/>
          </p:nvSpPr>
          <p:spPr>
            <a:xfrm>
              <a:off x="41101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121"/>
            <p:cNvSpPr/>
            <p:nvPr/>
          </p:nvSpPr>
          <p:spPr>
            <a:xfrm>
              <a:off x="41087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121"/>
            <p:cNvSpPr/>
            <p:nvPr/>
          </p:nvSpPr>
          <p:spPr>
            <a:xfrm>
              <a:off x="41160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121"/>
            <p:cNvSpPr/>
            <p:nvPr/>
          </p:nvSpPr>
          <p:spPr>
            <a:xfrm>
              <a:off x="4114475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121"/>
            <p:cNvSpPr/>
            <p:nvPr/>
          </p:nvSpPr>
          <p:spPr>
            <a:xfrm>
              <a:off x="41210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121"/>
            <p:cNvSpPr/>
            <p:nvPr/>
          </p:nvSpPr>
          <p:spPr>
            <a:xfrm>
              <a:off x="4119525" y="1892600"/>
              <a:ext cx="5225" cy="26075"/>
            </a:xfrm>
            <a:custGeom>
              <a:rect b="b" l="l" r="r" t="t"/>
              <a:pathLst>
                <a:path extrusionOk="0" h="1043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121"/>
            <p:cNvSpPr/>
            <p:nvPr/>
          </p:nvSpPr>
          <p:spPr>
            <a:xfrm>
              <a:off x="4126825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121"/>
            <p:cNvSpPr/>
            <p:nvPr/>
          </p:nvSpPr>
          <p:spPr>
            <a:xfrm>
              <a:off x="41254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121"/>
            <p:cNvSpPr/>
            <p:nvPr/>
          </p:nvSpPr>
          <p:spPr>
            <a:xfrm>
              <a:off x="41318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121"/>
            <p:cNvSpPr/>
            <p:nvPr/>
          </p:nvSpPr>
          <p:spPr>
            <a:xfrm>
              <a:off x="41304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121"/>
            <p:cNvSpPr/>
            <p:nvPr/>
          </p:nvSpPr>
          <p:spPr>
            <a:xfrm>
              <a:off x="41377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121"/>
            <p:cNvSpPr/>
            <p:nvPr/>
          </p:nvSpPr>
          <p:spPr>
            <a:xfrm>
              <a:off x="4136175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121"/>
            <p:cNvSpPr/>
            <p:nvPr/>
          </p:nvSpPr>
          <p:spPr>
            <a:xfrm>
              <a:off x="41427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121"/>
            <p:cNvSpPr/>
            <p:nvPr/>
          </p:nvSpPr>
          <p:spPr>
            <a:xfrm>
              <a:off x="4141225" y="1892600"/>
              <a:ext cx="5225" cy="26075"/>
            </a:xfrm>
            <a:custGeom>
              <a:rect b="b" l="l" r="r" t="t"/>
              <a:pathLst>
                <a:path extrusionOk="0" h="1043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121"/>
            <p:cNvSpPr/>
            <p:nvPr/>
          </p:nvSpPr>
          <p:spPr>
            <a:xfrm>
              <a:off x="4147825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121"/>
            <p:cNvSpPr/>
            <p:nvPr/>
          </p:nvSpPr>
          <p:spPr>
            <a:xfrm>
              <a:off x="4146425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121"/>
            <p:cNvSpPr/>
            <p:nvPr/>
          </p:nvSpPr>
          <p:spPr>
            <a:xfrm>
              <a:off x="41535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121"/>
            <p:cNvSpPr/>
            <p:nvPr/>
          </p:nvSpPr>
          <p:spPr>
            <a:xfrm>
              <a:off x="41521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121"/>
            <p:cNvSpPr/>
            <p:nvPr/>
          </p:nvSpPr>
          <p:spPr>
            <a:xfrm>
              <a:off x="4067450" y="1888950"/>
              <a:ext cx="76750" cy="11650"/>
            </a:xfrm>
            <a:custGeom>
              <a:rect b="b" l="l" r="r" t="t"/>
              <a:pathLst>
                <a:path extrusionOk="0" h="466" w="3070">
                  <a:moveTo>
                    <a:pt x="1535" y="1"/>
                  </a:moveTo>
                  <a:cubicBezTo>
                    <a:pt x="695" y="1"/>
                    <a:pt x="0" y="119"/>
                    <a:pt x="0" y="230"/>
                  </a:cubicBezTo>
                  <a:cubicBezTo>
                    <a:pt x="0" y="348"/>
                    <a:pt x="695" y="466"/>
                    <a:pt x="1535" y="466"/>
                  </a:cubicBezTo>
                  <a:cubicBezTo>
                    <a:pt x="2375" y="466"/>
                    <a:pt x="3069" y="348"/>
                    <a:pt x="3069" y="230"/>
                  </a:cubicBezTo>
                  <a:cubicBezTo>
                    <a:pt x="3069" y="119"/>
                    <a:pt x="2375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121"/>
            <p:cNvSpPr/>
            <p:nvPr/>
          </p:nvSpPr>
          <p:spPr>
            <a:xfrm>
              <a:off x="4053725" y="1875250"/>
              <a:ext cx="104175" cy="20325"/>
            </a:xfrm>
            <a:custGeom>
              <a:rect b="b" l="l" r="r" t="t"/>
              <a:pathLst>
                <a:path extrusionOk="0" h="813" w="4167">
                  <a:moveTo>
                    <a:pt x="1" y="0"/>
                  </a:moveTo>
                  <a:lnTo>
                    <a:pt x="1" y="493"/>
                  </a:lnTo>
                  <a:cubicBezTo>
                    <a:pt x="1" y="667"/>
                    <a:pt x="931" y="812"/>
                    <a:pt x="2084" y="812"/>
                  </a:cubicBezTo>
                  <a:cubicBezTo>
                    <a:pt x="3243" y="812"/>
                    <a:pt x="4167" y="667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121"/>
            <p:cNvSpPr/>
            <p:nvPr/>
          </p:nvSpPr>
          <p:spPr>
            <a:xfrm>
              <a:off x="4053725" y="1875250"/>
              <a:ext cx="104175" cy="10075"/>
            </a:xfrm>
            <a:custGeom>
              <a:rect b="b" l="l" r="r" t="t"/>
              <a:pathLst>
                <a:path extrusionOk="0" h="403" w="4167">
                  <a:moveTo>
                    <a:pt x="1" y="0"/>
                  </a:moveTo>
                  <a:lnTo>
                    <a:pt x="1" y="83"/>
                  </a:lnTo>
                  <a:cubicBezTo>
                    <a:pt x="174" y="257"/>
                    <a:pt x="1042" y="403"/>
                    <a:pt x="2084" y="403"/>
                  </a:cubicBezTo>
                  <a:cubicBezTo>
                    <a:pt x="3125" y="403"/>
                    <a:pt x="3993" y="257"/>
                    <a:pt x="4167" y="8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121"/>
            <p:cNvSpPr/>
            <p:nvPr/>
          </p:nvSpPr>
          <p:spPr>
            <a:xfrm>
              <a:off x="4053725" y="1866550"/>
              <a:ext cx="104175" cy="16700"/>
            </a:xfrm>
            <a:custGeom>
              <a:rect b="b" l="l" r="r" t="t"/>
              <a:pathLst>
                <a:path extrusionOk="0" h="668" w="4167">
                  <a:moveTo>
                    <a:pt x="2084" y="1"/>
                  </a:moveTo>
                  <a:cubicBezTo>
                    <a:pt x="931" y="1"/>
                    <a:pt x="1" y="147"/>
                    <a:pt x="1" y="348"/>
                  </a:cubicBezTo>
                  <a:cubicBezTo>
                    <a:pt x="1" y="522"/>
                    <a:pt x="931" y="667"/>
                    <a:pt x="2084" y="667"/>
                  </a:cubicBezTo>
                  <a:cubicBezTo>
                    <a:pt x="3243" y="667"/>
                    <a:pt x="4167" y="522"/>
                    <a:pt x="4167" y="348"/>
                  </a:cubicBezTo>
                  <a:cubicBezTo>
                    <a:pt x="4167" y="147"/>
                    <a:pt x="3243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121"/>
            <p:cNvSpPr/>
            <p:nvPr/>
          </p:nvSpPr>
          <p:spPr>
            <a:xfrm>
              <a:off x="4052325" y="1865175"/>
              <a:ext cx="107150" cy="19475"/>
            </a:xfrm>
            <a:custGeom>
              <a:rect b="b" l="l" r="r" t="t"/>
              <a:pathLst>
                <a:path extrusionOk="0" h="779" w="4286">
                  <a:moveTo>
                    <a:pt x="2140" y="111"/>
                  </a:moveTo>
                  <a:cubicBezTo>
                    <a:pt x="2723" y="111"/>
                    <a:pt x="3244" y="139"/>
                    <a:pt x="3619" y="229"/>
                  </a:cubicBezTo>
                  <a:cubicBezTo>
                    <a:pt x="3792" y="257"/>
                    <a:pt x="3966" y="285"/>
                    <a:pt x="4049" y="313"/>
                  </a:cubicBezTo>
                  <a:cubicBezTo>
                    <a:pt x="4112" y="347"/>
                    <a:pt x="4140" y="347"/>
                    <a:pt x="4167" y="375"/>
                  </a:cubicBezTo>
                  <a:lnTo>
                    <a:pt x="4167" y="403"/>
                  </a:lnTo>
                  <a:lnTo>
                    <a:pt x="4140" y="431"/>
                  </a:lnTo>
                  <a:cubicBezTo>
                    <a:pt x="4112" y="459"/>
                    <a:pt x="3994" y="486"/>
                    <a:pt x="3876" y="521"/>
                  </a:cubicBezTo>
                  <a:cubicBezTo>
                    <a:pt x="3529" y="604"/>
                    <a:pt x="2862" y="660"/>
                    <a:pt x="2140" y="660"/>
                  </a:cubicBezTo>
                  <a:cubicBezTo>
                    <a:pt x="1563" y="660"/>
                    <a:pt x="1043" y="632"/>
                    <a:pt x="668" y="577"/>
                  </a:cubicBezTo>
                  <a:cubicBezTo>
                    <a:pt x="494" y="549"/>
                    <a:pt x="348" y="521"/>
                    <a:pt x="230" y="459"/>
                  </a:cubicBezTo>
                  <a:cubicBezTo>
                    <a:pt x="202" y="459"/>
                    <a:pt x="147" y="431"/>
                    <a:pt x="147" y="431"/>
                  </a:cubicBezTo>
                  <a:lnTo>
                    <a:pt x="119" y="403"/>
                  </a:lnTo>
                  <a:cubicBezTo>
                    <a:pt x="119" y="403"/>
                    <a:pt x="119" y="375"/>
                    <a:pt x="147" y="375"/>
                  </a:cubicBezTo>
                  <a:cubicBezTo>
                    <a:pt x="202" y="347"/>
                    <a:pt x="293" y="285"/>
                    <a:pt x="404" y="257"/>
                  </a:cubicBezTo>
                  <a:cubicBezTo>
                    <a:pt x="779" y="174"/>
                    <a:pt x="1418" y="111"/>
                    <a:pt x="2140" y="111"/>
                  </a:cubicBezTo>
                  <a:close/>
                  <a:moveTo>
                    <a:pt x="2140" y="0"/>
                  </a:moveTo>
                  <a:cubicBezTo>
                    <a:pt x="1563" y="0"/>
                    <a:pt x="1043" y="28"/>
                    <a:pt x="668" y="111"/>
                  </a:cubicBezTo>
                  <a:cubicBezTo>
                    <a:pt x="466" y="139"/>
                    <a:pt x="320" y="174"/>
                    <a:pt x="202" y="202"/>
                  </a:cubicBezTo>
                  <a:cubicBezTo>
                    <a:pt x="147" y="229"/>
                    <a:pt x="84" y="257"/>
                    <a:pt x="57" y="285"/>
                  </a:cubicBezTo>
                  <a:cubicBezTo>
                    <a:pt x="57" y="285"/>
                    <a:pt x="29" y="313"/>
                    <a:pt x="29" y="347"/>
                  </a:cubicBezTo>
                  <a:cubicBezTo>
                    <a:pt x="1" y="347"/>
                    <a:pt x="1" y="375"/>
                    <a:pt x="1" y="403"/>
                  </a:cubicBezTo>
                  <a:cubicBezTo>
                    <a:pt x="1" y="431"/>
                    <a:pt x="1" y="431"/>
                    <a:pt x="29" y="459"/>
                  </a:cubicBezTo>
                  <a:cubicBezTo>
                    <a:pt x="29" y="486"/>
                    <a:pt x="57" y="521"/>
                    <a:pt x="119" y="549"/>
                  </a:cubicBezTo>
                  <a:cubicBezTo>
                    <a:pt x="175" y="577"/>
                    <a:pt x="293" y="604"/>
                    <a:pt x="404" y="632"/>
                  </a:cubicBezTo>
                  <a:cubicBezTo>
                    <a:pt x="813" y="722"/>
                    <a:pt x="1418" y="778"/>
                    <a:pt x="2140" y="778"/>
                  </a:cubicBezTo>
                  <a:cubicBezTo>
                    <a:pt x="2723" y="778"/>
                    <a:pt x="3244" y="750"/>
                    <a:pt x="3647" y="695"/>
                  </a:cubicBezTo>
                  <a:cubicBezTo>
                    <a:pt x="3820" y="660"/>
                    <a:pt x="3994" y="632"/>
                    <a:pt x="4077" y="577"/>
                  </a:cubicBezTo>
                  <a:cubicBezTo>
                    <a:pt x="4140" y="549"/>
                    <a:pt x="4195" y="549"/>
                    <a:pt x="4223" y="521"/>
                  </a:cubicBezTo>
                  <a:cubicBezTo>
                    <a:pt x="4251" y="486"/>
                    <a:pt x="4251" y="486"/>
                    <a:pt x="4285" y="459"/>
                  </a:cubicBezTo>
                  <a:lnTo>
                    <a:pt x="4285" y="403"/>
                  </a:lnTo>
                  <a:lnTo>
                    <a:pt x="4285" y="347"/>
                  </a:lnTo>
                  <a:cubicBezTo>
                    <a:pt x="4251" y="285"/>
                    <a:pt x="4223" y="257"/>
                    <a:pt x="4167" y="257"/>
                  </a:cubicBezTo>
                  <a:cubicBezTo>
                    <a:pt x="4112" y="202"/>
                    <a:pt x="3994" y="174"/>
                    <a:pt x="3876" y="139"/>
                  </a:cubicBezTo>
                  <a:cubicBezTo>
                    <a:pt x="3501" y="56"/>
                    <a:pt x="2862" y="0"/>
                    <a:pt x="214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121"/>
            <p:cNvSpPr/>
            <p:nvPr/>
          </p:nvSpPr>
          <p:spPr>
            <a:xfrm>
              <a:off x="4055975" y="1873850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121"/>
            <p:cNvSpPr/>
            <p:nvPr/>
          </p:nvSpPr>
          <p:spPr>
            <a:xfrm>
              <a:off x="4054425" y="187227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121"/>
            <p:cNvSpPr/>
            <p:nvPr/>
          </p:nvSpPr>
          <p:spPr>
            <a:xfrm>
              <a:off x="4061700" y="1873850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121"/>
            <p:cNvSpPr/>
            <p:nvPr/>
          </p:nvSpPr>
          <p:spPr>
            <a:xfrm>
              <a:off x="4060325" y="187227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121"/>
            <p:cNvSpPr/>
            <p:nvPr/>
          </p:nvSpPr>
          <p:spPr>
            <a:xfrm>
              <a:off x="4066750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121"/>
            <p:cNvSpPr/>
            <p:nvPr/>
          </p:nvSpPr>
          <p:spPr>
            <a:xfrm>
              <a:off x="4065350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121"/>
            <p:cNvSpPr/>
            <p:nvPr/>
          </p:nvSpPr>
          <p:spPr>
            <a:xfrm>
              <a:off x="4072650" y="1873850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121"/>
            <p:cNvSpPr/>
            <p:nvPr/>
          </p:nvSpPr>
          <p:spPr>
            <a:xfrm>
              <a:off x="4071075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121"/>
            <p:cNvSpPr/>
            <p:nvPr/>
          </p:nvSpPr>
          <p:spPr>
            <a:xfrm>
              <a:off x="4077675" y="1873850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21"/>
            <p:cNvSpPr/>
            <p:nvPr/>
          </p:nvSpPr>
          <p:spPr>
            <a:xfrm>
              <a:off x="4076125" y="187227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21"/>
            <p:cNvSpPr/>
            <p:nvPr/>
          </p:nvSpPr>
          <p:spPr>
            <a:xfrm>
              <a:off x="4083400" y="1873850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21"/>
            <p:cNvSpPr/>
            <p:nvPr/>
          </p:nvSpPr>
          <p:spPr>
            <a:xfrm>
              <a:off x="4082025" y="187227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21"/>
            <p:cNvSpPr/>
            <p:nvPr/>
          </p:nvSpPr>
          <p:spPr>
            <a:xfrm>
              <a:off x="4088450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21"/>
            <p:cNvSpPr/>
            <p:nvPr/>
          </p:nvSpPr>
          <p:spPr>
            <a:xfrm>
              <a:off x="4087050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21"/>
            <p:cNvSpPr/>
            <p:nvPr/>
          </p:nvSpPr>
          <p:spPr>
            <a:xfrm>
              <a:off x="4094350" y="1873850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21"/>
            <p:cNvSpPr/>
            <p:nvPr/>
          </p:nvSpPr>
          <p:spPr>
            <a:xfrm>
              <a:off x="4092775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21"/>
            <p:cNvSpPr/>
            <p:nvPr/>
          </p:nvSpPr>
          <p:spPr>
            <a:xfrm>
              <a:off x="4099375" y="1873850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121"/>
            <p:cNvSpPr/>
            <p:nvPr/>
          </p:nvSpPr>
          <p:spPr>
            <a:xfrm>
              <a:off x="4097825" y="187227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121"/>
            <p:cNvSpPr/>
            <p:nvPr/>
          </p:nvSpPr>
          <p:spPr>
            <a:xfrm>
              <a:off x="4105100" y="1873850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121"/>
            <p:cNvSpPr/>
            <p:nvPr/>
          </p:nvSpPr>
          <p:spPr>
            <a:xfrm>
              <a:off x="4103725" y="187227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121"/>
            <p:cNvSpPr/>
            <p:nvPr/>
          </p:nvSpPr>
          <p:spPr>
            <a:xfrm>
              <a:off x="4110150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21"/>
            <p:cNvSpPr/>
            <p:nvPr/>
          </p:nvSpPr>
          <p:spPr>
            <a:xfrm>
              <a:off x="4108750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21"/>
            <p:cNvSpPr/>
            <p:nvPr/>
          </p:nvSpPr>
          <p:spPr>
            <a:xfrm>
              <a:off x="4116050" y="1873850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121"/>
            <p:cNvSpPr/>
            <p:nvPr/>
          </p:nvSpPr>
          <p:spPr>
            <a:xfrm>
              <a:off x="4114475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121"/>
            <p:cNvSpPr/>
            <p:nvPr/>
          </p:nvSpPr>
          <p:spPr>
            <a:xfrm>
              <a:off x="4121075" y="1873850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121"/>
            <p:cNvSpPr/>
            <p:nvPr/>
          </p:nvSpPr>
          <p:spPr>
            <a:xfrm>
              <a:off x="4119525" y="187227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121"/>
            <p:cNvSpPr/>
            <p:nvPr/>
          </p:nvSpPr>
          <p:spPr>
            <a:xfrm>
              <a:off x="4126825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21"/>
            <p:cNvSpPr/>
            <p:nvPr/>
          </p:nvSpPr>
          <p:spPr>
            <a:xfrm>
              <a:off x="4125425" y="187227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21"/>
            <p:cNvSpPr/>
            <p:nvPr/>
          </p:nvSpPr>
          <p:spPr>
            <a:xfrm>
              <a:off x="4131850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121"/>
            <p:cNvSpPr/>
            <p:nvPr/>
          </p:nvSpPr>
          <p:spPr>
            <a:xfrm>
              <a:off x="4130450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121"/>
            <p:cNvSpPr/>
            <p:nvPr/>
          </p:nvSpPr>
          <p:spPr>
            <a:xfrm>
              <a:off x="4137750" y="1873850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21"/>
            <p:cNvSpPr/>
            <p:nvPr/>
          </p:nvSpPr>
          <p:spPr>
            <a:xfrm>
              <a:off x="4136175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21"/>
            <p:cNvSpPr/>
            <p:nvPr/>
          </p:nvSpPr>
          <p:spPr>
            <a:xfrm>
              <a:off x="4142775" y="1873850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21"/>
            <p:cNvSpPr/>
            <p:nvPr/>
          </p:nvSpPr>
          <p:spPr>
            <a:xfrm>
              <a:off x="4141225" y="187227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21"/>
            <p:cNvSpPr/>
            <p:nvPr/>
          </p:nvSpPr>
          <p:spPr>
            <a:xfrm>
              <a:off x="4147825" y="1873850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21"/>
            <p:cNvSpPr/>
            <p:nvPr/>
          </p:nvSpPr>
          <p:spPr>
            <a:xfrm>
              <a:off x="4146425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21"/>
            <p:cNvSpPr/>
            <p:nvPr/>
          </p:nvSpPr>
          <p:spPr>
            <a:xfrm>
              <a:off x="4153550" y="1873850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21"/>
            <p:cNvSpPr/>
            <p:nvPr/>
          </p:nvSpPr>
          <p:spPr>
            <a:xfrm>
              <a:off x="4152150" y="187227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121"/>
            <p:cNvSpPr/>
            <p:nvPr/>
          </p:nvSpPr>
          <p:spPr>
            <a:xfrm>
              <a:off x="4067450" y="1869500"/>
              <a:ext cx="76750" cy="11500"/>
            </a:xfrm>
            <a:custGeom>
              <a:rect b="b" l="l" r="r" t="t"/>
              <a:pathLst>
                <a:path extrusionOk="0" h="460" w="3070">
                  <a:moveTo>
                    <a:pt x="1535" y="1"/>
                  </a:moveTo>
                  <a:cubicBezTo>
                    <a:pt x="695" y="1"/>
                    <a:pt x="0" y="84"/>
                    <a:pt x="0" y="230"/>
                  </a:cubicBezTo>
                  <a:cubicBezTo>
                    <a:pt x="0" y="348"/>
                    <a:pt x="695" y="459"/>
                    <a:pt x="1535" y="459"/>
                  </a:cubicBezTo>
                  <a:cubicBezTo>
                    <a:pt x="2375" y="459"/>
                    <a:pt x="3069" y="348"/>
                    <a:pt x="3069" y="230"/>
                  </a:cubicBezTo>
                  <a:cubicBezTo>
                    <a:pt x="3069" y="84"/>
                    <a:pt x="2375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121"/>
            <p:cNvSpPr/>
            <p:nvPr/>
          </p:nvSpPr>
          <p:spPr>
            <a:xfrm>
              <a:off x="4212225" y="2012725"/>
              <a:ext cx="130225" cy="31100"/>
            </a:xfrm>
            <a:custGeom>
              <a:rect b="b" l="l" r="r" t="t"/>
              <a:pathLst>
                <a:path extrusionOk="0" h="1244" w="5209">
                  <a:moveTo>
                    <a:pt x="2605" y="1"/>
                  </a:moveTo>
                  <a:cubicBezTo>
                    <a:pt x="1153" y="1"/>
                    <a:pt x="1" y="285"/>
                    <a:pt x="1" y="633"/>
                  </a:cubicBezTo>
                  <a:cubicBezTo>
                    <a:pt x="1" y="980"/>
                    <a:pt x="1153" y="1244"/>
                    <a:pt x="2605" y="1244"/>
                  </a:cubicBezTo>
                  <a:cubicBezTo>
                    <a:pt x="4049" y="1244"/>
                    <a:pt x="5209" y="980"/>
                    <a:pt x="5209" y="633"/>
                  </a:cubicBezTo>
                  <a:cubicBezTo>
                    <a:pt x="5209" y="285"/>
                    <a:pt x="4049" y="1"/>
                    <a:pt x="2605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121"/>
            <p:cNvSpPr/>
            <p:nvPr/>
          </p:nvSpPr>
          <p:spPr>
            <a:xfrm>
              <a:off x="4225250" y="2012725"/>
              <a:ext cx="104175" cy="20875"/>
            </a:xfrm>
            <a:custGeom>
              <a:rect b="b" l="l" r="r" t="t"/>
              <a:pathLst>
                <a:path extrusionOk="0" h="835" w="4167">
                  <a:moveTo>
                    <a:pt x="0" y="1"/>
                  </a:moveTo>
                  <a:lnTo>
                    <a:pt x="0" y="487"/>
                  </a:lnTo>
                  <a:cubicBezTo>
                    <a:pt x="0" y="695"/>
                    <a:pt x="924" y="834"/>
                    <a:pt x="2084" y="834"/>
                  </a:cubicBezTo>
                  <a:cubicBezTo>
                    <a:pt x="3236" y="834"/>
                    <a:pt x="4167" y="695"/>
                    <a:pt x="4167" y="487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121"/>
            <p:cNvSpPr/>
            <p:nvPr/>
          </p:nvSpPr>
          <p:spPr>
            <a:xfrm>
              <a:off x="4225250" y="2012725"/>
              <a:ext cx="104175" cy="10800"/>
            </a:xfrm>
            <a:custGeom>
              <a:rect b="b" l="l" r="r" t="t"/>
              <a:pathLst>
                <a:path extrusionOk="0" h="432" w="4167">
                  <a:moveTo>
                    <a:pt x="0" y="1"/>
                  </a:moveTo>
                  <a:lnTo>
                    <a:pt x="0" y="112"/>
                  </a:lnTo>
                  <a:cubicBezTo>
                    <a:pt x="174" y="285"/>
                    <a:pt x="1042" y="431"/>
                    <a:pt x="2084" y="431"/>
                  </a:cubicBezTo>
                  <a:cubicBezTo>
                    <a:pt x="3125" y="431"/>
                    <a:pt x="3993" y="285"/>
                    <a:pt x="4167" y="112"/>
                  </a:cubicBezTo>
                  <a:lnTo>
                    <a:pt x="4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21"/>
            <p:cNvSpPr/>
            <p:nvPr/>
          </p:nvSpPr>
          <p:spPr>
            <a:xfrm>
              <a:off x="4225250" y="2004750"/>
              <a:ext cx="104175" cy="16675"/>
            </a:xfrm>
            <a:custGeom>
              <a:rect b="b" l="l" r="r" t="t"/>
              <a:pathLst>
                <a:path extrusionOk="0" h="667" w="4167">
                  <a:moveTo>
                    <a:pt x="2084" y="0"/>
                  </a:moveTo>
                  <a:cubicBezTo>
                    <a:pt x="924" y="0"/>
                    <a:pt x="0" y="146"/>
                    <a:pt x="0" y="320"/>
                  </a:cubicBezTo>
                  <a:cubicBezTo>
                    <a:pt x="0" y="521"/>
                    <a:pt x="924" y="667"/>
                    <a:pt x="2084" y="667"/>
                  </a:cubicBezTo>
                  <a:cubicBezTo>
                    <a:pt x="3236" y="667"/>
                    <a:pt x="4167" y="521"/>
                    <a:pt x="4167" y="320"/>
                  </a:cubicBezTo>
                  <a:cubicBezTo>
                    <a:pt x="4167" y="146"/>
                    <a:pt x="3236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21"/>
            <p:cNvSpPr/>
            <p:nvPr/>
          </p:nvSpPr>
          <p:spPr>
            <a:xfrm>
              <a:off x="4223675" y="2003175"/>
              <a:ext cx="107150" cy="19650"/>
            </a:xfrm>
            <a:custGeom>
              <a:rect b="b" l="l" r="r" t="t"/>
              <a:pathLst>
                <a:path extrusionOk="0" h="786" w="4286">
                  <a:moveTo>
                    <a:pt x="2147" y="119"/>
                  </a:moveTo>
                  <a:cubicBezTo>
                    <a:pt x="2723" y="119"/>
                    <a:pt x="3244" y="147"/>
                    <a:pt x="3619" y="209"/>
                  </a:cubicBezTo>
                  <a:cubicBezTo>
                    <a:pt x="3792" y="237"/>
                    <a:pt x="3938" y="265"/>
                    <a:pt x="4056" y="320"/>
                  </a:cubicBezTo>
                  <a:cubicBezTo>
                    <a:pt x="4084" y="320"/>
                    <a:pt x="4140" y="348"/>
                    <a:pt x="4140" y="383"/>
                  </a:cubicBezTo>
                  <a:lnTo>
                    <a:pt x="4167" y="383"/>
                  </a:lnTo>
                  <a:cubicBezTo>
                    <a:pt x="4167" y="383"/>
                    <a:pt x="4167" y="411"/>
                    <a:pt x="4140" y="438"/>
                  </a:cubicBezTo>
                  <a:cubicBezTo>
                    <a:pt x="4084" y="466"/>
                    <a:pt x="3994" y="494"/>
                    <a:pt x="3883" y="522"/>
                  </a:cubicBezTo>
                  <a:cubicBezTo>
                    <a:pt x="3508" y="612"/>
                    <a:pt x="2869" y="667"/>
                    <a:pt x="2147" y="667"/>
                  </a:cubicBezTo>
                  <a:cubicBezTo>
                    <a:pt x="1563" y="667"/>
                    <a:pt x="1042" y="640"/>
                    <a:pt x="667" y="584"/>
                  </a:cubicBezTo>
                  <a:cubicBezTo>
                    <a:pt x="494" y="556"/>
                    <a:pt x="320" y="494"/>
                    <a:pt x="237" y="466"/>
                  </a:cubicBezTo>
                  <a:cubicBezTo>
                    <a:pt x="174" y="438"/>
                    <a:pt x="147" y="438"/>
                    <a:pt x="119" y="411"/>
                  </a:cubicBezTo>
                  <a:lnTo>
                    <a:pt x="119" y="383"/>
                  </a:lnTo>
                  <a:lnTo>
                    <a:pt x="147" y="348"/>
                  </a:lnTo>
                  <a:cubicBezTo>
                    <a:pt x="209" y="320"/>
                    <a:pt x="292" y="292"/>
                    <a:pt x="411" y="265"/>
                  </a:cubicBezTo>
                  <a:cubicBezTo>
                    <a:pt x="758" y="174"/>
                    <a:pt x="1424" y="119"/>
                    <a:pt x="2147" y="119"/>
                  </a:cubicBezTo>
                  <a:close/>
                  <a:moveTo>
                    <a:pt x="2147" y="1"/>
                  </a:moveTo>
                  <a:cubicBezTo>
                    <a:pt x="1563" y="1"/>
                    <a:pt x="1042" y="36"/>
                    <a:pt x="667" y="91"/>
                  </a:cubicBezTo>
                  <a:cubicBezTo>
                    <a:pt x="466" y="119"/>
                    <a:pt x="320" y="174"/>
                    <a:pt x="209" y="209"/>
                  </a:cubicBezTo>
                  <a:cubicBezTo>
                    <a:pt x="147" y="237"/>
                    <a:pt x="91" y="265"/>
                    <a:pt x="63" y="265"/>
                  </a:cubicBezTo>
                  <a:lnTo>
                    <a:pt x="1" y="320"/>
                  </a:lnTo>
                  <a:lnTo>
                    <a:pt x="1" y="383"/>
                  </a:lnTo>
                  <a:lnTo>
                    <a:pt x="1" y="466"/>
                  </a:lnTo>
                  <a:cubicBezTo>
                    <a:pt x="36" y="494"/>
                    <a:pt x="63" y="522"/>
                    <a:pt x="119" y="522"/>
                  </a:cubicBezTo>
                  <a:cubicBezTo>
                    <a:pt x="174" y="584"/>
                    <a:pt x="292" y="612"/>
                    <a:pt x="411" y="640"/>
                  </a:cubicBezTo>
                  <a:cubicBezTo>
                    <a:pt x="785" y="730"/>
                    <a:pt x="1424" y="785"/>
                    <a:pt x="2147" y="785"/>
                  </a:cubicBezTo>
                  <a:cubicBezTo>
                    <a:pt x="2723" y="785"/>
                    <a:pt x="3244" y="758"/>
                    <a:pt x="3619" y="695"/>
                  </a:cubicBezTo>
                  <a:cubicBezTo>
                    <a:pt x="3820" y="640"/>
                    <a:pt x="3966" y="612"/>
                    <a:pt x="4084" y="584"/>
                  </a:cubicBezTo>
                  <a:cubicBezTo>
                    <a:pt x="4140" y="556"/>
                    <a:pt x="4202" y="522"/>
                    <a:pt x="4230" y="494"/>
                  </a:cubicBezTo>
                  <a:cubicBezTo>
                    <a:pt x="4258" y="494"/>
                    <a:pt x="4258" y="466"/>
                    <a:pt x="4258" y="466"/>
                  </a:cubicBezTo>
                  <a:cubicBezTo>
                    <a:pt x="4285" y="438"/>
                    <a:pt x="4285" y="411"/>
                    <a:pt x="4285" y="383"/>
                  </a:cubicBezTo>
                  <a:cubicBezTo>
                    <a:pt x="4285" y="383"/>
                    <a:pt x="4285" y="348"/>
                    <a:pt x="4258" y="320"/>
                  </a:cubicBezTo>
                  <a:cubicBezTo>
                    <a:pt x="4258" y="292"/>
                    <a:pt x="4230" y="265"/>
                    <a:pt x="4167" y="237"/>
                  </a:cubicBezTo>
                  <a:cubicBezTo>
                    <a:pt x="4112" y="209"/>
                    <a:pt x="3994" y="174"/>
                    <a:pt x="3883" y="147"/>
                  </a:cubicBezTo>
                  <a:cubicBezTo>
                    <a:pt x="3473" y="63"/>
                    <a:pt x="2869" y="1"/>
                    <a:pt x="214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21"/>
            <p:cNvSpPr/>
            <p:nvPr/>
          </p:nvSpPr>
          <p:spPr>
            <a:xfrm>
              <a:off x="42273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21"/>
            <p:cNvSpPr/>
            <p:nvPr/>
          </p:nvSpPr>
          <p:spPr>
            <a:xfrm>
              <a:off x="42259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21"/>
            <p:cNvSpPr/>
            <p:nvPr/>
          </p:nvSpPr>
          <p:spPr>
            <a:xfrm>
              <a:off x="42332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121"/>
            <p:cNvSpPr/>
            <p:nvPr/>
          </p:nvSpPr>
          <p:spPr>
            <a:xfrm>
              <a:off x="42316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121"/>
            <p:cNvSpPr/>
            <p:nvPr/>
          </p:nvSpPr>
          <p:spPr>
            <a:xfrm>
              <a:off x="42382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21"/>
            <p:cNvSpPr/>
            <p:nvPr/>
          </p:nvSpPr>
          <p:spPr>
            <a:xfrm>
              <a:off x="423670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21"/>
            <p:cNvSpPr/>
            <p:nvPr/>
          </p:nvSpPr>
          <p:spPr>
            <a:xfrm>
              <a:off x="42440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121"/>
            <p:cNvSpPr/>
            <p:nvPr/>
          </p:nvSpPr>
          <p:spPr>
            <a:xfrm>
              <a:off x="42426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121"/>
            <p:cNvSpPr/>
            <p:nvPr/>
          </p:nvSpPr>
          <p:spPr>
            <a:xfrm>
              <a:off x="42490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121"/>
            <p:cNvSpPr/>
            <p:nvPr/>
          </p:nvSpPr>
          <p:spPr>
            <a:xfrm>
              <a:off x="42476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121"/>
            <p:cNvSpPr/>
            <p:nvPr/>
          </p:nvSpPr>
          <p:spPr>
            <a:xfrm>
              <a:off x="42549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121"/>
            <p:cNvSpPr/>
            <p:nvPr/>
          </p:nvSpPr>
          <p:spPr>
            <a:xfrm>
              <a:off x="42533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21"/>
            <p:cNvSpPr/>
            <p:nvPr/>
          </p:nvSpPr>
          <p:spPr>
            <a:xfrm>
              <a:off x="42599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21"/>
            <p:cNvSpPr/>
            <p:nvPr/>
          </p:nvSpPr>
          <p:spPr>
            <a:xfrm>
              <a:off x="425840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21"/>
            <p:cNvSpPr/>
            <p:nvPr/>
          </p:nvSpPr>
          <p:spPr>
            <a:xfrm>
              <a:off x="42657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21"/>
            <p:cNvSpPr/>
            <p:nvPr/>
          </p:nvSpPr>
          <p:spPr>
            <a:xfrm>
              <a:off x="42643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121"/>
            <p:cNvSpPr/>
            <p:nvPr/>
          </p:nvSpPr>
          <p:spPr>
            <a:xfrm>
              <a:off x="42707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121"/>
            <p:cNvSpPr/>
            <p:nvPr/>
          </p:nvSpPr>
          <p:spPr>
            <a:xfrm>
              <a:off x="42693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121"/>
            <p:cNvSpPr/>
            <p:nvPr/>
          </p:nvSpPr>
          <p:spPr>
            <a:xfrm>
              <a:off x="42757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21"/>
            <p:cNvSpPr/>
            <p:nvPr/>
          </p:nvSpPr>
          <p:spPr>
            <a:xfrm>
              <a:off x="42743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21"/>
            <p:cNvSpPr/>
            <p:nvPr/>
          </p:nvSpPr>
          <p:spPr>
            <a:xfrm>
              <a:off x="42816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21"/>
            <p:cNvSpPr/>
            <p:nvPr/>
          </p:nvSpPr>
          <p:spPr>
            <a:xfrm>
              <a:off x="428010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21"/>
            <p:cNvSpPr/>
            <p:nvPr/>
          </p:nvSpPr>
          <p:spPr>
            <a:xfrm>
              <a:off x="42867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21"/>
            <p:cNvSpPr/>
            <p:nvPr/>
          </p:nvSpPr>
          <p:spPr>
            <a:xfrm>
              <a:off x="42853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21"/>
            <p:cNvSpPr/>
            <p:nvPr/>
          </p:nvSpPr>
          <p:spPr>
            <a:xfrm>
              <a:off x="42924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21"/>
            <p:cNvSpPr/>
            <p:nvPr/>
          </p:nvSpPr>
          <p:spPr>
            <a:xfrm>
              <a:off x="42910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21"/>
            <p:cNvSpPr/>
            <p:nvPr/>
          </p:nvSpPr>
          <p:spPr>
            <a:xfrm>
              <a:off x="42974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21"/>
            <p:cNvSpPr/>
            <p:nvPr/>
          </p:nvSpPr>
          <p:spPr>
            <a:xfrm>
              <a:off x="42960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21"/>
            <p:cNvSpPr/>
            <p:nvPr/>
          </p:nvSpPr>
          <p:spPr>
            <a:xfrm>
              <a:off x="43033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21"/>
            <p:cNvSpPr/>
            <p:nvPr/>
          </p:nvSpPr>
          <p:spPr>
            <a:xfrm>
              <a:off x="430180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21"/>
            <p:cNvSpPr/>
            <p:nvPr/>
          </p:nvSpPr>
          <p:spPr>
            <a:xfrm>
              <a:off x="430840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121"/>
            <p:cNvSpPr/>
            <p:nvPr/>
          </p:nvSpPr>
          <p:spPr>
            <a:xfrm>
              <a:off x="43070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121"/>
            <p:cNvSpPr/>
            <p:nvPr/>
          </p:nvSpPr>
          <p:spPr>
            <a:xfrm>
              <a:off x="43141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121"/>
            <p:cNvSpPr/>
            <p:nvPr/>
          </p:nvSpPr>
          <p:spPr>
            <a:xfrm>
              <a:off x="43127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121"/>
            <p:cNvSpPr/>
            <p:nvPr/>
          </p:nvSpPr>
          <p:spPr>
            <a:xfrm>
              <a:off x="431917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121"/>
            <p:cNvSpPr/>
            <p:nvPr/>
          </p:nvSpPr>
          <p:spPr>
            <a:xfrm>
              <a:off x="43177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21"/>
            <p:cNvSpPr/>
            <p:nvPr/>
          </p:nvSpPr>
          <p:spPr>
            <a:xfrm>
              <a:off x="43250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121"/>
            <p:cNvSpPr/>
            <p:nvPr/>
          </p:nvSpPr>
          <p:spPr>
            <a:xfrm>
              <a:off x="4323500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21"/>
            <p:cNvSpPr/>
            <p:nvPr/>
          </p:nvSpPr>
          <p:spPr>
            <a:xfrm>
              <a:off x="4238950" y="2006825"/>
              <a:ext cx="76775" cy="11650"/>
            </a:xfrm>
            <a:custGeom>
              <a:rect b="b" l="l" r="r" t="t"/>
              <a:pathLst>
                <a:path extrusionOk="0" h="466" w="3071">
                  <a:moveTo>
                    <a:pt x="1536" y="1"/>
                  </a:moveTo>
                  <a:cubicBezTo>
                    <a:pt x="695" y="1"/>
                    <a:pt x="1" y="119"/>
                    <a:pt x="1" y="237"/>
                  </a:cubicBezTo>
                  <a:cubicBezTo>
                    <a:pt x="1" y="376"/>
                    <a:pt x="695" y="466"/>
                    <a:pt x="1536" y="466"/>
                  </a:cubicBezTo>
                  <a:cubicBezTo>
                    <a:pt x="2376" y="466"/>
                    <a:pt x="3070" y="376"/>
                    <a:pt x="3070" y="237"/>
                  </a:cubicBezTo>
                  <a:cubicBezTo>
                    <a:pt x="3070" y="119"/>
                    <a:pt x="2376" y="1"/>
                    <a:pt x="1536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21"/>
            <p:cNvSpPr/>
            <p:nvPr/>
          </p:nvSpPr>
          <p:spPr>
            <a:xfrm>
              <a:off x="4225250" y="1993125"/>
              <a:ext cx="104175" cy="21025"/>
            </a:xfrm>
            <a:custGeom>
              <a:rect b="b" l="l" r="r" t="t"/>
              <a:pathLst>
                <a:path extrusionOk="0" h="841" w="4167">
                  <a:moveTo>
                    <a:pt x="0" y="0"/>
                  </a:moveTo>
                  <a:lnTo>
                    <a:pt x="0" y="493"/>
                  </a:lnTo>
                  <a:cubicBezTo>
                    <a:pt x="0" y="667"/>
                    <a:pt x="924" y="840"/>
                    <a:pt x="2084" y="840"/>
                  </a:cubicBezTo>
                  <a:cubicBezTo>
                    <a:pt x="3236" y="840"/>
                    <a:pt x="4167" y="667"/>
                    <a:pt x="4167" y="493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21"/>
            <p:cNvSpPr/>
            <p:nvPr/>
          </p:nvSpPr>
          <p:spPr>
            <a:xfrm>
              <a:off x="4225250" y="1993125"/>
              <a:ext cx="104175" cy="10075"/>
            </a:xfrm>
            <a:custGeom>
              <a:rect b="b" l="l" r="r" t="t"/>
              <a:pathLst>
                <a:path extrusionOk="0" h="403" w="4167">
                  <a:moveTo>
                    <a:pt x="0" y="0"/>
                  </a:moveTo>
                  <a:lnTo>
                    <a:pt x="0" y="118"/>
                  </a:lnTo>
                  <a:cubicBezTo>
                    <a:pt x="174" y="292"/>
                    <a:pt x="1042" y="403"/>
                    <a:pt x="2084" y="403"/>
                  </a:cubicBezTo>
                  <a:cubicBezTo>
                    <a:pt x="3125" y="403"/>
                    <a:pt x="3993" y="292"/>
                    <a:pt x="4167" y="118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21"/>
            <p:cNvSpPr/>
            <p:nvPr/>
          </p:nvSpPr>
          <p:spPr>
            <a:xfrm>
              <a:off x="4225250" y="1985125"/>
              <a:ext cx="104175" cy="16700"/>
            </a:xfrm>
            <a:custGeom>
              <a:rect b="b" l="l" r="r" t="t"/>
              <a:pathLst>
                <a:path extrusionOk="0" h="668" w="4167">
                  <a:moveTo>
                    <a:pt x="2084" y="1"/>
                  </a:moveTo>
                  <a:cubicBezTo>
                    <a:pt x="924" y="1"/>
                    <a:pt x="0" y="146"/>
                    <a:pt x="0" y="320"/>
                  </a:cubicBezTo>
                  <a:cubicBezTo>
                    <a:pt x="0" y="521"/>
                    <a:pt x="924" y="667"/>
                    <a:pt x="2084" y="667"/>
                  </a:cubicBezTo>
                  <a:cubicBezTo>
                    <a:pt x="3236" y="667"/>
                    <a:pt x="4167" y="521"/>
                    <a:pt x="4167" y="320"/>
                  </a:cubicBezTo>
                  <a:cubicBezTo>
                    <a:pt x="4167" y="146"/>
                    <a:pt x="3236" y="1"/>
                    <a:pt x="208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21"/>
            <p:cNvSpPr/>
            <p:nvPr/>
          </p:nvSpPr>
          <p:spPr>
            <a:xfrm>
              <a:off x="4223675" y="1983750"/>
              <a:ext cx="107150" cy="19450"/>
            </a:xfrm>
            <a:custGeom>
              <a:rect b="b" l="l" r="r" t="t"/>
              <a:pathLst>
                <a:path extrusionOk="0" h="778" w="4286">
                  <a:moveTo>
                    <a:pt x="2147" y="118"/>
                  </a:moveTo>
                  <a:cubicBezTo>
                    <a:pt x="2723" y="118"/>
                    <a:pt x="3244" y="146"/>
                    <a:pt x="3619" y="201"/>
                  </a:cubicBezTo>
                  <a:cubicBezTo>
                    <a:pt x="3792" y="229"/>
                    <a:pt x="3938" y="257"/>
                    <a:pt x="4056" y="292"/>
                  </a:cubicBezTo>
                  <a:cubicBezTo>
                    <a:pt x="4084" y="320"/>
                    <a:pt x="4140" y="347"/>
                    <a:pt x="4140" y="347"/>
                  </a:cubicBezTo>
                  <a:lnTo>
                    <a:pt x="4167" y="375"/>
                  </a:lnTo>
                  <a:cubicBezTo>
                    <a:pt x="4167" y="375"/>
                    <a:pt x="4167" y="403"/>
                    <a:pt x="4140" y="403"/>
                  </a:cubicBezTo>
                  <a:cubicBezTo>
                    <a:pt x="4084" y="431"/>
                    <a:pt x="3994" y="493"/>
                    <a:pt x="3883" y="521"/>
                  </a:cubicBezTo>
                  <a:cubicBezTo>
                    <a:pt x="3508" y="604"/>
                    <a:pt x="2869" y="667"/>
                    <a:pt x="2147" y="667"/>
                  </a:cubicBezTo>
                  <a:cubicBezTo>
                    <a:pt x="1563" y="667"/>
                    <a:pt x="1042" y="604"/>
                    <a:pt x="667" y="549"/>
                  </a:cubicBezTo>
                  <a:cubicBezTo>
                    <a:pt x="494" y="521"/>
                    <a:pt x="320" y="493"/>
                    <a:pt x="237" y="465"/>
                  </a:cubicBezTo>
                  <a:cubicBezTo>
                    <a:pt x="174" y="431"/>
                    <a:pt x="147" y="403"/>
                    <a:pt x="119" y="403"/>
                  </a:cubicBezTo>
                  <a:lnTo>
                    <a:pt x="119" y="375"/>
                  </a:lnTo>
                  <a:lnTo>
                    <a:pt x="147" y="347"/>
                  </a:lnTo>
                  <a:cubicBezTo>
                    <a:pt x="209" y="320"/>
                    <a:pt x="292" y="292"/>
                    <a:pt x="411" y="257"/>
                  </a:cubicBezTo>
                  <a:cubicBezTo>
                    <a:pt x="758" y="174"/>
                    <a:pt x="1424" y="118"/>
                    <a:pt x="2147" y="118"/>
                  </a:cubicBezTo>
                  <a:close/>
                  <a:moveTo>
                    <a:pt x="2147" y="0"/>
                  </a:moveTo>
                  <a:cubicBezTo>
                    <a:pt x="1563" y="0"/>
                    <a:pt x="1042" y="28"/>
                    <a:pt x="667" y="83"/>
                  </a:cubicBezTo>
                  <a:cubicBezTo>
                    <a:pt x="466" y="118"/>
                    <a:pt x="320" y="146"/>
                    <a:pt x="209" y="201"/>
                  </a:cubicBezTo>
                  <a:cubicBezTo>
                    <a:pt x="147" y="229"/>
                    <a:pt x="91" y="229"/>
                    <a:pt x="63" y="257"/>
                  </a:cubicBezTo>
                  <a:lnTo>
                    <a:pt x="1" y="320"/>
                  </a:lnTo>
                  <a:lnTo>
                    <a:pt x="1" y="375"/>
                  </a:lnTo>
                  <a:lnTo>
                    <a:pt x="1" y="431"/>
                  </a:lnTo>
                  <a:cubicBezTo>
                    <a:pt x="36" y="493"/>
                    <a:pt x="63" y="493"/>
                    <a:pt x="119" y="521"/>
                  </a:cubicBezTo>
                  <a:cubicBezTo>
                    <a:pt x="174" y="576"/>
                    <a:pt x="292" y="604"/>
                    <a:pt x="411" y="639"/>
                  </a:cubicBezTo>
                  <a:cubicBezTo>
                    <a:pt x="785" y="722"/>
                    <a:pt x="1424" y="778"/>
                    <a:pt x="2147" y="778"/>
                  </a:cubicBezTo>
                  <a:cubicBezTo>
                    <a:pt x="2723" y="778"/>
                    <a:pt x="3244" y="722"/>
                    <a:pt x="3619" y="667"/>
                  </a:cubicBezTo>
                  <a:cubicBezTo>
                    <a:pt x="3820" y="639"/>
                    <a:pt x="3966" y="604"/>
                    <a:pt x="4084" y="576"/>
                  </a:cubicBezTo>
                  <a:cubicBezTo>
                    <a:pt x="4140" y="549"/>
                    <a:pt x="4202" y="521"/>
                    <a:pt x="4230" y="493"/>
                  </a:cubicBezTo>
                  <a:cubicBezTo>
                    <a:pt x="4258" y="493"/>
                    <a:pt x="4258" y="465"/>
                    <a:pt x="4258" y="431"/>
                  </a:cubicBezTo>
                  <a:cubicBezTo>
                    <a:pt x="4285" y="431"/>
                    <a:pt x="4285" y="403"/>
                    <a:pt x="4285" y="375"/>
                  </a:cubicBezTo>
                  <a:cubicBezTo>
                    <a:pt x="4285" y="347"/>
                    <a:pt x="4285" y="347"/>
                    <a:pt x="4258" y="320"/>
                  </a:cubicBezTo>
                  <a:cubicBezTo>
                    <a:pt x="4258" y="292"/>
                    <a:pt x="4230" y="257"/>
                    <a:pt x="4167" y="229"/>
                  </a:cubicBezTo>
                  <a:cubicBezTo>
                    <a:pt x="4112" y="201"/>
                    <a:pt x="3994" y="174"/>
                    <a:pt x="3883" y="146"/>
                  </a:cubicBezTo>
                  <a:cubicBezTo>
                    <a:pt x="3473" y="56"/>
                    <a:pt x="2869" y="0"/>
                    <a:pt x="2147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21"/>
            <p:cNvSpPr/>
            <p:nvPr/>
          </p:nvSpPr>
          <p:spPr>
            <a:xfrm>
              <a:off x="42273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121"/>
            <p:cNvSpPr/>
            <p:nvPr/>
          </p:nvSpPr>
          <p:spPr>
            <a:xfrm>
              <a:off x="42259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121"/>
            <p:cNvSpPr/>
            <p:nvPr/>
          </p:nvSpPr>
          <p:spPr>
            <a:xfrm>
              <a:off x="42332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121"/>
            <p:cNvSpPr/>
            <p:nvPr/>
          </p:nvSpPr>
          <p:spPr>
            <a:xfrm>
              <a:off x="42316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21"/>
            <p:cNvSpPr/>
            <p:nvPr/>
          </p:nvSpPr>
          <p:spPr>
            <a:xfrm>
              <a:off x="42382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121"/>
            <p:cNvSpPr/>
            <p:nvPr/>
          </p:nvSpPr>
          <p:spPr>
            <a:xfrm>
              <a:off x="423670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121"/>
            <p:cNvSpPr/>
            <p:nvPr/>
          </p:nvSpPr>
          <p:spPr>
            <a:xfrm>
              <a:off x="42440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21"/>
            <p:cNvSpPr/>
            <p:nvPr/>
          </p:nvSpPr>
          <p:spPr>
            <a:xfrm>
              <a:off x="42426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21"/>
            <p:cNvSpPr/>
            <p:nvPr/>
          </p:nvSpPr>
          <p:spPr>
            <a:xfrm>
              <a:off x="42490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21"/>
            <p:cNvSpPr/>
            <p:nvPr/>
          </p:nvSpPr>
          <p:spPr>
            <a:xfrm>
              <a:off x="42476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21"/>
            <p:cNvSpPr/>
            <p:nvPr/>
          </p:nvSpPr>
          <p:spPr>
            <a:xfrm>
              <a:off x="42549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21"/>
            <p:cNvSpPr/>
            <p:nvPr/>
          </p:nvSpPr>
          <p:spPr>
            <a:xfrm>
              <a:off x="42533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21"/>
            <p:cNvSpPr/>
            <p:nvPr/>
          </p:nvSpPr>
          <p:spPr>
            <a:xfrm>
              <a:off x="42599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21"/>
            <p:cNvSpPr/>
            <p:nvPr/>
          </p:nvSpPr>
          <p:spPr>
            <a:xfrm>
              <a:off x="425840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21"/>
            <p:cNvSpPr/>
            <p:nvPr/>
          </p:nvSpPr>
          <p:spPr>
            <a:xfrm>
              <a:off x="42657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21"/>
            <p:cNvSpPr/>
            <p:nvPr/>
          </p:nvSpPr>
          <p:spPr>
            <a:xfrm>
              <a:off x="42643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21"/>
            <p:cNvSpPr/>
            <p:nvPr/>
          </p:nvSpPr>
          <p:spPr>
            <a:xfrm>
              <a:off x="42707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21"/>
            <p:cNvSpPr/>
            <p:nvPr/>
          </p:nvSpPr>
          <p:spPr>
            <a:xfrm>
              <a:off x="42693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21"/>
            <p:cNvSpPr/>
            <p:nvPr/>
          </p:nvSpPr>
          <p:spPr>
            <a:xfrm>
              <a:off x="42757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21"/>
            <p:cNvSpPr/>
            <p:nvPr/>
          </p:nvSpPr>
          <p:spPr>
            <a:xfrm>
              <a:off x="42743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21"/>
            <p:cNvSpPr/>
            <p:nvPr/>
          </p:nvSpPr>
          <p:spPr>
            <a:xfrm>
              <a:off x="42816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21"/>
            <p:cNvSpPr/>
            <p:nvPr/>
          </p:nvSpPr>
          <p:spPr>
            <a:xfrm>
              <a:off x="428010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121"/>
            <p:cNvSpPr/>
            <p:nvPr/>
          </p:nvSpPr>
          <p:spPr>
            <a:xfrm>
              <a:off x="42867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121"/>
            <p:cNvSpPr/>
            <p:nvPr/>
          </p:nvSpPr>
          <p:spPr>
            <a:xfrm>
              <a:off x="42853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121"/>
            <p:cNvSpPr/>
            <p:nvPr/>
          </p:nvSpPr>
          <p:spPr>
            <a:xfrm>
              <a:off x="42924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121"/>
            <p:cNvSpPr/>
            <p:nvPr/>
          </p:nvSpPr>
          <p:spPr>
            <a:xfrm>
              <a:off x="42910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121"/>
            <p:cNvSpPr/>
            <p:nvPr/>
          </p:nvSpPr>
          <p:spPr>
            <a:xfrm>
              <a:off x="42974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121"/>
            <p:cNvSpPr/>
            <p:nvPr/>
          </p:nvSpPr>
          <p:spPr>
            <a:xfrm>
              <a:off x="42960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121"/>
            <p:cNvSpPr/>
            <p:nvPr/>
          </p:nvSpPr>
          <p:spPr>
            <a:xfrm>
              <a:off x="43033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121"/>
            <p:cNvSpPr/>
            <p:nvPr/>
          </p:nvSpPr>
          <p:spPr>
            <a:xfrm>
              <a:off x="430180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121"/>
            <p:cNvSpPr/>
            <p:nvPr/>
          </p:nvSpPr>
          <p:spPr>
            <a:xfrm>
              <a:off x="430840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121"/>
            <p:cNvSpPr/>
            <p:nvPr/>
          </p:nvSpPr>
          <p:spPr>
            <a:xfrm>
              <a:off x="43070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121"/>
            <p:cNvSpPr/>
            <p:nvPr/>
          </p:nvSpPr>
          <p:spPr>
            <a:xfrm>
              <a:off x="43141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121"/>
            <p:cNvSpPr/>
            <p:nvPr/>
          </p:nvSpPr>
          <p:spPr>
            <a:xfrm>
              <a:off x="43127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121"/>
            <p:cNvSpPr/>
            <p:nvPr/>
          </p:nvSpPr>
          <p:spPr>
            <a:xfrm>
              <a:off x="431917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121"/>
            <p:cNvSpPr/>
            <p:nvPr/>
          </p:nvSpPr>
          <p:spPr>
            <a:xfrm>
              <a:off x="43177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121"/>
            <p:cNvSpPr/>
            <p:nvPr/>
          </p:nvSpPr>
          <p:spPr>
            <a:xfrm>
              <a:off x="43250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121"/>
            <p:cNvSpPr/>
            <p:nvPr/>
          </p:nvSpPr>
          <p:spPr>
            <a:xfrm>
              <a:off x="4323500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121"/>
            <p:cNvSpPr/>
            <p:nvPr/>
          </p:nvSpPr>
          <p:spPr>
            <a:xfrm>
              <a:off x="4238950" y="1987375"/>
              <a:ext cx="76775" cy="11500"/>
            </a:xfrm>
            <a:custGeom>
              <a:rect b="b" l="l" r="r" t="t"/>
              <a:pathLst>
                <a:path extrusionOk="0" h="460" w="3071">
                  <a:moveTo>
                    <a:pt x="1536" y="1"/>
                  </a:moveTo>
                  <a:cubicBezTo>
                    <a:pt x="695" y="1"/>
                    <a:pt x="1" y="112"/>
                    <a:pt x="1" y="230"/>
                  </a:cubicBezTo>
                  <a:cubicBezTo>
                    <a:pt x="1" y="376"/>
                    <a:pt x="695" y="459"/>
                    <a:pt x="1536" y="459"/>
                  </a:cubicBezTo>
                  <a:cubicBezTo>
                    <a:pt x="2376" y="459"/>
                    <a:pt x="3070" y="376"/>
                    <a:pt x="3070" y="230"/>
                  </a:cubicBezTo>
                  <a:cubicBezTo>
                    <a:pt x="3070" y="112"/>
                    <a:pt x="2376" y="1"/>
                    <a:pt x="1536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121"/>
            <p:cNvSpPr/>
            <p:nvPr/>
          </p:nvSpPr>
          <p:spPr>
            <a:xfrm>
              <a:off x="4225250" y="1973675"/>
              <a:ext cx="104175" cy="20150"/>
            </a:xfrm>
            <a:custGeom>
              <a:rect b="b" l="l" r="r" t="t"/>
              <a:pathLst>
                <a:path extrusionOk="0" h="806" w="4167">
                  <a:moveTo>
                    <a:pt x="0" y="0"/>
                  </a:moveTo>
                  <a:lnTo>
                    <a:pt x="0" y="486"/>
                  </a:lnTo>
                  <a:cubicBezTo>
                    <a:pt x="0" y="660"/>
                    <a:pt x="924" y="806"/>
                    <a:pt x="2084" y="806"/>
                  </a:cubicBezTo>
                  <a:cubicBezTo>
                    <a:pt x="3236" y="806"/>
                    <a:pt x="4167" y="660"/>
                    <a:pt x="4167" y="486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121"/>
            <p:cNvSpPr/>
            <p:nvPr/>
          </p:nvSpPr>
          <p:spPr>
            <a:xfrm>
              <a:off x="4225250" y="1973675"/>
              <a:ext cx="104175" cy="10100"/>
            </a:xfrm>
            <a:custGeom>
              <a:rect b="b" l="l" r="r" t="t"/>
              <a:pathLst>
                <a:path extrusionOk="0" h="404" w="4167">
                  <a:moveTo>
                    <a:pt x="0" y="0"/>
                  </a:moveTo>
                  <a:lnTo>
                    <a:pt x="0" y="84"/>
                  </a:lnTo>
                  <a:cubicBezTo>
                    <a:pt x="174" y="285"/>
                    <a:pt x="1042" y="403"/>
                    <a:pt x="2084" y="403"/>
                  </a:cubicBezTo>
                  <a:cubicBezTo>
                    <a:pt x="3125" y="403"/>
                    <a:pt x="3993" y="285"/>
                    <a:pt x="4167" y="84"/>
                  </a:cubicBezTo>
                  <a:lnTo>
                    <a:pt x="41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121"/>
            <p:cNvSpPr/>
            <p:nvPr/>
          </p:nvSpPr>
          <p:spPr>
            <a:xfrm>
              <a:off x="4225250" y="1965000"/>
              <a:ext cx="104175" cy="17375"/>
            </a:xfrm>
            <a:custGeom>
              <a:rect b="b" l="l" r="r" t="t"/>
              <a:pathLst>
                <a:path extrusionOk="0" h="695" w="4167">
                  <a:moveTo>
                    <a:pt x="2084" y="0"/>
                  </a:moveTo>
                  <a:cubicBezTo>
                    <a:pt x="924" y="0"/>
                    <a:pt x="0" y="174"/>
                    <a:pt x="0" y="347"/>
                  </a:cubicBezTo>
                  <a:cubicBezTo>
                    <a:pt x="0" y="521"/>
                    <a:pt x="924" y="695"/>
                    <a:pt x="2084" y="695"/>
                  </a:cubicBezTo>
                  <a:cubicBezTo>
                    <a:pt x="3236" y="695"/>
                    <a:pt x="4167" y="521"/>
                    <a:pt x="4167" y="347"/>
                  </a:cubicBezTo>
                  <a:cubicBezTo>
                    <a:pt x="4167" y="174"/>
                    <a:pt x="3236" y="0"/>
                    <a:pt x="2084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121"/>
            <p:cNvSpPr/>
            <p:nvPr/>
          </p:nvSpPr>
          <p:spPr>
            <a:xfrm>
              <a:off x="4223675" y="1963425"/>
              <a:ext cx="107150" cy="20350"/>
            </a:xfrm>
            <a:custGeom>
              <a:rect b="b" l="l" r="r" t="t"/>
              <a:pathLst>
                <a:path extrusionOk="0" h="814" w="4286">
                  <a:moveTo>
                    <a:pt x="2147" y="119"/>
                  </a:moveTo>
                  <a:cubicBezTo>
                    <a:pt x="2723" y="119"/>
                    <a:pt x="3244" y="174"/>
                    <a:pt x="3619" y="237"/>
                  </a:cubicBezTo>
                  <a:cubicBezTo>
                    <a:pt x="3792" y="264"/>
                    <a:pt x="3938" y="292"/>
                    <a:pt x="4056" y="320"/>
                  </a:cubicBezTo>
                  <a:cubicBezTo>
                    <a:pt x="4084" y="348"/>
                    <a:pt x="4140" y="376"/>
                    <a:pt x="4140" y="376"/>
                  </a:cubicBezTo>
                  <a:lnTo>
                    <a:pt x="4167" y="410"/>
                  </a:lnTo>
                  <a:lnTo>
                    <a:pt x="4140" y="438"/>
                  </a:lnTo>
                  <a:cubicBezTo>
                    <a:pt x="4084" y="466"/>
                    <a:pt x="3994" y="494"/>
                    <a:pt x="3883" y="521"/>
                  </a:cubicBezTo>
                  <a:cubicBezTo>
                    <a:pt x="3508" y="612"/>
                    <a:pt x="2869" y="695"/>
                    <a:pt x="2147" y="695"/>
                  </a:cubicBezTo>
                  <a:cubicBezTo>
                    <a:pt x="1563" y="695"/>
                    <a:pt x="1042" y="639"/>
                    <a:pt x="667" y="584"/>
                  </a:cubicBezTo>
                  <a:cubicBezTo>
                    <a:pt x="494" y="549"/>
                    <a:pt x="320" y="521"/>
                    <a:pt x="237" y="494"/>
                  </a:cubicBezTo>
                  <a:cubicBezTo>
                    <a:pt x="174" y="466"/>
                    <a:pt x="147" y="438"/>
                    <a:pt x="119" y="438"/>
                  </a:cubicBezTo>
                  <a:lnTo>
                    <a:pt x="119" y="410"/>
                  </a:lnTo>
                  <a:cubicBezTo>
                    <a:pt x="119" y="410"/>
                    <a:pt x="119" y="376"/>
                    <a:pt x="147" y="376"/>
                  </a:cubicBezTo>
                  <a:cubicBezTo>
                    <a:pt x="209" y="348"/>
                    <a:pt x="292" y="320"/>
                    <a:pt x="411" y="292"/>
                  </a:cubicBezTo>
                  <a:cubicBezTo>
                    <a:pt x="758" y="174"/>
                    <a:pt x="1424" y="119"/>
                    <a:pt x="2147" y="119"/>
                  </a:cubicBezTo>
                  <a:close/>
                  <a:moveTo>
                    <a:pt x="2147" y="1"/>
                  </a:moveTo>
                  <a:cubicBezTo>
                    <a:pt x="1563" y="1"/>
                    <a:pt x="1042" y="63"/>
                    <a:pt x="667" y="119"/>
                  </a:cubicBezTo>
                  <a:cubicBezTo>
                    <a:pt x="466" y="146"/>
                    <a:pt x="320" y="174"/>
                    <a:pt x="209" y="237"/>
                  </a:cubicBezTo>
                  <a:cubicBezTo>
                    <a:pt x="147" y="237"/>
                    <a:pt x="91" y="264"/>
                    <a:pt x="63" y="292"/>
                  </a:cubicBezTo>
                  <a:cubicBezTo>
                    <a:pt x="36" y="292"/>
                    <a:pt x="36" y="320"/>
                    <a:pt x="1" y="348"/>
                  </a:cubicBezTo>
                  <a:lnTo>
                    <a:pt x="1" y="410"/>
                  </a:lnTo>
                  <a:lnTo>
                    <a:pt x="1" y="466"/>
                  </a:lnTo>
                  <a:cubicBezTo>
                    <a:pt x="36" y="494"/>
                    <a:pt x="63" y="521"/>
                    <a:pt x="119" y="549"/>
                  </a:cubicBezTo>
                  <a:cubicBezTo>
                    <a:pt x="174" y="584"/>
                    <a:pt x="292" y="612"/>
                    <a:pt x="411" y="639"/>
                  </a:cubicBezTo>
                  <a:cubicBezTo>
                    <a:pt x="785" y="758"/>
                    <a:pt x="1424" y="813"/>
                    <a:pt x="2147" y="813"/>
                  </a:cubicBezTo>
                  <a:cubicBezTo>
                    <a:pt x="2723" y="813"/>
                    <a:pt x="3244" y="758"/>
                    <a:pt x="3619" y="695"/>
                  </a:cubicBezTo>
                  <a:cubicBezTo>
                    <a:pt x="3820" y="667"/>
                    <a:pt x="3966" y="639"/>
                    <a:pt x="4084" y="584"/>
                  </a:cubicBezTo>
                  <a:cubicBezTo>
                    <a:pt x="4140" y="584"/>
                    <a:pt x="4202" y="549"/>
                    <a:pt x="4230" y="521"/>
                  </a:cubicBezTo>
                  <a:cubicBezTo>
                    <a:pt x="4258" y="494"/>
                    <a:pt x="4258" y="494"/>
                    <a:pt x="4258" y="466"/>
                  </a:cubicBezTo>
                  <a:cubicBezTo>
                    <a:pt x="4285" y="466"/>
                    <a:pt x="4285" y="438"/>
                    <a:pt x="4285" y="410"/>
                  </a:cubicBezTo>
                  <a:cubicBezTo>
                    <a:pt x="4285" y="376"/>
                    <a:pt x="4285" y="348"/>
                    <a:pt x="4258" y="348"/>
                  </a:cubicBezTo>
                  <a:cubicBezTo>
                    <a:pt x="4258" y="292"/>
                    <a:pt x="4230" y="292"/>
                    <a:pt x="4167" y="264"/>
                  </a:cubicBezTo>
                  <a:cubicBezTo>
                    <a:pt x="4112" y="202"/>
                    <a:pt x="3994" y="174"/>
                    <a:pt x="3883" y="146"/>
                  </a:cubicBezTo>
                  <a:cubicBezTo>
                    <a:pt x="3473" y="63"/>
                    <a:pt x="2869" y="1"/>
                    <a:pt x="214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121"/>
            <p:cNvSpPr/>
            <p:nvPr/>
          </p:nvSpPr>
          <p:spPr>
            <a:xfrm>
              <a:off x="42273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121"/>
            <p:cNvSpPr/>
            <p:nvPr/>
          </p:nvSpPr>
          <p:spPr>
            <a:xfrm>
              <a:off x="42259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121"/>
            <p:cNvSpPr/>
            <p:nvPr/>
          </p:nvSpPr>
          <p:spPr>
            <a:xfrm>
              <a:off x="42332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121"/>
            <p:cNvSpPr/>
            <p:nvPr/>
          </p:nvSpPr>
          <p:spPr>
            <a:xfrm>
              <a:off x="42316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121"/>
            <p:cNvSpPr/>
            <p:nvPr/>
          </p:nvSpPr>
          <p:spPr>
            <a:xfrm>
              <a:off x="42382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121"/>
            <p:cNvSpPr/>
            <p:nvPr/>
          </p:nvSpPr>
          <p:spPr>
            <a:xfrm>
              <a:off x="423670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21"/>
            <p:cNvSpPr/>
            <p:nvPr/>
          </p:nvSpPr>
          <p:spPr>
            <a:xfrm>
              <a:off x="42440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21"/>
            <p:cNvSpPr/>
            <p:nvPr/>
          </p:nvSpPr>
          <p:spPr>
            <a:xfrm>
              <a:off x="42426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21"/>
            <p:cNvSpPr/>
            <p:nvPr/>
          </p:nvSpPr>
          <p:spPr>
            <a:xfrm>
              <a:off x="42490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21"/>
            <p:cNvSpPr/>
            <p:nvPr/>
          </p:nvSpPr>
          <p:spPr>
            <a:xfrm>
              <a:off x="42476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21"/>
            <p:cNvSpPr/>
            <p:nvPr/>
          </p:nvSpPr>
          <p:spPr>
            <a:xfrm>
              <a:off x="42549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21"/>
            <p:cNvSpPr/>
            <p:nvPr/>
          </p:nvSpPr>
          <p:spPr>
            <a:xfrm>
              <a:off x="42533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21"/>
            <p:cNvSpPr/>
            <p:nvPr/>
          </p:nvSpPr>
          <p:spPr>
            <a:xfrm>
              <a:off x="42599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21"/>
            <p:cNvSpPr/>
            <p:nvPr/>
          </p:nvSpPr>
          <p:spPr>
            <a:xfrm>
              <a:off x="425840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21"/>
            <p:cNvSpPr/>
            <p:nvPr/>
          </p:nvSpPr>
          <p:spPr>
            <a:xfrm>
              <a:off x="42657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21"/>
            <p:cNvSpPr/>
            <p:nvPr/>
          </p:nvSpPr>
          <p:spPr>
            <a:xfrm>
              <a:off x="42643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21"/>
            <p:cNvSpPr/>
            <p:nvPr/>
          </p:nvSpPr>
          <p:spPr>
            <a:xfrm>
              <a:off x="42707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21"/>
            <p:cNvSpPr/>
            <p:nvPr/>
          </p:nvSpPr>
          <p:spPr>
            <a:xfrm>
              <a:off x="42693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21"/>
            <p:cNvSpPr/>
            <p:nvPr/>
          </p:nvSpPr>
          <p:spPr>
            <a:xfrm>
              <a:off x="42757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21"/>
            <p:cNvSpPr/>
            <p:nvPr/>
          </p:nvSpPr>
          <p:spPr>
            <a:xfrm>
              <a:off x="42743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21"/>
            <p:cNvSpPr/>
            <p:nvPr/>
          </p:nvSpPr>
          <p:spPr>
            <a:xfrm>
              <a:off x="42816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121"/>
            <p:cNvSpPr/>
            <p:nvPr/>
          </p:nvSpPr>
          <p:spPr>
            <a:xfrm>
              <a:off x="428010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121"/>
            <p:cNvSpPr/>
            <p:nvPr/>
          </p:nvSpPr>
          <p:spPr>
            <a:xfrm>
              <a:off x="42867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21"/>
            <p:cNvSpPr/>
            <p:nvPr/>
          </p:nvSpPr>
          <p:spPr>
            <a:xfrm>
              <a:off x="42853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21"/>
            <p:cNvSpPr/>
            <p:nvPr/>
          </p:nvSpPr>
          <p:spPr>
            <a:xfrm>
              <a:off x="42924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21"/>
            <p:cNvSpPr/>
            <p:nvPr/>
          </p:nvSpPr>
          <p:spPr>
            <a:xfrm>
              <a:off x="42910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21"/>
            <p:cNvSpPr/>
            <p:nvPr/>
          </p:nvSpPr>
          <p:spPr>
            <a:xfrm>
              <a:off x="42974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21"/>
            <p:cNvSpPr/>
            <p:nvPr/>
          </p:nvSpPr>
          <p:spPr>
            <a:xfrm>
              <a:off x="42960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21"/>
            <p:cNvSpPr/>
            <p:nvPr/>
          </p:nvSpPr>
          <p:spPr>
            <a:xfrm>
              <a:off x="43033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21"/>
            <p:cNvSpPr/>
            <p:nvPr/>
          </p:nvSpPr>
          <p:spPr>
            <a:xfrm>
              <a:off x="430180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21"/>
            <p:cNvSpPr/>
            <p:nvPr/>
          </p:nvSpPr>
          <p:spPr>
            <a:xfrm>
              <a:off x="430840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21"/>
            <p:cNvSpPr/>
            <p:nvPr/>
          </p:nvSpPr>
          <p:spPr>
            <a:xfrm>
              <a:off x="43070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21"/>
            <p:cNvSpPr/>
            <p:nvPr/>
          </p:nvSpPr>
          <p:spPr>
            <a:xfrm>
              <a:off x="43141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121"/>
            <p:cNvSpPr/>
            <p:nvPr/>
          </p:nvSpPr>
          <p:spPr>
            <a:xfrm>
              <a:off x="43127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121"/>
            <p:cNvSpPr/>
            <p:nvPr/>
          </p:nvSpPr>
          <p:spPr>
            <a:xfrm>
              <a:off x="431917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121"/>
            <p:cNvSpPr/>
            <p:nvPr/>
          </p:nvSpPr>
          <p:spPr>
            <a:xfrm>
              <a:off x="43177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21"/>
            <p:cNvSpPr/>
            <p:nvPr/>
          </p:nvSpPr>
          <p:spPr>
            <a:xfrm>
              <a:off x="43250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21"/>
            <p:cNvSpPr/>
            <p:nvPr/>
          </p:nvSpPr>
          <p:spPr>
            <a:xfrm>
              <a:off x="4323500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21"/>
            <p:cNvSpPr/>
            <p:nvPr/>
          </p:nvSpPr>
          <p:spPr>
            <a:xfrm>
              <a:off x="4238950" y="1967775"/>
              <a:ext cx="76775" cy="11650"/>
            </a:xfrm>
            <a:custGeom>
              <a:rect b="b" l="l" r="r" t="t"/>
              <a:pathLst>
                <a:path extrusionOk="0" h="466" w="3071">
                  <a:moveTo>
                    <a:pt x="1536" y="0"/>
                  </a:moveTo>
                  <a:cubicBezTo>
                    <a:pt x="695" y="0"/>
                    <a:pt x="1" y="118"/>
                    <a:pt x="1" y="236"/>
                  </a:cubicBezTo>
                  <a:cubicBezTo>
                    <a:pt x="1" y="347"/>
                    <a:pt x="695" y="465"/>
                    <a:pt x="1536" y="465"/>
                  </a:cubicBezTo>
                  <a:cubicBezTo>
                    <a:pt x="2376" y="465"/>
                    <a:pt x="3070" y="347"/>
                    <a:pt x="3070" y="236"/>
                  </a:cubicBezTo>
                  <a:cubicBezTo>
                    <a:pt x="3070" y="118"/>
                    <a:pt x="2376" y="0"/>
                    <a:pt x="1536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21"/>
            <p:cNvSpPr/>
            <p:nvPr/>
          </p:nvSpPr>
          <p:spPr>
            <a:xfrm>
              <a:off x="4383575" y="2012725"/>
              <a:ext cx="130225" cy="31100"/>
            </a:xfrm>
            <a:custGeom>
              <a:rect b="b" l="l" r="r" t="t"/>
              <a:pathLst>
                <a:path extrusionOk="0" h="1244" w="5209">
                  <a:moveTo>
                    <a:pt x="2604" y="1"/>
                  </a:moveTo>
                  <a:cubicBezTo>
                    <a:pt x="1160" y="1"/>
                    <a:pt x="0" y="285"/>
                    <a:pt x="0" y="633"/>
                  </a:cubicBezTo>
                  <a:cubicBezTo>
                    <a:pt x="0" y="980"/>
                    <a:pt x="1160" y="1244"/>
                    <a:pt x="2604" y="1244"/>
                  </a:cubicBezTo>
                  <a:cubicBezTo>
                    <a:pt x="4021" y="1244"/>
                    <a:pt x="5208" y="980"/>
                    <a:pt x="5208" y="633"/>
                  </a:cubicBezTo>
                  <a:cubicBezTo>
                    <a:pt x="5208" y="285"/>
                    <a:pt x="4021" y="1"/>
                    <a:pt x="2604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21"/>
            <p:cNvSpPr/>
            <p:nvPr/>
          </p:nvSpPr>
          <p:spPr>
            <a:xfrm>
              <a:off x="4395900" y="2012725"/>
              <a:ext cx="104875" cy="20875"/>
            </a:xfrm>
            <a:custGeom>
              <a:rect b="b" l="l" r="r" t="t"/>
              <a:pathLst>
                <a:path extrusionOk="0" h="835" w="4195">
                  <a:moveTo>
                    <a:pt x="0" y="1"/>
                  </a:moveTo>
                  <a:lnTo>
                    <a:pt x="0" y="487"/>
                  </a:lnTo>
                  <a:cubicBezTo>
                    <a:pt x="0" y="695"/>
                    <a:pt x="959" y="834"/>
                    <a:pt x="2111" y="834"/>
                  </a:cubicBezTo>
                  <a:cubicBezTo>
                    <a:pt x="3271" y="834"/>
                    <a:pt x="4195" y="695"/>
                    <a:pt x="4195" y="487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21"/>
            <p:cNvSpPr/>
            <p:nvPr/>
          </p:nvSpPr>
          <p:spPr>
            <a:xfrm>
              <a:off x="4395900" y="2012725"/>
              <a:ext cx="104875" cy="10800"/>
            </a:xfrm>
            <a:custGeom>
              <a:rect b="b" l="l" r="r" t="t"/>
              <a:pathLst>
                <a:path extrusionOk="0" h="432" w="4195">
                  <a:moveTo>
                    <a:pt x="0" y="1"/>
                  </a:moveTo>
                  <a:lnTo>
                    <a:pt x="0" y="112"/>
                  </a:lnTo>
                  <a:cubicBezTo>
                    <a:pt x="202" y="285"/>
                    <a:pt x="1070" y="431"/>
                    <a:pt x="2111" y="431"/>
                  </a:cubicBezTo>
                  <a:cubicBezTo>
                    <a:pt x="3153" y="431"/>
                    <a:pt x="4021" y="285"/>
                    <a:pt x="4195" y="112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21"/>
            <p:cNvSpPr/>
            <p:nvPr/>
          </p:nvSpPr>
          <p:spPr>
            <a:xfrm>
              <a:off x="4395900" y="2004750"/>
              <a:ext cx="104875" cy="16675"/>
            </a:xfrm>
            <a:custGeom>
              <a:rect b="b" l="l" r="r" t="t"/>
              <a:pathLst>
                <a:path extrusionOk="0" h="667" w="4195">
                  <a:moveTo>
                    <a:pt x="2111" y="0"/>
                  </a:moveTo>
                  <a:cubicBezTo>
                    <a:pt x="959" y="0"/>
                    <a:pt x="0" y="146"/>
                    <a:pt x="0" y="320"/>
                  </a:cubicBezTo>
                  <a:cubicBezTo>
                    <a:pt x="0" y="521"/>
                    <a:pt x="959" y="667"/>
                    <a:pt x="2111" y="667"/>
                  </a:cubicBezTo>
                  <a:cubicBezTo>
                    <a:pt x="3271" y="667"/>
                    <a:pt x="4195" y="521"/>
                    <a:pt x="4195" y="320"/>
                  </a:cubicBezTo>
                  <a:cubicBezTo>
                    <a:pt x="4195" y="146"/>
                    <a:pt x="3271" y="0"/>
                    <a:pt x="2111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21"/>
            <p:cNvSpPr/>
            <p:nvPr/>
          </p:nvSpPr>
          <p:spPr>
            <a:xfrm>
              <a:off x="4394500" y="2003175"/>
              <a:ext cx="107850" cy="19650"/>
            </a:xfrm>
            <a:custGeom>
              <a:rect b="b" l="l" r="r" t="t"/>
              <a:pathLst>
                <a:path extrusionOk="0" h="786" w="4314">
                  <a:moveTo>
                    <a:pt x="2167" y="119"/>
                  </a:moveTo>
                  <a:cubicBezTo>
                    <a:pt x="2751" y="119"/>
                    <a:pt x="3271" y="147"/>
                    <a:pt x="3619" y="209"/>
                  </a:cubicBezTo>
                  <a:cubicBezTo>
                    <a:pt x="3820" y="237"/>
                    <a:pt x="3966" y="265"/>
                    <a:pt x="4077" y="320"/>
                  </a:cubicBezTo>
                  <a:cubicBezTo>
                    <a:pt x="4105" y="320"/>
                    <a:pt x="4167" y="348"/>
                    <a:pt x="4167" y="383"/>
                  </a:cubicBezTo>
                  <a:lnTo>
                    <a:pt x="4195" y="383"/>
                  </a:lnTo>
                  <a:cubicBezTo>
                    <a:pt x="4195" y="383"/>
                    <a:pt x="4195" y="411"/>
                    <a:pt x="4167" y="438"/>
                  </a:cubicBezTo>
                  <a:cubicBezTo>
                    <a:pt x="4105" y="466"/>
                    <a:pt x="4021" y="494"/>
                    <a:pt x="3903" y="522"/>
                  </a:cubicBezTo>
                  <a:cubicBezTo>
                    <a:pt x="3528" y="612"/>
                    <a:pt x="2890" y="667"/>
                    <a:pt x="2167" y="667"/>
                  </a:cubicBezTo>
                  <a:cubicBezTo>
                    <a:pt x="1591" y="667"/>
                    <a:pt x="1070" y="640"/>
                    <a:pt x="695" y="584"/>
                  </a:cubicBezTo>
                  <a:cubicBezTo>
                    <a:pt x="494" y="556"/>
                    <a:pt x="348" y="494"/>
                    <a:pt x="258" y="466"/>
                  </a:cubicBezTo>
                  <a:cubicBezTo>
                    <a:pt x="202" y="438"/>
                    <a:pt x="174" y="438"/>
                    <a:pt x="147" y="411"/>
                  </a:cubicBezTo>
                  <a:lnTo>
                    <a:pt x="147" y="383"/>
                  </a:lnTo>
                  <a:lnTo>
                    <a:pt x="112" y="383"/>
                  </a:lnTo>
                  <a:cubicBezTo>
                    <a:pt x="112" y="383"/>
                    <a:pt x="147" y="383"/>
                    <a:pt x="174" y="348"/>
                  </a:cubicBezTo>
                  <a:cubicBezTo>
                    <a:pt x="202" y="320"/>
                    <a:pt x="286" y="292"/>
                    <a:pt x="431" y="265"/>
                  </a:cubicBezTo>
                  <a:cubicBezTo>
                    <a:pt x="779" y="174"/>
                    <a:pt x="1417" y="119"/>
                    <a:pt x="2167" y="119"/>
                  </a:cubicBezTo>
                  <a:close/>
                  <a:moveTo>
                    <a:pt x="2167" y="1"/>
                  </a:moveTo>
                  <a:cubicBezTo>
                    <a:pt x="1591" y="1"/>
                    <a:pt x="1070" y="36"/>
                    <a:pt x="667" y="91"/>
                  </a:cubicBezTo>
                  <a:cubicBezTo>
                    <a:pt x="494" y="119"/>
                    <a:pt x="320" y="174"/>
                    <a:pt x="202" y="209"/>
                  </a:cubicBezTo>
                  <a:cubicBezTo>
                    <a:pt x="147" y="237"/>
                    <a:pt x="112" y="265"/>
                    <a:pt x="84" y="265"/>
                  </a:cubicBezTo>
                  <a:lnTo>
                    <a:pt x="29" y="320"/>
                  </a:lnTo>
                  <a:cubicBezTo>
                    <a:pt x="29" y="348"/>
                    <a:pt x="1" y="383"/>
                    <a:pt x="1" y="383"/>
                  </a:cubicBezTo>
                  <a:cubicBezTo>
                    <a:pt x="1" y="411"/>
                    <a:pt x="29" y="438"/>
                    <a:pt x="29" y="466"/>
                  </a:cubicBezTo>
                  <a:cubicBezTo>
                    <a:pt x="56" y="494"/>
                    <a:pt x="84" y="522"/>
                    <a:pt x="147" y="522"/>
                  </a:cubicBezTo>
                  <a:cubicBezTo>
                    <a:pt x="202" y="584"/>
                    <a:pt x="320" y="612"/>
                    <a:pt x="431" y="640"/>
                  </a:cubicBezTo>
                  <a:cubicBezTo>
                    <a:pt x="806" y="730"/>
                    <a:pt x="1445" y="785"/>
                    <a:pt x="2167" y="785"/>
                  </a:cubicBezTo>
                  <a:cubicBezTo>
                    <a:pt x="2751" y="785"/>
                    <a:pt x="3271" y="758"/>
                    <a:pt x="3646" y="695"/>
                  </a:cubicBezTo>
                  <a:cubicBezTo>
                    <a:pt x="3848" y="640"/>
                    <a:pt x="3994" y="612"/>
                    <a:pt x="4105" y="584"/>
                  </a:cubicBezTo>
                  <a:cubicBezTo>
                    <a:pt x="4167" y="556"/>
                    <a:pt x="4195" y="522"/>
                    <a:pt x="4251" y="494"/>
                  </a:cubicBezTo>
                  <a:lnTo>
                    <a:pt x="4278" y="466"/>
                  </a:lnTo>
                  <a:cubicBezTo>
                    <a:pt x="4313" y="438"/>
                    <a:pt x="4313" y="411"/>
                    <a:pt x="4313" y="383"/>
                  </a:cubicBezTo>
                  <a:cubicBezTo>
                    <a:pt x="4313" y="383"/>
                    <a:pt x="4313" y="348"/>
                    <a:pt x="4278" y="320"/>
                  </a:cubicBezTo>
                  <a:cubicBezTo>
                    <a:pt x="4251" y="292"/>
                    <a:pt x="4223" y="265"/>
                    <a:pt x="4195" y="237"/>
                  </a:cubicBezTo>
                  <a:cubicBezTo>
                    <a:pt x="4105" y="209"/>
                    <a:pt x="4021" y="174"/>
                    <a:pt x="3876" y="147"/>
                  </a:cubicBezTo>
                  <a:cubicBezTo>
                    <a:pt x="3501" y="63"/>
                    <a:pt x="2862" y="1"/>
                    <a:pt x="216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21"/>
            <p:cNvSpPr/>
            <p:nvPr/>
          </p:nvSpPr>
          <p:spPr>
            <a:xfrm>
              <a:off x="43988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21"/>
            <p:cNvSpPr/>
            <p:nvPr/>
          </p:nvSpPr>
          <p:spPr>
            <a:xfrm>
              <a:off x="4397275" y="2010475"/>
              <a:ext cx="5250" cy="26750"/>
            </a:xfrm>
            <a:custGeom>
              <a:rect b="b" l="l" r="r" t="t"/>
              <a:pathLst>
                <a:path extrusionOk="0" h="1070" w="210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21"/>
            <p:cNvSpPr/>
            <p:nvPr/>
          </p:nvSpPr>
          <p:spPr>
            <a:xfrm>
              <a:off x="44038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121"/>
            <p:cNvSpPr/>
            <p:nvPr/>
          </p:nvSpPr>
          <p:spPr>
            <a:xfrm>
              <a:off x="44025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121"/>
            <p:cNvSpPr/>
            <p:nvPr/>
          </p:nvSpPr>
          <p:spPr>
            <a:xfrm>
              <a:off x="44096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121"/>
            <p:cNvSpPr/>
            <p:nvPr/>
          </p:nvSpPr>
          <p:spPr>
            <a:xfrm>
              <a:off x="44082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121"/>
            <p:cNvSpPr/>
            <p:nvPr/>
          </p:nvSpPr>
          <p:spPr>
            <a:xfrm>
              <a:off x="44146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121"/>
            <p:cNvSpPr/>
            <p:nvPr/>
          </p:nvSpPr>
          <p:spPr>
            <a:xfrm>
              <a:off x="44132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121"/>
            <p:cNvSpPr/>
            <p:nvPr/>
          </p:nvSpPr>
          <p:spPr>
            <a:xfrm>
              <a:off x="44205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121"/>
            <p:cNvSpPr/>
            <p:nvPr/>
          </p:nvSpPr>
          <p:spPr>
            <a:xfrm>
              <a:off x="4418975" y="2010475"/>
              <a:ext cx="5250" cy="26750"/>
            </a:xfrm>
            <a:custGeom>
              <a:rect b="b" l="l" r="r" t="t"/>
              <a:pathLst>
                <a:path extrusionOk="0" h="1070" w="210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121"/>
            <p:cNvSpPr/>
            <p:nvPr/>
          </p:nvSpPr>
          <p:spPr>
            <a:xfrm>
              <a:off x="44255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121"/>
            <p:cNvSpPr/>
            <p:nvPr/>
          </p:nvSpPr>
          <p:spPr>
            <a:xfrm>
              <a:off x="44242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121"/>
            <p:cNvSpPr/>
            <p:nvPr/>
          </p:nvSpPr>
          <p:spPr>
            <a:xfrm>
              <a:off x="44313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21"/>
            <p:cNvSpPr/>
            <p:nvPr/>
          </p:nvSpPr>
          <p:spPr>
            <a:xfrm>
              <a:off x="44299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21"/>
            <p:cNvSpPr/>
            <p:nvPr/>
          </p:nvSpPr>
          <p:spPr>
            <a:xfrm>
              <a:off x="44363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21"/>
            <p:cNvSpPr/>
            <p:nvPr/>
          </p:nvSpPr>
          <p:spPr>
            <a:xfrm>
              <a:off x="44349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21"/>
            <p:cNvSpPr/>
            <p:nvPr/>
          </p:nvSpPr>
          <p:spPr>
            <a:xfrm>
              <a:off x="44422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21"/>
            <p:cNvSpPr/>
            <p:nvPr/>
          </p:nvSpPr>
          <p:spPr>
            <a:xfrm>
              <a:off x="4440675" y="2010475"/>
              <a:ext cx="5250" cy="26750"/>
            </a:xfrm>
            <a:custGeom>
              <a:rect b="b" l="l" r="r" t="t"/>
              <a:pathLst>
                <a:path extrusionOk="0" h="1070" w="210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121"/>
            <p:cNvSpPr/>
            <p:nvPr/>
          </p:nvSpPr>
          <p:spPr>
            <a:xfrm>
              <a:off x="44472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121"/>
            <p:cNvSpPr/>
            <p:nvPr/>
          </p:nvSpPr>
          <p:spPr>
            <a:xfrm>
              <a:off x="44459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121"/>
            <p:cNvSpPr/>
            <p:nvPr/>
          </p:nvSpPr>
          <p:spPr>
            <a:xfrm>
              <a:off x="44530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121"/>
            <p:cNvSpPr/>
            <p:nvPr/>
          </p:nvSpPr>
          <p:spPr>
            <a:xfrm>
              <a:off x="44516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121"/>
            <p:cNvSpPr/>
            <p:nvPr/>
          </p:nvSpPr>
          <p:spPr>
            <a:xfrm>
              <a:off x="44580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121"/>
            <p:cNvSpPr/>
            <p:nvPr/>
          </p:nvSpPr>
          <p:spPr>
            <a:xfrm>
              <a:off x="44566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121"/>
            <p:cNvSpPr/>
            <p:nvPr/>
          </p:nvSpPr>
          <p:spPr>
            <a:xfrm>
              <a:off x="44639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121"/>
            <p:cNvSpPr/>
            <p:nvPr/>
          </p:nvSpPr>
          <p:spPr>
            <a:xfrm>
              <a:off x="4462375" y="2010475"/>
              <a:ext cx="5250" cy="26750"/>
            </a:xfrm>
            <a:custGeom>
              <a:rect b="b" l="l" r="r" t="t"/>
              <a:pathLst>
                <a:path extrusionOk="0" h="1070" w="210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121"/>
            <p:cNvSpPr/>
            <p:nvPr/>
          </p:nvSpPr>
          <p:spPr>
            <a:xfrm>
              <a:off x="44689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121"/>
            <p:cNvSpPr/>
            <p:nvPr/>
          </p:nvSpPr>
          <p:spPr>
            <a:xfrm>
              <a:off x="44676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121"/>
            <p:cNvSpPr/>
            <p:nvPr/>
          </p:nvSpPr>
          <p:spPr>
            <a:xfrm>
              <a:off x="4474700" y="2011875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121"/>
            <p:cNvSpPr/>
            <p:nvPr/>
          </p:nvSpPr>
          <p:spPr>
            <a:xfrm>
              <a:off x="44733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121"/>
            <p:cNvSpPr/>
            <p:nvPr/>
          </p:nvSpPr>
          <p:spPr>
            <a:xfrm>
              <a:off x="447975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121"/>
            <p:cNvSpPr/>
            <p:nvPr/>
          </p:nvSpPr>
          <p:spPr>
            <a:xfrm>
              <a:off x="447835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121"/>
            <p:cNvSpPr/>
            <p:nvPr/>
          </p:nvSpPr>
          <p:spPr>
            <a:xfrm>
              <a:off x="44856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121"/>
            <p:cNvSpPr/>
            <p:nvPr/>
          </p:nvSpPr>
          <p:spPr>
            <a:xfrm>
              <a:off x="4484075" y="2010475"/>
              <a:ext cx="5250" cy="26750"/>
            </a:xfrm>
            <a:custGeom>
              <a:rect b="b" l="l" r="r" t="t"/>
              <a:pathLst>
                <a:path extrusionOk="0" h="1070" w="210">
                  <a:moveTo>
                    <a:pt x="1" y="0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121"/>
            <p:cNvSpPr/>
            <p:nvPr/>
          </p:nvSpPr>
          <p:spPr>
            <a:xfrm>
              <a:off x="449067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121"/>
            <p:cNvSpPr/>
            <p:nvPr/>
          </p:nvSpPr>
          <p:spPr>
            <a:xfrm>
              <a:off x="448930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121"/>
            <p:cNvSpPr/>
            <p:nvPr/>
          </p:nvSpPr>
          <p:spPr>
            <a:xfrm>
              <a:off x="44964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0" y="958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121"/>
            <p:cNvSpPr/>
            <p:nvPr/>
          </p:nvSpPr>
          <p:spPr>
            <a:xfrm>
              <a:off x="449502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121"/>
            <p:cNvSpPr/>
            <p:nvPr/>
          </p:nvSpPr>
          <p:spPr>
            <a:xfrm>
              <a:off x="4410300" y="2006825"/>
              <a:ext cx="76775" cy="11650"/>
            </a:xfrm>
            <a:custGeom>
              <a:rect b="b" l="l" r="r" t="t"/>
              <a:pathLst>
                <a:path extrusionOk="0" h="466" w="3071">
                  <a:moveTo>
                    <a:pt x="1535" y="1"/>
                  </a:moveTo>
                  <a:cubicBezTo>
                    <a:pt x="667" y="1"/>
                    <a:pt x="1" y="119"/>
                    <a:pt x="1" y="237"/>
                  </a:cubicBezTo>
                  <a:cubicBezTo>
                    <a:pt x="1" y="376"/>
                    <a:pt x="667" y="466"/>
                    <a:pt x="1535" y="466"/>
                  </a:cubicBezTo>
                  <a:cubicBezTo>
                    <a:pt x="2376" y="466"/>
                    <a:pt x="3070" y="376"/>
                    <a:pt x="3070" y="237"/>
                  </a:cubicBezTo>
                  <a:cubicBezTo>
                    <a:pt x="3070" y="119"/>
                    <a:pt x="2376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121"/>
            <p:cNvSpPr/>
            <p:nvPr/>
          </p:nvSpPr>
          <p:spPr>
            <a:xfrm>
              <a:off x="4395900" y="1993125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0" y="0"/>
                  </a:moveTo>
                  <a:lnTo>
                    <a:pt x="0" y="493"/>
                  </a:lnTo>
                  <a:cubicBezTo>
                    <a:pt x="0" y="667"/>
                    <a:pt x="959" y="840"/>
                    <a:pt x="2111" y="840"/>
                  </a:cubicBezTo>
                  <a:cubicBezTo>
                    <a:pt x="3271" y="840"/>
                    <a:pt x="4195" y="667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121"/>
            <p:cNvSpPr/>
            <p:nvPr/>
          </p:nvSpPr>
          <p:spPr>
            <a:xfrm>
              <a:off x="4395900" y="1993125"/>
              <a:ext cx="104875" cy="10075"/>
            </a:xfrm>
            <a:custGeom>
              <a:rect b="b" l="l" r="r" t="t"/>
              <a:pathLst>
                <a:path extrusionOk="0" h="403" w="4195">
                  <a:moveTo>
                    <a:pt x="0" y="0"/>
                  </a:moveTo>
                  <a:lnTo>
                    <a:pt x="0" y="118"/>
                  </a:lnTo>
                  <a:cubicBezTo>
                    <a:pt x="202" y="292"/>
                    <a:pt x="1070" y="403"/>
                    <a:pt x="2111" y="403"/>
                  </a:cubicBezTo>
                  <a:cubicBezTo>
                    <a:pt x="3153" y="403"/>
                    <a:pt x="4021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121"/>
            <p:cNvSpPr/>
            <p:nvPr/>
          </p:nvSpPr>
          <p:spPr>
            <a:xfrm>
              <a:off x="4395900" y="198512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111" y="1"/>
                  </a:moveTo>
                  <a:cubicBezTo>
                    <a:pt x="959" y="1"/>
                    <a:pt x="0" y="146"/>
                    <a:pt x="0" y="320"/>
                  </a:cubicBezTo>
                  <a:cubicBezTo>
                    <a:pt x="0" y="521"/>
                    <a:pt x="959" y="667"/>
                    <a:pt x="2111" y="667"/>
                  </a:cubicBezTo>
                  <a:cubicBezTo>
                    <a:pt x="3271" y="667"/>
                    <a:pt x="4195" y="521"/>
                    <a:pt x="4195" y="320"/>
                  </a:cubicBezTo>
                  <a:cubicBezTo>
                    <a:pt x="4195" y="146"/>
                    <a:pt x="3271" y="1"/>
                    <a:pt x="2111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121"/>
            <p:cNvSpPr/>
            <p:nvPr/>
          </p:nvSpPr>
          <p:spPr>
            <a:xfrm>
              <a:off x="4394500" y="1983750"/>
              <a:ext cx="107850" cy="19450"/>
            </a:xfrm>
            <a:custGeom>
              <a:rect b="b" l="l" r="r" t="t"/>
              <a:pathLst>
                <a:path extrusionOk="0" h="778" w="4314">
                  <a:moveTo>
                    <a:pt x="2167" y="118"/>
                  </a:moveTo>
                  <a:cubicBezTo>
                    <a:pt x="2751" y="118"/>
                    <a:pt x="3271" y="146"/>
                    <a:pt x="3619" y="201"/>
                  </a:cubicBezTo>
                  <a:cubicBezTo>
                    <a:pt x="3820" y="229"/>
                    <a:pt x="3966" y="257"/>
                    <a:pt x="4077" y="292"/>
                  </a:cubicBezTo>
                  <a:cubicBezTo>
                    <a:pt x="4105" y="320"/>
                    <a:pt x="4167" y="347"/>
                    <a:pt x="4167" y="347"/>
                  </a:cubicBezTo>
                  <a:lnTo>
                    <a:pt x="4195" y="375"/>
                  </a:lnTo>
                  <a:cubicBezTo>
                    <a:pt x="4195" y="375"/>
                    <a:pt x="4195" y="403"/>
                    <a:pt x="4167" y="403"/>
                  </a:cubicBezTo>
                  <a:cubicBezTo>
                    <a:pt x="4105" y="431"/>
                    <a:pt x="4021" y="493"/>
                    <a:pt x="3903" y="521"/>
                  </a:cubicBezTo>
                  <a:cubicBezTo>
                    <a:pt x="3528" y="604"/>
                    <a:pt x="2890" y="667"/>
                    <a:pt x="2167" y="667"/>
                  </a:cubicBezTo>
                  <a:cubicBezTo>
                    <a:pt x="1591" y="667"/>
                    <a:pt x="1070" y="604"/>
                    <a:pt x="695" y="549"/>
                  </a:cubicBezTo>
                  <a:cubicBezTo>
                    <a:pt x="494" y="521"/>
                    <a:pt x="348" y="493"/>
                    <a:pt x="258" y="465"/>
                  </a:cubicBezTo>
                  <a:cubicBezTo>
                    <a:pt x="202" y="431"/>
                    <a:pt x="174" y="403"/>
                    <a:pt x="147" y="403"/>
                  </a:cubicBezTo>
                  <a:lnTo>
                    <a:pt x="147" y="375"/>
                  </a:lnTo>
                  <a:lnTo>
                    <a:pt x="112" y="375"/>
                  </a:lnTo>
                  <a:cubicBezTo>
                    <a:pt x="112" y="375"/>
                    <a:pt x="147" y="375"/>
                    <a:pt x="174" y="347"/>
                  </a:cubicBezTo>
                  <a:cubicBezTo>
                    <a:pt x="202" y="320"/>
                    <a:pt x="286" y="292"/>
                    <a:pt x="431" y="257"/>
                  </a:cubicBezTo>
                  <a:cubicBezTo>
                    <a:pt x="779" y="174"/>
                    <a:pt x="1417" y="118"/>
                    <a:pt x="2167" y="118"/>
                  </a:cubicBezTo>
                  <a:close/>
                  <a:moveTo>
                    <a:pt x="2167" y="0"/>
                  </a:moveTo>
                  <a:cubicBezTo>
                    <a:pt x="1591" y="0"/>
                    <a:pt x="1070" y="28"/>
                    <a:pt x="667" y="83"/>
                  </a:cubicBezTo>
                  <a:cubicBezTo>
                    <a:pt x="494" y="118"/>
                    <a:pt x="320" y="146"/>
                    <a:pt x="202" y="201"/>
                  </a:cubicBezTo>
                  <a:cubicBezTo>
                    <a:pt x="147" y="229"/>
                    <a:pt x="112" y="229"/>
                    <a:pt x="84" y="257"/>
                  </a:cubicBezTo>
                  <a:lnTo>
                    <a:pt x="29" y="320"/>
                  </a:lnTo>
                  <a:cubicBezTo>
                    <a:pt x="29" y="347"/>
                    <a:pt x="1" y="347"/>
                    <a:pt x="1" y="375"/>
                  </a:cubicBezTo>
                  <a:cubicBezTo>
                    <a:pt x="1" y="403"/>
                    <a:pt x="29" y="431"/>
                    <a:pt x="29" y="431"/>
                  </a:cubicBezTo>
                  <a:cubicBezTo>
                    <a:pt x="56" y="493"/>
                    <a:pt x="84" y="493"/>
                    <a:pt x="147" y="521"/>
                  </a:cubicBezTo>
                  <a:cubicBezTo>
                    <a:pt x="202" y="576"/>
                    <a:pt x="320" y="604"/>
                    <a:pt x="431" y="639"/>
                  </a:cubicBezTo>
                  <a:cubicBezTo>
                    <a:pt x="806" y="722"/>
                    <a:pt x="1445" y="778"/>
                    <a:pt x="2167" y="778"/>
                  </a:cubicBezTo>
                  <a:cubicBezTo>
                    <a:pt x="2751" y="778"/>
                    <a:pt x="3271" y="722"/>
                    <a:pt x="3646" y="667"/>
                  </a:cubicBezTo>
                  <a:cubicBezTo>
                    <a:pt x="3848" y="639"/>
                    <a:pt x="3994" y="604"/>
                    <a:pt x="4105" y="576"/>
                  </a:cubicBezTo>
                  <a:cubicBezTo>
                    <a:pt x="4167" y="549"/>
                    <a:pt x="4195" y="521"/>
                    <a:pt x="4251" y="493"/>
                  </a:cubicBezTo>
                  <a:cubicBezTo>
                    <a:pt x="4251" y="493"/>
                    <a:pt x="4278" y="465"/>
                    <a:pt x="4278" y="431"/>
                  </a:cubicBezTo>
                  <a:cubicBezTo>
                    <a:pt x="4313" y="431"/>
                    <a:pt x="4313" y="403"/>
                    <a:pt x="4313" y="375"/>
                  </a:cubicBezTo>
                  <a:cubicBezTo>
                    <a:pt x="4313" y="347"/>
                    <a:pt x="4313" y="347"/>
                    <a:pt x="4278" y="320"/>
                  </a:cubicBezTo>
                  <a:cubicBezTo>
                    <a:pt x="4251" y="292"/>
                    <a:pt x="4223" y="257"/>
                    <a:pt x="4195" y="229"/>
                  </a:cubicBezTo>
                  <a:cubicBezTo>
                    <a:pt x="4105" y="201"/>
                    <a:pt x="4021" y="174"/>
                    <a:pt x="3876" y="146"/>
                  </a:cubicBezTo>
                  <a:cubicBezTo>
                    <a:pt x="3501" y="56"/>
                    <a:pt x="2862" y="0"/>
                    <a:pt x="2167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121"/>
            <p:cNvSpPr/>
            <p:nvPr/>
          </p:nvSpPr>
          <p:spPr>
            <a:xfrm>
              <a:off x="43988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121"/>
            <p:cNvSpPr/>
            <p:nvPr/>
          </p:nvSpPr>
          <p:spPr>
            <a:xfrm>
              <a:off x="4397275" y="1991025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121"/>
            <p:cNvSpPr/>
            <p:nvPr/>
          </p:nvSpPr>
          <p:spPr>
            <a:xfrm>
              <a:off x="44038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121"/>
            <p:cNvSpPr/>
            <p:nvPr/>
          </p:nvSpPr>
          <p:spPr>
            <a:xfrm>
              <a:off x="44025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121"/>
            <p:cNvSpPr/>
            <p:nvPr/>
          </p:nvSpPr>
          <p:spPr>
            <a:xfrm>
              <a:off x="44096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121"/>
            <p:cNvSpPr/>
            <p:nvPr/>
          </p:nvSpPr>
          <p:spPr>
            <a:xfrm>
              <a:off x="44082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121"/>
            <p:cNvSpPr/>
            <p:nvPr/>
          </p:nvSpPr>
          <p:spPr>
            <a:xfrm>
              <a:off x="44146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121"/>
            <p:cNvSpPr/>
            <p:nvPr/>
          </p:nvSpPr>
          <p:spPr>
            <a:xfrm>
              <a:off x="44132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121"/>
            <p:cNvSpPr/>
            <p:nvPr/>
          </p:nvSpPr>
          <p:spPr>
            <a:xfrm>
              <a:off x="44205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121"/>
            <p:cNvSpPr/>
            <p:nvPr/>
          </p:nvSpPr>
          <p:spPr>
            <a:xfrm>
              <a:off x="4418975" y="1991025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21"/>
            <p:cNvSpPr/>
            <p:nvPr/>
          </p:nvSpPr>
          <p:spPr>
            <a:xfrm>
              <a:off x="44255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121"/>
            <p:cNvSpPr/>
            <p:nvPr/>
          </p:nvSpPr>
          <p:spPr>
            <a:xfrm>
              <a:off x="44242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121"/>
            <p:cNvSpPr/>
            <p:nvPr/>
          </p:nvSpPr>
          <p:spPr>
            <a:xfrm>
              <a:off x="44313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121"/>
            <p:cNvSpPr/>
            <p:nvPr/>
          </p:nvSpPr>
          <p:spPr>
            <a:xfrm>
              <a:off x="44299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121"/>
            <p:cNvSpPr/>
            <p:nvPr/>
          </p:nvSpPr>
          <p:spPr>
            <a:xfrm>
              <a:off x="44363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121"/>
            <p:cNvSpPr/>
            <p:nvPr/>
          </p:nvSpPr>
          <p:spPr>
            <a:xfrm>
              <a:off x="44349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121"/>
            <p:cNvSpPr/>
            <p:nvPr/>
          </p:nvSpPr>
          <p:spPr>
            <a:xfrm>
              <a:off x="44422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21"/>
            <p:cNvSpPr/>
            <p:nvPr/>
          </p:nvSpPr>
          <p:spPr>
            <a:xfrm>
              <a:off x="4440675" y="1991025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21"/>
            <p:cNvSpPr/>
            <p:nvPr/>
          </p:nvSpPr>
          <p:spPr>
            <a:xfrm>
              <a:off x="44472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121"/>
            <p:cNvSpPr/>
            <p:nvPr/>
          </p:nvSpPr>
          <p:spPr>
            <a:xfrm>
              <a:off x="44459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121"/>
            <p:cNvSpPr/>
            <p:nvPr/>
          </p:nvSpPr>
          <p:spPr>
            <a:xfrm>
              <a:off x="44530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121"/>
            <p:cNvSpPr/>
            <p:nvPr/>
          </p:nvSpPr>
          <p:spPr>
            <a:xfrm>
              <a:off x="44516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121"/>
            <p:cNvSpPr/>
            <p:nvPr/>
          </p:nvSpPr>
          <p:spPr>
            <a:xfrm>
              <a:off x="44580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121"/>
            <p:cNvSpPr/>
            <p:nvPr/>
          </p:nvSpPr>
          <p:spPr>
            <a:xfrm>
              <a:off x="44566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121"/>
            <p:cNvSpPr/>
            <p:nvPr/>
          </p:nvSpPr>
          <p:spPr>
            <a:xfrm>
              <a:off x="44639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121"/>
            <p:cNvSpPr/>
            <p:nvPr/>
          </p:nvSpPr>
          <p:spPr>
            <a:xfrm>
              <a:off x="4462375" y="1991025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121"/>
            <p:cNvSpPr/>
            <p:nvPr/>
          </p:nvSpPr>
          <p:spPr>
            <a:xfrm>
              <a:off x="44689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121"/>
            <p:cNvSpPr/>
            <p:nvPr/>
          </p:nvSpPr>
          <p:spPr>
            <a:xfrm>
              <a:off x="44676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121"/>
            <p:cNvSpPr/>
            <p:nvPr/>
          </p:nvSpPr>
          <p:spPr>
            <a:xfrm>
              <a:off x="4474700" y="199242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121"/>
            <p:cNvSpPr/>
            <p:nvPr/>
          </p:nvSpPr>
          <p:spPr>
            <a:xfrm>
              <a:off x="44733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121"/>
            <p:cNvSpPr/>
            <p:nvPr/>
          </p:nvSpPr>
          <p:spPr>
            <a:xfrm>
              <a:off x="447975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121"/>
            <p:cNvSpPr/>
            <p:nvPr/>
          </p:nvSpPr>
          <p:spPr>
            <a:xfrm>
              <a:off x="447835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121"/>
            <p:cNvSpPr/>
            <p:nvPr/>
          </p:nvSpPr>
          <p:spPr>
            <a:xfrm>
              <a:off x="44856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121"/>
            <p:cNvSpPr/>
            <p:nvPr/>
          </p:nvSpPr>
          <p:spPr>
            <a:xfrm>
              <a:off x="4484075" y="1991025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121"/>
            <p:cNvSpPr/>
            <p:nvPr/>
          </p:nvSpPr>
          <p:spPr>
            <a:xfrm>
              <a:off x="449067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121"/>
            <p:cNvSpPr/>
            <p:nvPr/>
          </p:nvSpPr>
          <p:spPr>
            <a:xfrm>
              <a:off x="448930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21"/>
            <p:cNvSpPr/>
            <p:nvPr/>
          </p:nvSpPr>
          <p:spPr>
            <a:xfrm>
              <a:off x="44964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21"/>
            <p:cNvSpPr/>
            <p:nvPr/>
          </p:nvSpPr>
          <p:spPr>
            <a:xfrm>
              <a:off x="449502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21"/>
            <p:cNvSpPr/>
            <p:nvPr/>
          </p:nvSpPr>
          <p:spPr>
            <a:xfrm>
              <a:off x="4410300" y="1987375"/>
              <a:ext cx="76775" cy="11500"/>
            </a:xfrm>
            <a:custGeom>
              <a:rect b="b" l="l" r="r" t="t"/>
              <a:pathLst>
                <a:path extrusionOk="0" h="460" w="3071">
                  <a:moveTo>
                    <a:pt x="1535" y="1"/>
                  </a:moveTo>
                  <a:cubicBezTo>
                    <a:pt x="667" y="1"/>
                    <a:pt x="1" y="112"/>
                    <a:pt x="1" y="230"/>
                  </a:cubicBezTo>
                  <a:cubicBezTo>
                    <a:pt x="1" y="376"/>
                    <a:pt x="667" y="459"/>
                    <a:pt x="1535" y="459"/>
                  </a:cubicBezTo>
                  <a:cubicBezTo>
                    <a:pt x="2376" y="459"/>
                    <a:pt x="3070" y="376"/>
                    <a:pt x="3070" y="230"/>
                  </a:cubicBezTo>
                  <a:cubicBezTo>
                    <a:pt x="3070" y="112"/>
                    <a:pt x="2376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21"/>
            <p:cNvSpPr/>
            <p:nvPr/>
          </p:nvSpPr>
          <p:spPr>
            <a:xfrm>
              <a:off x="4395900" y="1973675"/>
              <a:ext cx="104875" cy="20150"/>
            </a:xfrm>
            <a:custGeom>
              <a:rect b="b" l="l" r="r" t="t"/>
              <a:pathLst>
                <a:path extrusionOk="0" h="806" w="4195">
                  <a:moveTo>
                    <a:pt x="0" y="0"/>
                  </a:moveTo>
                  <a:lnTo>
                    <a:pt x="0" y="486"/>
                  </a:lnTo>
                  <a:cubicBezTo>
                    <a:pt x="0" y="660"/>
                    <a:pt x="959" y="806"/>
                    <a:pt x="2111" y="806"/>
                  </a:cubicBezTo>
                  <a:cubicBezTo>
                    <a:pt x="3271" y="806"/>
                    <a:pt x="4195" y="660"/>
                    <a:pt x="4195" y="486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21"/>
            <p:cNvSpPr/>
            <p:nvPr/>
          </p:nvSpPr>
          <p:spPr>
            <a:xfrm>
              <a:off x="4395900" y="1973675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0" y="0"/>
                  </a:moveTo>
                  <a:lnTo>
                    <a:pt x="0" y="84"/>
                  </a:lnTo>
                  <a:cubicBezTo>
                    <a:pt x="202" y="285"/>
                    <a:pt x="1070" y="403"/>
                    <a:pt x="2111" y="403"/>
                  </a:cubicBezTo>
                  <a:cubicBezTo>
                    <a:pt x="3153" y="403"/>
                    <a:pt x="4021" y="285"/>
                    <a:pt x="4195" y="84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21"/>
            <p:cNvSpPr/>
            <p:nvPr/>
          </p:nvSpPr>
          <p:spPr>
            <a:xfrm>
              <a:off x="4395900" y="1965000"/>
              <a:ext cx="104875" cy="17375"/>
            </a:xfrm>
            <a:custGeom>
              <a:rect b="b" l="l" r="r" t="t"/>
              <a:pathLst>
                <a:path extrusionOk="0" h="695" w="4195">
                  <a:moveTo>
                    <a:pt x="2111" y="0"/>
                  </a:moveTo>
                  <a:cubicBezTo>
                    <a:pt x="959" y="0"/>
                    <a:pt x="0" y="174"/>
                    <a:pt x="0" y="347"/>
                  </a:cubicBezTo>
                  <a:cubicBezTo>
                    <a:pt x="0" y="521"/>
                    <a:pt x="959" y="695"/>
                    <a:pt x="2111" y="695"/>
                  </a:cubicBezTo>
                  <a:cubicBezTo>
                    <a:pt x="3271" y="695"/>
                    <a:pt x="4195" y="521"/>
                    <a:pt x="4195" y="347"/>
                  </a:cubicBezTo>
                  <a:cubicBezTo>
                    <a:pt x="4195" y="174"/>
                    <a:pt x="3271" y="0"/>
                    <a:pt x="2111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21"/>
            <p:cNvSpPr/>
            <p:nvPr/>
          </p:nvSpPr>
          <p:spPr>
            <a:xfrm>
              <a:off x="4394500" y="1963425"/>
              <a:ext cx="107850" cy="20350"/>
            </a:xfrm>
            <a:custGeom>
              <a:rect b="b" l="l" r="r" t="t"/>
              <a:pathLst>
                <a:path extrusionOk="0" h="814" w="4314">
                  <a:moveTo>
                    <a:pt x="2167" y="119"/>
                  </a:moveTo>
                  <a:cubicBezTo>
                    <a:pt x="2751" y="119"/>
                    <a:pt x="3271" y="174"/>
                    <a:pt x="3619" y="237"/>
                  </a:cubicBezTo>
                  <a:cubicBezTo>
                    <a:pt x="3820" y="264"/>
                    <a:pt x="3966" y="292"/>
                    <a:pt x="4077" y="320"/>
                  </a:cubicBezTo>
                  <a:cubicBezTo>
                    <a:pt x="4105" y="348"/>
                    <a:pt x="4167" y="376"/>
                    <a:pt x="4167" y="376"/>
                  </a:cubicBezTo>
                  <a:lnTo>
                    <a:pt x="4195" y="410"/>
                  </a:lnTo>
                  <a:lnTo>
                    <a:pt x="4167" y="438"/>
                  </a:lnTo>
                  <a:cubicBezTo>
                    <a:pt x="4105" y="466"/>
                    <a:pt x="4021" y="494"/>
                    <a:pt x="3903" y="521"/>
                  </a:cubicBezTo>
                  <a:cubicBezTo>
                    <a:pt x="3528" y="612"/>
                    <a:pt x="2890" y="695"/>
                    <a:pt x="2167" y="695"/>
                  </a:cubicBezTo>
                  <a:cubicBezTo>
                    <a:pt x="1591" y="695"/>
                    <a:pt x="1070" y="639"/>
                    <a:pt x="695" y="584"/>
                  </a:cubicBezTo>
                  <a:cubicBezTo>
                    <a:pt x="494" y="549"/>
                    <a:pt x="348" y="521"/>
                    <a:pt x="258" y="494"/>
                  </a:cubicBezTo>
                  <a:cubicBezTo>
                    <a:pt x="202" y="466"/>
                    <a:pt x="174" y="438"/>
                    <a:pt x="147" y="438"/>
                  </a:cubicBezTo>
                  <a:lnTo>
                    <a:pt x="147" y="410"/>
                  </a:lnTo>
                  <a:lnTo>
                    <a:pt x="112" y="410"/>
                  </a:lnTo>
                  <a:cubicBezTo>
                    <a:pt x="112" y="410"/>
                    <a:pt x="147" y="376"/>
                    <a:pt x="174" y="376"/>
                  </a:cubicBezTo>
                  <a:cubicBezTo>
                    <a:pt x="202" y="348"/>
                    <a:pt x="286" y="320"/>
                    <a:pt x="431" y="292"/>
                  </a:cubicBezTo>
                  <a:cubicBezTo>
                    <a:pt x="779" y="174"/>
                    <a:pt x="1417" y="119"/>
                    <a:pt x="2167" y="119"/>
                  </a:cubicBezTo>
                  <a:close/>
                  <a:moveTo>
                    <a:pt x="2167" y="1"/>
                  </a:moveTo>
                  <a:cubicBezTo>
                    <a:pt x="1591" y="1"/>
                    <a:pt x="1070" y="63"/>
                    <a:pt x="667" y="119"/>
                  </a:cubicBezTo>
                  <a:cubicBezTo>
                    <a:pt x="494" y="146"/>
                    <a:pt x="320" y="174"/>
                    <a:pt x="202" y="237"/>
                  </a:cubicBezTo>
                  <a:cubicBezTo>
                    <a:pt x="147" y="237"/>
                    <a:pt x="112" y="264"/>
                    <a:pt x="84" y="292"/>
                  </a:cubicBezTo>
                  <a:cubicBezTo>
                    <a:pt x="56" y="292"/>
                    <a:pt x="56" y="320"/>
                    <a:pt x="29" y="348"/>
                  </a:cubicBezTo>
                  <a:cubicBezTo>
                    <a:pt x="29" y="348"/>
                    <a:pt x="1" y="376"/>
                    <a:pt x="1" y="410"/>
                  </a:cubicBezTo>
                  <a:cubicBezTo>
                    <a:pt x="1" y="438"/>
                    <a:pt x="29" y="466"/>
                    <a:pt x="29" y="466"/>
                  </a:cubicBezTo>
                  <a:cubicBezTo>
                    <a:pt x="56" y="494"/>
                    <a:pt x="84" y="521"/>
                    <a:pt x="147" y="549"/>
                  </a:cubicBezTo>
                  <a:cubicBezTo>
                    <a:pt x="202" y="584"/>
                    <a:pt x="320" y="612"/>
                    <a:pt x="431" y="639"/>
                  </a:cubicBezTo>
                  <a:cubicBezTo>
                    <a:pt x="806" y="758"/>
                    <a:pt x="1445" y="813"/>
                    <a:pt x="2167" y="813"/>
                  </a:cubicBezTo>
                  <a:cubicBezTo>
                    <a:pt x="2751" y="813"/>
                    <a:pt x="3271" y="758"/>
                    <a:pt x="3646" y="695"/>
                  </a:cubicBezTo>
                  <a:cubicBezTo>
                    <a:pt x="3848" y="667"/>
                    <a:pt x="3994" y="639"/>
                    <a:pt x="4105" y="584"/>
                  </a:cubicBezTo>
                  <a:cubicBezTo>
                    <a:pt x="4167" y="584"/>
                    <a:pt x="4195" y="549"/>
                    <a:pt x="4251" y="521"/>
                  </a:cubicBezTo>
                  <a:cubicBezTo>
                    <a:pt x="4251" y="494"/>
                    <a:pt x="4278" y="494"/>
                    <a:pt x="4278" y="466"/>
                  </a:cubicBezTo>
                  <a:cubicBezTo>
                    <a:pt x="4313" y="466"/>
                    <a:pt x="4313" y="438"/>
                    <a:pt x="4313" y="410"/>
                  </a:cubicBezTo>
                  <a:cubicBezTo>
                    <a:pt x="4313" y="376"/>
                    <a:pt x="4313" y="348"/>
                    <a:pt x="4278" y="348"/>
                  </a:cubicBezTo>
                  <a:cubicBezTo>
                    <a:pt x="4251" y="292"/>
                    <a:pt x="4223" y="292"/>
                    <a:pt x="4195" y="264"/>
                  </a:cubicBezTo>
                  <a:cubicBezTo>
                    <a:pt x="4105" y="202"/>
                    <a:pt x="4021" y="174"/>
                    <a:pt x="3876" y="146"/>
                  </a:cubicBezTo>
                  <a:cubicBezTo>
                    <a:pt x="3501" y="63"/>
                    <a:pt x="2862" y="1"/>
                    <a:pt x="216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21"/>
            <p:cNvSpPr/>
            <p:nvPr/>
          </p:nvSpPr>
          <p:spPr>
            <a:xfrm>
              <a:off x="43988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21"/>
            <p:cNvSpPr/>
            <p:nvPr/>
          </p:nvSpPr>
          <p:spPr>
            <a:xfrm>
              <a:off x="4397275" y="1971425"/>
              <a:ext cx="5250" cy="26050"/>
            </a:xfrm>
            <a:custGeom>
              <a:rect b="b" l="l" r="r" t="t"/>
              <a:pathLst>
                <a:path extrusionOk="0" h="1042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21"/>
            <p:cNvSpPr/>
            <p:nvPr/>
          </p:nvSpPr>
          <p:spPr>
            <a:xfrm>
              <a:off x="44038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21"/>
            <p:cNvSpPr/>
            <p:nvPr/>
          </p:nvSpPr>
          <p:spPr>
            <a:xfrm>
              <a:off x="44025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21"/>
            <p:cNvSpPr/>
            <p:nvPr/>
          </p:nvSpPr>
          <p:spPr>
            <a:xfrm>
              <a:off x="44096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21"/>
            <p:cNvSpPr/>
            <p:nvPr/>
          </p:nvSpPr>
          <p:spPr>
            <a:xfrm>
              <a:off x="44082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21"/>
            <p:cNvSpPr/>
            <p:nvPr/>
          </p:nvSpPr>
          <p:spPr>
            <a:xfrm>
              <a:off x="44146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21"/>
            <p:cNvSpPr/>
            <p:nvPr/>
          </p:nvSpPr>
          <p:spPr>
            <a:xfrm>
              <a:off x="44132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21"/>
            <p:cNvSpPr/>
            <p:nvPr/>
          </p:nvSpPr>
          <p:spPr>
            <a:xfrm>
              <a:off x="44205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21"/>
            <p:cNvSpPr/>
            <p:nvPr/>
          </p:nvSpPr>
          <p:spPr>
            <a:xfrm>
              <a:off x="4418975" y="1971425"/>
              <a:ext cx="5250" cy="26050"/>
            </a:xfrm>
            <a:custGeom>
              <a:rect b="b" l="l" r="r" t="t"/>
              <a:pathLst>
                <a:path extrusionOk="0" h="1042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21"/>
            <p:cNvSpPr/>
            <p:nvPr/>
          </p:nvSpPr>
          <p:spPr>
            <a:xfrm>
              <a:off x="44255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21"/>
            <p:cNvSpPr/>
            <p:nvPr/>
          </p:nvSpPr>
          <p:spPr>
            <a:xfrm>
              <a:off x="44242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21"/>
            <p:cNvSpPr/>
            <p:nvPr/>
          </p:nvSpPr>
          <p:spPr>
            <a:xfrm>
              <a:off x="44313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21"/>
            <p:cNvSpPr/>
            <p:nvPr/>
          </p:nvSpPr>
          <p:spPr>
            <a:xfrm>
              <a:off x="44299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21"/>
            <p:cNvSpPr/>
            <p:nvPr/>
          </p:nvSpPr>
          <p:spPr>
            <a:xfrm>
              <a:off x="44363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21"/>
            <p:cNvSpPr/>
            <p:nvPr/>
          </p:nvSpPr>
          <p:spPr>
            <a:xfrm>
              <a:off x="44349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21"/>
            <p:cNvSpPr/>
            <p:nvPr/>
          </p:nvSpPr>
          <p:spPr>
            <a:xfrm>
              <a:off x="44422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21"/>
            <p:cNvSpPr/>
            <p:nvPr/>
          </p:nvSpPr>
          <p:spPr>
            <a:xfrm>
              <a:off x="4440675" y="1971425"/>
              <a:ext cx="5250" cy="26050"/>
            </a:xfrm>
            <a:custGeom>
              <a:rect b="b" l="l" r="r" t="t"/>
              <a:pathLst>
                <a:path extrusionOk="0" h="1042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21"/>
            <p:cNvSpPr/>
            <p:nvPr/>
          </p:nvSpPr>
          <p:spPr>
            <a:xfrm>
              <a:off x="44472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21"/>
            <p:cNvSpPr/>
            <p:nvPr/>
          </p:nvSpPr>
          <p:spPr>
            <a:xfrm>
              <a:off x="44459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21"/>
            <p:cNvSpPr/>
            <p:nvPr/>
          </p:nvSpPr>
          <p:spPr>
            <a:xfrm>
              <a:off x="44530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21"/>
            <p:cNvSpPr/>
            <p:nvPr/>
          </p:nvSpPr>
          <p:spPr>
            <a:xfrm>
              <a:off x="44516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21"/>
            <p:cNvSpPr/>
            <p:nvPr/>
          </p:nvSpPr>
          <p:spPr>
            <a:xfrm>
              <a:off x="44580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21"/>
            <p:cNvSpPr/>
            <p:nvPr/>
          </p:nvSpPr>
          <p:spPr>
            <a:xfrm>
              <a:off x="44566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21"/>
            <p:cNvSpPr/>
            <p:nvPr/>
          </p:nvSpPr>
          <p:spPr>
            <a:xfrm>
              <a:off x="44639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21"/>
            <p:cNvSpPr/>
            <p:nvPr/>
          </p:nvSpPr>
          <p:spPr>
            <a:xfrm>
              <a:off x="4462375" y="1971425"/>
              <a:ext cx="5250" cy="26050"/>
            </a:xfrm>
            <a:custGeom>
              <a:rect b="b" l="l" r="r" t="t"/>
              <a:pathLst>
                <a:path extrusionOk="0" h="1042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21"/>
            <p:cNvSpPr/>
            <p:nvPr/>
          </p:nvSpPr>
          <p:spPr>
            <a:xfrm>
              <a:off x="44689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21"/>
            <p:cNvSpPr/>
            <p:nvPr/>
          </p:nvSpPr>
          <p:spPr>
            <a:xfrm>
              <a:off x="44676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21"/>
            <p:cNvSpPr/>
            <p:nvPr/>
          </p:nvSpPr>
          <p:spPr>
            <a:xfrm>
              <a:off x="4474700" y="1972800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21"/>
            <p:cNvSpPr/>
            <p:nvPr/>
          </p:nvSpPr>
          <p:spPr>
            <a:xfrm>
              <a:off x="44733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121"/>
            <p:cNvSpPr/>
            <p:nvPr/>
          </p:nvSpPr>
          <p:spPr>
            <a:xfrm>
              <a:off x="447975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21"/>
            <p:cNvSpPr/>
            <p:nvPr/>
          </p:nvSpPr>
          <p:spPr>
            <a:xfrm>
              <a:off x="447835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21"/>
            <p:cNvSpPr/>
            <p:nvPr/>
          </p:nvSpPr>
          <p:spPr>
            <a:xfrm>
              <a:off x="44856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21"/>
            <p:cNvSpPr/>
            <p:nvPr/>
          </p:nvSpPr>
          <p:spPr>
            <a:xfrm>
              <a:off x="4484075" y="1971425"/>
              <a:ext cx="5250" cy="26050"/>
            </a:xfrm>
            <a:custGeom>
              <a:rect b="b" l="l" r="r" t="t"/>
              <a:pathLst>
                <a:path extrusionOk="0" h="1042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21"/>
            <p:cNvSpPr/>
            <p:nvPr/>
          </p:nvSpPr>
          <p:spPr>
            <a:xfrm>
              <a:off x="449067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21"/>
            <p:cNvSpPr/>
            <p:nvPr/>
          </p:nvSpPr>
          <p:spPr>
            <a:xfrm>
              <a:off x="448930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21"/>
            <p:cNvSpPr/>
            <p:nvPr/>
          </p:nvSpPr>
          <p:spPr>
            <a:xfrm>
              <a:off x="44964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21"/>
            <p:cNvSpPr/>
            <p:nvPr/>
          </p:nvSpPr>
          <p:spPr>
            <a:xfrm>
              <a:off x="449502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21"/>
            <p:cNvSpPr/>
            <p:nvPr/>
          </p:nvSpPr>
          <p:spPr>
            <a:xfrm>
              <a:off x="4410300" y="1967775"/>
              <a:ext cx="76775" cy="11650"/>
            </a:xfrm>
            <a:custGeom>
              <a:rect b="b" l="l" r="r" t="t"/>
              <a:pathLst>
                <a:path extrusionOk="0" h="466" w="3071">
                  <a:moveTo>
                    <a:pt x="1535" y="0"/>
                  </a:moveTo>
                  <a:cubicBezTo>
                    <a:pt x="667" y="0"/>
                    <a:pt x="1" y="118"/>
                    <a:pt x="1" y="236"/>
                  </a:cubicBezTo>
                  <a:cubicBezTo>
                    <a:pt x="1" y="347"/>
                    <a:pt x="667" y="465"/>
                    <a:pt x="1535" y="465"/>
                  </a:cubicBezTo>
                  <a:cubicBezTo>
                    <a:pt x="2376" y="465"/>
                    <a:pt x="3070" y="347"/>
                    <a:pt x="3070" y="236"/>
                  </a:cubicBezTo>
                  <a:cubicBezTo>
                    <a:pt x="3070" y="118"/>
                    <a:pt x="2376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21"/>
            <p:cNvSpPr/>
            <p:nvPr/>
          </p:nvSpPr>
          <p:spPr>
            <a:xfrm>
              <a:off x="4395900" y="1954050"/>
              <a:ext cx="104875" cy="20350"/>
            </a:xfrm>
            <a:custGeom>
              <a:rect b="b" l="l" r="r" t="t"/>
              <a:pathLst>
                <a:path extrusionOk="0" h="814" w="4195">
                  <a:moveTo>
                    <a:pt x="0" y="1"/>
                  </a:moveTo>
                  <a:lnTo>
                    <a:pt x="0" y="494"/>
                  </a:lnTo>
                  <a:cubicBezTo>
                    <a:pt x="0" y="667"/>
                    <a:pt x="959" y="813"/>
                    <a:pt x="2111" y="813"/>
                  </a:cubicBezTo>
                  <a:cubicBezTo>
                    <a:pt x="3271" y="813"/>
                    <a:pt x="4195" y="667"/>
                    <a:pt x="4195" y="494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21"/>
            <p:cNvSpPr/>
            <p:nvPr/>
          </p:nvSpPr>
          <p:spPr>
            <a:xfrm>
              <a:off x="4395900" y="1954050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0" y="1"/>
                  </a:moveTo>
                  <a:lnTo>
                    <a:pt x="0" y="91"/>
                  </a:lnTo>
                  <a:cubicBezTo>
                    <a:pt x="202" y="265"/>
                    <a:pt x="1070" y="403"/>
                    <a:pt x="2111" y="403"/>
                  </a:cubicBezTo>
                  <a:cubicBezTo>
                    <a:pt x="3153" y="403"/>
                    <a:pt x="4021" y="265"/>
                    <a:pt x="4195" y="91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21"/>
            <p:cNvSpPr/>
            <p:nvPr/>
          </p:nvSpPr>
          <p:spPr>
            <a:xfrm>
              <a:off x="4395900" y="194537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111" y="0"/>
                  </a:moveTo>
                  <a:cubicBezTo>
                    <a:pt x="959" y="0"/>
                    <a:pt x="0" y="146"/>
                    <a:pt x="0" y="348"/>
                  </a:cubicBezTo>
                  <a:cubicBezTo>
                    <a:pt x="0" y="521"/>
                    <a:pt x="959" y="667"/>
                    <a:pt x="2111" y="667"/>
                  </a:cubicBezTo>
                  <a:cubicBezTo>
                    <a:pt x="3271" y="667"/>
                    <a:pt x="4195" y="521"/>
                    <a:pt x="4195" y="348"/>
                  </a:cubicBezTo>
                  <a:cubicBezTo>
                    <a:pt x="4195" y="146"/>
                    <a:pt x="3271" y="0"/>
                    <a:pt x="2111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21"/>
            <p:cNvSpPr/>
            <p:nvPr/>
          </p:nvSpPr>
          <p:spPr>
            <a:xfrm>
              <a:off x="4394500" y="1943975"/>
              <a:ext cx="107850" cy="19475"/>
            </a:xfrm>
            <a:custGeom>
              <a:rect b="b" l="l" r="r" t="t"/>
              <a:pathLst>
                <a:path extrusionOk="0" h="779" w="4314">
                  <a:moveTo>
                    <a:pt x="2167" y="112"/>
                  </a:moveTo>
                  <a:cubicBezTo>
                    <a:pt x="2751" y="112"/>
                    <a:pt x="3271" y="147"/>
                    <a:pt x="3619" y="202"/>
                  </a:cubicBezTo>
                  <a:cubicBezTo>
                    <a:pt x="3820" y="230"/>
                    <a:pt x="3966" y="286"/>
                    <a:pt x="4077" y="320"/>
                  </a:cubicBezTo>
                  <a:cubicBezTo>
                    <a:pt x="4105" y="348"/>
                    <a:pt x="4167" y="348"/>
                    <a:pt x="4167" y="376"/>
                  </a:cubicBezTo>
                  <a:lnTo>
                    <a:pt x="4195" y="404"/>
                  </a:lnTo>
                  <a:lnTo>
                    <a:pt x="4167" y="431"/>
                  </a:lnTo>
                  <a:cubicBezTo>
                    <a:pt x="4105" y="459"/>
                    <a:pt x="4021" y="494"/>
                    <a:pt x="3903" y="522"/>
                  </a:cubicBezTo>
                  <a:cubicBezTo>
                    <a:pt x="3528" y="605"/>
                    <a:pt x="2890" y="668"/>
                    <a:pt x="2167" y="668"/>
                  </a:cubicBezTo>
                  <a:cubicBezTo>
                    <a:pt x="1591" y="668"/>
                    <a:pt x="1070" y="633"/>
                    <a:pt x="695" y="577"/>
                  </a:cubicBezTo>
                  <a:cubicBezTo>
                    <a:pt x="494" y="549"/>
                    <a:pt x="348" y="522"/>
                    <a:pt x="258" y="459"/>
                  </a:cubicBezTo>
                  <a:cubicBezTo>
                    <a:pt x="202" y="459"/>
                    <a:pt x="174" y="431"/>
                    <a:pt x="147" y="404"/>
                  </a:cubicBezTo>
                  <a:lnTo>
                    <a:pt x="112" y="404"/>
                  </a:lnTo>
                  <a:cubicBezTo>
                    <a:pt x="112" y="404"/>
                    <a:pt x="147" y="376"/>
                    <a:pt x="174" y="376"/>
                  </a:cubicBezTo>
                  <a:cubicBezTo>
                    <a:pt x="202" y="320"/>
                    <a:pt x="286" y="286"/>
                    <a:pt x="431" y="258"/>
                  </a:cubicBezTo>
                  <a:cubicBezTo>
                    <a:pt x="779" y="174"/>
                    <a:pt x="1417" y="112"/>
                    <a:pt x="2167" y="112"/>
                  </a:cubicBezTo>
                  <a:close/>
                  <a:moveTo>
                    <a:pt x="2167" y="1"/>
                  </a:moveTo>
                  <a:cubicBezTo>
                    <a:pt x="1591" y="1"/>
                    <a:pt x="1070" y="29"/>
                    <a:pt x="667" y="112"/>
                  </a:cubicBezTo>
                  <a:cubicBezTo>
                    <a:pt x="494" y="147"/>
                    <a:pt x="320" y="174"/>
                    <a:pt x="202" y="202"/>
                  </a:cubicBezTo>
                  <a:cubicBezTo>
                    <a:pt x="147" y="230"/>
                    <a:pt x="112" y="258"/>
                    <a:pt x="84" y="286"/>
                  </a:cubicBezTo>
                  <a:cubicBezTo>
                    <a:pt x="56" y="286"/>
                    <a:pt x="56" y="320"/>
                    <a:pt x="29" y="320"/>
                  </a:cubicBezTo>
                  <a:cubicBezTo>
                    <a:pt x="29" y="348"/>
                    <a:pt x="1" y="376"/>
                    <a:pt x="1" y="404"/>
                  </a:cubicBezTo>
                  <a:cubicBezTo>
                    <a:pt x="1" y="431"/>
                    <a:pt x="29" y="431"/>
                    <a:pt x="29" y="459"/>
                  </a:cubicBezTo>
                  <a:cubicBezTo>
                    <a:pt x="56" y="494"/>
                    <a:pt x="84" y="522"/>
                    <a:pt x="147" y="549"/>
                  </a:cubicBezTo>
                  <a:cubicBezTo>
                    <a:pt x="202" y="577"/>
                    <a:pt x="320" y="605"/>
                    <a:pt x="431" y="633"/>
                  </a:cubicBezTo>
                  <a:cubicBezTo>
                    <a:pt x="806" y="723"/>
                    <a:pt x="1445" y="779"/>
                    <a:pt x="2167" y="779"/>
                  </a:cubicBezTo>
                  <a:cubicBezTo>
                    <a:pt x="2751" y="779"/>
                    <a:pt x="3271" y="751"/>
                    <a:pt x="3646" y="695"/>
                  </a:cubicBezTo>
                  <a:cubicBezTo>
                    <a:pt x="3848" y="668"/>
                    <a:pt x="3994" y="633"/>
                    <a:pt x="4105" y="577"/>
                  </a:cubicBezTo>
                  <a:cubicBezTo>
                    <a:pt x="4167" y="549"/>
                    <a:pt x="4195" y="549"/>
                    <a:pt x="4251" y="522"/>
                  </a:cubicBezTo>
                  <a:cubicBezTo>
                    <a:pt x="4251" y="494"/>
                    <a:pt x="4278" y="494"/>
                    <a:pt x="4278" y="459"/>
                  </a:cubicBezTo>
                  <a:cubicBezTo>
                    <a:pt x="4313" y="431"/>
                    <a:pt x="4313" y="431"/>
                    <a:pt x="4313" y="404"/>
                  </a:cubicBezTo>
                  <a:cubicBezTo>
                    <a:pt x="4313" y="376"/>
                    <a:pt x="4313" y="348"/>
                    <a:pt x="4278" y="320"/>
                  </a:cubicBezTo>
                  <a:cubicBezTo>
                    <a:pt x="4251" y="286"/>
                    <a:pt x="4223" y="258"/>
                    <a:pt x="4195" y="258"/>
                  </a:cubicBezTo>
                  <a:cubicBezTo>
                    <a:pt x="4105" y="202"/>
                    <a:pt x="4021" y="174"/>
                    <a:pt x="3876" y="147"/>
                  </a:cubicBezTo>
                  <a:cubicBezTo>
                    <a:pt x="3501" y="56"/>
                    <a:pt x="2862" y="1"/>
                    <a:pt x="2167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21"/>
            <p:cNvSpPr/>
            <p:nvPr/>
          </p:nvSpPr>
          <p:spPr>
            <a:xfrm>
              <a:off x="43988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21"/>
            <p:cNvSpPr/>
            <p:nvPr/>
          </p:nvSpPr>
          <p:spPr>
            <a:xfrm>
              <a:off x="4397275" y="195110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1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121"/>
            <p:cNvSpPr/>
            <p:nvPr/>
          </p:nvSpPr>
          <p:spPr>
            <a:xfrm>
              <a:off x="44038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121"/>
            <p:cNvSpPr/>
            <p:nvPr/>
          </p:nvSpPr>
          <p:spPr>
            <a:xfrm>
              <a:off x="44025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121"/>
            <p:cNvSpPr/>
            <p:nvPr/>
          </p:nvSpPr>
          <p:spPr>
            <a:xfrm>
              <a:off x="44096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121"/>
            <p:cNvSpPr/>
            <p:nvPr/>
          </p:nvSpPr>
          <p:spPr>
            <a:xfrm>
              <a:off x="44082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121"/>
            <p:cNvSpPr/>
            <p:nvPr/>
          </p:nvSpPr>
          <p:spPr>
            <a:xfrm>
              <a:off x="44146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21"/>
            <p:cNvSpPr/>
            <p:nvPr/>
          </p:nvSpPr>
          <p:spPr>
            <a:xfrm>
              <a:off x="44132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121"/>
            <p:cNvSpPr/>
            <p:nvPr/>
          </p:nvSpPr>
          <p:spPr>
            <a:xfrm>
              <a:off x="44205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121"/>
            <p:cNvSpPr/>
            <p:nvPr/>
          </p:nvSpPr>
          <p:spPr>
            <a:xfrm>
              <a:off x="4418975" y="195110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1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121"/>
            <p:cNvSpPr/>
            <p:nvPr/>
          </p:nvSpPr>
          <p:spPr>
            <a:xfrm>
              <a:off x="44255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21"/>
            <p:cNvSpPr/>
            <p:nvPr/>
          </p:nvSpPr>
          <p:spPr>
            <a:xfrm>
              <a:off x="44242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21"/>
            <p:cNvSpPr/>
            <p:nvPr/>
          </p:nvSpPr>
          <p:spPr>
            <a:xfrm>
              <a:off x="44313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121"/>
            <p:cNvSpPr/>
            <p:nvPr/>
          </p:nvSpPr>
          <p:spPr>
            <a:xfrm>
              <a:off x="44299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121"/>
            <p:cNvSpPr/>
            <p:nvPr/>
          </p:nvSpPr>
          <p:spPr>
            <a:xfrm>
              <a:off x="44363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21"/>
            <p:cNvSpPr/>
            <p:nvPr/>
          </p:nvSpPr>
          <p:spPr>
            <a:xfrm>
              <a:off x="44349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21"/>
            <p:cNvSpPr/>
            <p:nvPr/>
          </p:nvSpPr>
          <p:spPr>
            <a:xfrm>
              <a:off x="44422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21"/>
            <p:cNvSpPr/>
            <p:nvPr/>
          </p:nvSpPr>
          <p:spPr>
            <a:xfrm>
              <a:off x="4440675" y="195110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1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21"/>
            <p:cNvSpPr/>
            <p:nvPr/>
          </p:nvSpPr>
          <p:spPr>
            <a:xfrm>
              <a:off x="44472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21"/>
            <p:cNvSpPr/>
            <p:nvPr/>
          </p:nvSpPr>
          <p:spPr>
            <a:xfrm>
              <a:off x="44459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21"/>
            <p:cNvSpPr/>
            <p:nvPr/>
          </p:nvSpPr>
          <p:spPr>
            <a:xfrm>
              <a:off x="44530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21"/>
            <p:cNvSpPr/>
            <p:nvPr/>
          </p:nvSpPr>
          <p:spPr>
            <a:xfrm>
              <a:off x="44516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21"/>
            <p:cNvSpPr/>
            <p:nvPr/>
          </p:nvSpPr>
          <p:spPr>
            <a:xfrm>
              <a:off x="44580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21"/>
            <p:cNvSpPr/>
            <p:nvPr/>
          </p:nvSpPr>
          <p:spPr>
            <a:xfrm>
              <a:off x="44566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21"/>
            <p:cNvSpPr/>
            <p:nvPr/>
          </p:nvSpPr>
          <p:spPr>
            <a:xfrm>
              <a:off x="44639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21"/>
            <p:cNvSpPr/>
            <p:nvPr/>
          </p:nvSpPr>
          <p:spPr>
            <a:xfrm>
              <a:off x="4462375" y="195110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1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21"/>
            <p:cNvSpPr/>
            <p:nvPr/>
          </p:nvSpPr>
          <p:spPr>
            <a:xfrm>
              <a:off x="44689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121"/>
            <p:cNvSpPr/>
            <p:nvPr/>
          </p:nvSpPr>
          <p:spPr>
            <a:xfrm>
              <a:off x="44676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21"/>
            <p:cNvSpPr/>
            <p:nvPr/>
          </p:nvSpPr>
          <p:spPr>
            <a:xfrm>
              <a:off x="4474700" y="1952675"/>
              <a:ext cx="2300" cy="23800"/>
            </a:xfrm>
            <a:custGeom>
              <a:rect b="b" l="l" r="r" t="t"/>
              <a:pathLst>
                <a:path extrusionOk="0" h="952" w="92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21"/>
            <p:cNvSpPr/>
            <p:nvPr/>
          </p:nvSpPr>
          <p:spPr>
            <a:xfrm>
              <a:off x="44733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21"/>
            <p:cNvSpPr/>
            <p:nvPr/>
          </p:nvSpPr>
          <p:spPr>
            <a:xfrm>
              <a:off x="447975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21"/>
            <p:cNvSpPr/>
            <p:nvPr/>
          </p:nvSpPr>
          <p:spPr>
            <a:xfrm>
              <a:off x="447835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21"/>
            <p:cNvSpPr/>
            <p:nvPr/>
          </p:nvSpPr>
          <p:spPr>
            <a:xfrm>
              <a:off x="44856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21"/>
            <p:cNvSpPr/>
            <p:nvPr/>
          </p:nvSpPr>
          <p:spPr>
            <a:xfrm>
              <a:off x="4484075" y="195110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1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21"/>
            <p:cNvSpPr/>
            <p:nvPr/>
          </p:nvSpPr>
          <p:spPr>
            <a:xfrm>
              <a:off x="449067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21"/>
            <p:cNvSpPr/>
            <p:nvPr/>
          </p:nvSpPr>
          <p:spPr>
            <a:xfrm>
              <a:off x="448930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21"/>
            <p:cNvSpPr/>
            <p:nvPr/>
          </p:nvSpPr>
          <p:spPr>
            <a:xfrm>
              <a:off x="44964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0" y="951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21"/>
            <p:cNvSpPr/>
            <p:nvPr/>
          </p:nvSpPr>
          <p:spPr>
            <a:xfrm>
              <a:off x="449502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21"/>
            <p:cNvSpPr/>
            <p:nvPr/>
          </p:nvSpPr>
          <p:spPr>
            <a:xfrm>
              <a:off x="4410300" y="1948325"/>
              <a:ext cx="76775" cy="11475"/>
            </a:xfrm>
            <a:custGeom>
              <a:rect b="b" l="l" r="r" t="t"/>
              <a:pathLst>
                <a:path extrusionOk="0" h="459" w="3071">
                  <a:moveTo>
                    <a:pt x="1535" y="0"/>
                  </a:moveTo>
                  <a:cubicBezTo>
                    <a:pt x="667" y="0"/>
                    <a:pt x="1" y="84"/>
                    <a:pt x="1" y="230"/>
                  </a:cubicBezTo>
                  <a:cubicBezTo>
                    <a:pt x="1" y="348"/>
                    <a:pt x="667" y="459"/>
                    <a:pt x="1535" y="459"/>
                  </a:cubicBezTo>
                  <a:cubicBezTo>
                    <a:pt x="2376" y="459"/>
                    <a:pt x="3070" y="348"/>
                    <a:pt x="3070" y="230"/>
                  </a:cubicBezTo>
                  <a:cubicBezTo>
                    <a:pt x="3070" y="84"/>
                    <a:pt x="2376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21"/>
            <p:cNvSpPr/>
            <p:nvPr/>
          </p:nvSpPr>
          <p:spPr>
            <a:xfrm>
              <a:off x="4395900" y="1933750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0" y="0"/>
                  </a:moveTo>
                  <a:lnTo>
                    <a:pt x="0" y="493"/>
                  </a:lnTo>
                  <a:cubicBezTo>
                    <a:pt x="0" y="695"/>
                    <a:pt x="959" y="840"/>
                    <a:pt x="2111" y="840"/>
                  </a:cubicBezTo>
                  <a:cubicBezTo>
                    <a:pt x="3271" y="840"/>
                    <a:pt x="4195" y="695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21"/>
            <p:cNvSpPr/>
            <p:nvPr/>
          </p:nvSpPr>
          <p:spPr>
            <a:xfrm>
              <a:off x="4395900" y="1933750"/>
              <a:ext cx="104875" cy="10950"/>
            </a:xfrm>
            <a:custGeom>
              <a:rect b="b" l="l" r="r" t="t"/>
              <a:pathLst>
                <a:path extrusionOk="0" h="438" w="4195">
                  <a:moveTo>
                    <a:pt x="0" y="0"/>
                  </a:moveTo>
                  <a:lnTo>
                    <a:pt x="0" y="118"/>
                  </a:lnTo>
                  <a:cubicBezTo>
                    <a:pt x="202" y="292"/>
                    <a:pt x="1070" y="438"/>
                    <a:pt x="2111" y="438"/>
                  </a:cubicBezTo>
                  <a:cubicBezTo>
                    <a:pt x="3153" y="438"/>
                    <a:pt x="4021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21"/>
            <p:cNvSpPr/>
            <p:nvPr/>
          </p:nvSpPr>
          <p:spPr>
            <a:xfrm>
              <a:off x="4395900" y="1925925"/>
              <a:ext cx="104875" cy="16525"/>
            </a:xfrm>
            <a:custGeom>
              <a:rect b="b" l="l" r="r" t="t"/>
              <a:pathLst>
                <a:path extrusionOk="0" h="661" w="4195">
                  <a:moveTo>
                    <a:pt x="2111" y="1"/>
                  </a:moveTo>
                  <a:cubicBezTo>
                    <a:pt x="959" y="1"/>
                    <a:pt x="0" y="140"/>
                    <a:pt x="0" y="313"/>
                  </a:cubicBezTo>
                  <a:cubicBezTo>
                    <a:pt x="0" y="522"/>
                    <a:pt x="959" y="660"/>
                    <a:pt x="2111" y="660"/>
                  </a:cubicBezTo>
                  <a:cubicBezTo>
                    <a:pt x="3271" y="660"/>
                    <a:pt x="4195" y="522"/>
                    <a:pt x="4195" y="313"/>
                  </a:cubicBezTo>
                  <a:cubicBezTo>
                    <a:pt x="4195" y="140"/>
                    <a:pt x="3271" y="1"/>
                    <a:pt x="2111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21"/>
            <p:cNvSpPr/>
            <p:nvPr/>
          </p:nvSpPr>
          <p:spPr>
            <a:xfrm>
              <a:off x="4394500" y="1924375"/>
              <a:ext cx="107850" cy="19625"/>
            </a:xfrm>
            <a:custGeom>
              <a:rect b="b" l="l" r="r" t="t"/>
              <a:pathLst>
                <a:path extrusionOk="0" h="785" w="4314">
                  <a:moveTo>
                    <a:pt x="2167" y="118"/>
                  </a:moveTo>
                  <a:cubicBezTo>
                    <a:pt x="2751" y="118"/>
                    <a:pt x="3271" y="146"/>
                    <a:pt x="3619" y="202"/>
                  </a:cubicBezTo>
                  <a:cubicBezTo>
                    <a:pt x="3820" y="236"/>
                    <a:pt x="3966" y="292"/>
                    <a:pt x="4077" y="320"/>
                  </a:cubicBezTo>
                  <a:cubicBezTo>
                    <a:pt x="4105" y="320"/>
                    <a:pt x="4167" y="347"/>
                    <a:pt x="4167" y="375"/>
                  </a:cubicBezTo>
                  <a:lnTo>
                    <a:pt x="4195" y="375"/>
                  </a:lnTo>
                  <a:cubicBezTo>
                    <a:pt x="4195" y="375"/>
                    <a:pt x="4195" y="410"/>
                    <a:pt x="4167" y="438"/>
                  </a:cubicBezTo>
                  <a:cubicBezTo>
                    <a:pt x="4105" y="465"/>
                    <a:pt x="4021" y="493"/>
                    <a:pt x="3903" y="521"/>
                  </a:cubicBezTo>
                  <a:cubicBezTo>
                    <a:pt x="3528" y="611"/>
                    <a:pt x="2890" y="667"/>
                    <a:pt x="2167" y="667"/>
                  </a:cubicBezTo>
                  <a:cubicBezTo>
                    <a:pt x="1591" y="667"/>
                    <a:pt x="1070" y="639"/>
                    <a:pt x="695" y="584"/>
                  </a:cubicBezTo>
                  <a:cubicBezTo>
                    <a:pt x="494" y="549"/>
                    <a:pt x="348" y="493"/>
                    <a:pt x="258" y="465"/>
                  </a:cubicBezTo>
                  <a:cubicBezTo>
                    <a:pt x="202" y="438"/>
                    <a:pt x="174" y="438"/>
                    <a:pt x="147" y="410"/>
                  </a:cubicBezTo>
                  <a:lnTo>
                    <a:pt x="112" y="375"/>
                  </a:lnTo>
                  <a:cubicBezTo>
                    <a:pt x="112" y="375"/>
                    <a:pt x="147" y="375"/>
                    <a:pt x="174" y="347"/>
                  </a:cubicBezTo>
                  <a:cubicBezTo>
                    <a:pt x="202" y="320"/>
                    <a:pt x="286" y="292"/>
                    <a:pt x="431" y="264"/>
                  </a:cubicBezTo>
                  <a:cubicBezTo>
                    <a:pt x="779" y="174"/>
                    <a:pt x="1417" y="118"/>
                    <a:pt x="2167" y="118"/>
                  </a:cubicBezTo>
                  <a:close/>
                  <a:moveTo>
                    <a:pt x="2167" y="0"/>
                  </a:moveTo>
                  <a:cubicBezTo>
                    <a:pt x="1591" y="0"/>
                    <a:pt x="1070" y="28"/>
                    <a:pt x="667" y="90"/>
                  </a:cubicBezTo>
                  <a:cubicBezTo>
                    <a:pt x="494" y="118"/>
                    <a:pt x="320" y="174"/>
                    <a:pt x="202" y="202"/>
                  </a:cubicBezTo>
                  <a:cubicBezTo>
                    <a:pt x="147" y="236"/>
                    <a:pt x="112" y="264"/>
                    <a:pt x="84" y="292"/>
                  </a:cubicBezTo>
                  <a:cubicBezTo>
                    <a:pt x="56" y="292"/>
                    <a:pt x="56" y="320"/>
                    <a:pt x="29" y="320"/>
                  </a:cubicBezTo>
                  <a:cubicBezTo>
                    <a:pt x="29" y="347"/>
                    <a:pt x="1" y="375"/>
                    <a:pt x="1" y="375"/>
                  </a:cubicBezTo>
                  <a:cubicBezTo>
                    <a:pt x="1" y="410"/>
                    <a:pt x="29" y="438"/>
                    <a:pt x="29" y="465"/>
                  </a:cubicBezTo>
                  <a:cubicBezTo>
                    <a:pt x="56" y="493"/>
                    <a:pt x="84" y="521"/>
                    <a:pt x="147" y="549"/>
                  </a:cubicBezTo>
                  <a:cubicBezTo>
                    <a:pt x="202" y="584"/>
                    <a:pt x="320" y="611"/>
                    <a:pt x="431" y="639"/>
                  </a:cubicBezTo>
                  <a:cubicBezTo>
                    <a:pt x="806" y="722"/>
                    <a:pt x="1445" y="785"/>
                    <a:pt x="2167" y="785"/>
                  </a:cubicBezTo>
                  <a:cubicBezTo>
                    <a:pt x="2751" y="785"/>
                    <a:pt x="3271" y="757"/>
                    <a:pt x="3646" y="695"/>
                  </a:cubicBezTo>
                  <a:cubicBezTo>
                    <a:pt x="3848" y="667"/>
                    <a:pt x="3994" y="611"/>
                    <a:pt x="4105" y="584"/>
                  </a:cubicBezTo>
                  <a:cubicBezTo>
                    <a:pt x="4167" y="549"/>
                    <a:pt x="4195" y="521"/>
                    <a:pt x="4251" y="493"/>
                  </a:cubicBezTo>
                  <a:lnTo>
                    <a:pt x="4278" y="465"/>
                  </a:lnTo>
                  <a:cubicBezTo>
                    <a:pt x="4313" y="438"/>
                    <a:pt x="4313" y="410"/>
                    <a:pt x="4313" y="375"/>
                  </a:cubicBezTo>
                  <a:cubicBezTo>
                    <a:pt x="4313" y="375"/>
                    <a:pt x="4313" y="347"/>
                    <a:pt x="4278" y="320"/>
                  </a:cubicBezTo>
                  <a:cubicBezTo>
                    <a:pt x="4251" y="292"/>
                    <a:pt x="4223" y="264"/>
                    <a:pt x="4195" y="236"/>
                  </a:cubicBezTo>
                  <a:cubicBezTo>
                    <a:pt x="4105" y="202"/>
                    <a:pt x="4021" y="174"/>
                    <a:pt x="3876" y="146"/>
                  </a:cubicBezTo>
                  <a:cubicBezTo>
                    <a:pt x="3501" y="63"/>
                    <a:pt x="2862" y="0"/>
                    <a:pt x="2167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21"/>
            <p:cNvSpPr/>
            <p:nvPr/>
          </p:nvSpPr>
          <p:spPr>
            <a:xfrm>
              <a:off x="43988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21"/>
            <p:cNvSpPr/>
            <p:nvPr/>
          </p:nvSpPr>
          <p:spPr>
            <a:xfrm>
              <a:off x="4397275" y="1931650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21"/>
            <p:cNvSpPr/>
            <p:nvPr/>
          </p:nvSpPr>
          <p:spPr>
            <a:xfrm>
              <a:off x="44038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21"/>
            <p:cNvSpPr/>
            <p:nvPr/>
          </p:nvSpPr>
          <p:spPr>
            <a:xfrm>
              <a:off x="44025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21"/>
            <p:cNvSpPr/>
            <p:nvPr/>
          </p:nvSpPr>
          <p:spPr>
            <a:xfrm>
              <a:off x="44096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21"/>
            <p:cNvSpPr/>
            <p:nvPr/>
          </p:nvSpPr>
          <p:spPr>
            <a:xfrm>
              <a:off x="44082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121"/>
            <p:cNvSpPr/>
            <p:nvPr/>
          </p:nvSpPr>
          <p:spPr>
            <a:xfrm>
              <a:off x="44146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121"/>
            <p:cNvSpPr/>
            <p:nvPr/>
          </p:nvSpPr>
          <p:spPr>
            <a:xfrm>
              <a:off x="44132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121"/>
            <p:cNvSpPr/>
            <p:nvPr/>
          </p:nvSpPr>
          <p:spPr>
            <a:xfrm>
              <a:off x="44205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121"/>
            <p:cNvSpPr/>
            <p:nvPr/>
          </p:nvSpPr>
          <p:spPr>
            <a:xfrm>
              <a:off x="4418975" y="1931650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121"/>
            <p:cNvSpPr/>
            <p:nvPr/>
          </p:nvSpPr>
          <p:spPr>
            <a:xfrm>
              <a:off x="44255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121"/>
            <p:cNvSpPr/>
            <p:nvPr/>
          </p:nvSpPr>
          <p:spPr>
            <a:xfrm>
              <a:off x="44242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121"/>
            <p:cNvSpPr/>
            <p:nvPr/>
          </p:nvSpPr>
          <p:spPr>
            <a:xfrm>
              <a:off x="44313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121"/>
            <p:cNvSpPr/>
            <p:nvPr/>
          </p:nvSpPr>
          <p:spPr>
            <a:xfrm>
              <a:off x="44299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121"/>
            <p:cNvSpPr/>
            <p:nvPr/>
          </p:nvSpPr>
          <p:spPr>
            <a:xfrm>
              <a:off x="44363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121"/>
            <p:cNvSpPr/>
            <p:nvPr/>
          </p:nvSpPr>
          <p:spPr>
            <a:xfrm>
              <a:off x="44349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121"/>
            <p:cNvSpPr/>
            <p:nvPr/>
          </p:nvSpPr>
          <p:spPr>
            <a:xfrm>
              <a:off x="44422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121"/>
            <p:cNvSpPr/>
            <p:nvPr/>
          </p:nvSpPr>
          <p:spPr>
            <a:xfrm>
              <a:off x="4440675" y="1931650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121"/>
            <p:cNvSpPr/>
            <p:nvPr/>
          </p:nvSpPr>
          <p:spPr>
            <a:xfrm>
              <a:off x="44472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121"/>
            <p:cNvSpPr/>
            <p:nvPr/>
          </p:nvSpPr>
          <p:spPr>
            <a:xfrm>
              <a:off x="44459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121"/>
            <p:cNvSpPr/>
            <p:nvPr/>
          </p:nvSpPr>
          <p:spPr>
            <a:xfrm>
              <a:off x="44530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121"/>
            <p:cNvSpPr/>
            <p:nvPr/>
          </p:nvSpPr>
          <p:spPr>
            <a:xfrm>
              <a:off x="44516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121"/>
            <p:cNvSpPr/>
            <p:nvPr/>
          </p:nvSpPr>
          <p:spPr>
            <a:xfrm>
              <a:off x="44580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121"/>
            <p:cNvSpPr/>
            <p:nvPr/>
          </p:nvSpPr>
          <p:spPr>
            <a:xfrm>
              <a:off x="44566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121"/>
            <p:cNvSpPr/>
            <p:nvPr/>
          </p:nvSpPr>
          <p:spPr>
            <a:xfrm>
              <a:off x="44639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121"/>
            <p:cNvSpPr/>
            <p:nvPr/>
          </p:nvSpPr>
          <p:spPr>
            <a:xfrm>
              <a:off x="4462375" y="1931650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121"/>
            <p:cNvSpPr/>
            <p:nvPr/>
          </p:nvSpPr>
          <p:spPr>
            <a:xfrm>
              <a:off x="44689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121"/>
            <p:cNvSpPr/>
            <p:nvPr/>
          </p:nvSpPr>
          <p:spPr>
            <a:xfrm>
              <a:off x="44676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121"/>
            <p:cNvSpPr/>
            <p:nvPr/>
          </p:nvSpPr>
          <p:spPr>
            <a:xfrm>
              <a:off x="4474700" y="1933050"/>
              <a:ext cx="2300" cy="23975"/>
            </a:xfrm>
            <a:custGeom>
              <a:rect b="b" l="l" r="r" t="t"/>
              <a:pathLst>
                <a:path extrusionOk="0" h="959" w="92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121"/>
            <p:cNvSpPr/>
            <p:nvPr/>
          </p:nvSpPr>
          <p:spPr>
            <a:xfrm>
              <a:off x="44733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121"/>
            <p:cNvSpPr/>
            <p:nvPr/>
          </p:nvSpPr>
          <p:spPr>
            <a:xfrm>
              <a:off x="447975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121"/>
            <p:cNvSpPr/>
            <p:nvPr/>
          </p:nvSpPr>
          <p:spPr>
            <a:xfrm>
              <a:off x="447835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121"/>
            <p:cNvSpPr/>
            <p:nvPr/>
          </p:nvSpPr>
          <p:spPr>
            <a:xfrm>
              <a:off x="44856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121"/>
            <p:cNvSpPr/>
            <p:nvPr/>
          </p:nvSpPr>
          <p:spPr>
            <a:xfrm>
              <a:off x="4484075" y="1931650"/>
              <a:ext cx="5250" cy="26775"/>
            </a:xfrm>
            <a:custGeom>
              <a:rect b="b" l="l" r="r" t="t"/>
              <a:pathLst>
                <a:path extrusionOk="0" h="1071" w="210">
                  <a:moveTo>
                    <a:pt x="1" y="1"/>
                  </a:moveTo>
                  <a:lnTo>
                    <a:pt x="1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121"/>
            <p:cNvSpPr/>
            <p:nvPr/>
          </p:nvSpPr>
          <p:spPr>
            <a:xfrm>
              <a:off x="449067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121"/>
            <p:cNvSpPr/>
            <p:nvPr/>
          </p:nvSpPr>
          <p:spPr>
            <a:xfrm>
              <a:off x="448930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121"/>
            <p:cNvSpPr/>
            <p:nvPr/>
          </p:nvSpPr>
          <p:spPr>
            <a:xfrm>
              <a:off x="44964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0" y="959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121"/>
            <p:cNvSpPr/>
            <p:nvPr/>
          </p:nvSpPr>
          <p:spPr>
            <a:xfrm>
              <a:off x="449502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121"/>
            <p:cNvSpPr/>
            <p:nvPr/>
          </p:nvSpPr>
          <p:spPr>
            <a:xfrm>
              <a:off x="4410300" y="1928700"/>
              <a:ext cx="76775" cy="10975"/>
            </a:xfrm>
            <a:custGeom>
              <a:rect b="b" l="l" r="r" t="t"/>
              <a:pathLst>
                <a:path extrusionOk="0" h="439" w="3071">
                  <a:moveTo>
                    <a:pt x="1535" y="1"/>
                  </a:moveTo>
                  <a:cubicBezTo>
                    <a:pt x="667" y="1"/>
                    <a:pt x="1" y="91"/>
                    <a:pt x="1" y="202"/>
                  </a:cubicBezTo>
                  <a:cubicBezTo>
                    <a:pt x="1" y="348"/>
                    <a:pt x="667" y="438"/>
                    <a:pt x="1535" y="438"/>
                  </a:cubicBezTo>
                  <a:cubicBezTo>
                    <a:pt x="2376" y="438"/>
                    <a:pt x="3070" y="348"/>
                    <a:pt x="3070" y="202"/>
                  </a:cubicBezTo>
                  <a:cubicBezTo>
                    <a:pt x="3070" y="91"/>
                    <a:pt x="2376" y="1"/>
                    <a:pt x="1535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121"/>
            <p:cNvSpPr/>
            <p:nvPr/>
          </p:nvSpPr>
          <p:spPr>
            <a:xfrm>
              <a:off x="4395900" y="1914300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0" y="0"/>
                  </a:moveTo>
                  <a:lnTo>
                    <a:pt x="0" y="493"/>
                  </a:lnTo>
                  <a:cubicBezTo>
                    <a:pt x="0" y="667"/>
                    <a:pt x="959" y="841"/>
                    <a:pt x="2111" y="841"/>
                  </a:cubicBezTo>
                  <a:cubicBezTo>
                    <a:pt x="3271" y="841"/>
                    <a:pt x="4195" y="667"/>
                    <a:pt x="4195" y="493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121"/>
            <p:cNvSpPr/>
            <p:nvPr/>
          </p:nvSpPr>
          <p:spPr>
            <a:xfrm>
              <a:off x="4395900" y="1914300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0" y="0"/>
                  </a:moveTo>
                  <a:lnTo>
                    <a:pt x="0" y="118"/>
                  </a:lnTo>
                  <a:cubicBezTo>
                    <a:pt x="202" y="292"/>
                    <a:pt x="1070" y="403"/>
                    <a:pt x="2111" y="403"/>
                  </a:cubicBezTo>
                  <a:cubicBezTo>
                    <a:pt x="3153" y="403"/>
                    <a:pt x="4021" y="292"/>
                    <a:pt x="4195" y="118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121"/>
            <p:cNvSpPr/>
            <p:nvPr/>
          </p:nvSpPr>
          <p:spPr>
            <a:xfrm>
              <a:off x="4395900" y="1906325"/>
              <a:ext cx="104875" cy="16675"/>
            </a:xfrm>
            <a:custGeom>
              <a:rect b="b" l="l" r="r" t="t"/>
              <a:pathLst>
                <a:path extrusionOk="0" h="667" w="4195">
                  <a:moveTo>
                    <a:pt x="2111" y="0"/>
                  </a:moveTo>
                  <a:cubicBezTo>
                    <a:pt x="959" y="0"/>
                    <a:pt x="0" y="146"/>
                    <a:pt x="0" y="319"/>
                  </a:cubicBezTo>
                  <a:cubicBezTo>
                    <a:pt x="0" y="521"/>
                    <a:pt x="959" y="667"/>
                    <a:pt x="2111" y="667"/>
                  </a:cubicBezTo>
                  <a:cubicBezTo>
                    <a:pt x="3271" y="667"/>
                    <a:pt x="4195" y="521"/>
                    <a:pt x="4195" y="319"/>
                  </a:cubicBezTo>
                  <a:cubicBezTo>
                    <a:pt x="4195" y="146"/>
                    <a:pt x="3271" y="0"/>
                    <a:pt x="2111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121"/>
            <p:cNvSpPr/>
            <p:nvPr/>
          </p:nvSpPr>
          <p:spPr>
            <a:xfrm>
              <a:off x="4394500" y="1904925"/>
              <a:ext cx="107850" cy="19475"/>
            </a:xfrm>
            <a:custGeom>
              <a:rect b="b" l="l" r="r" t="t"/>
              <a:pathLst>
                <a:path extrusionOk="0" h="779" w="4314">
                  <a:moveTo>
                    <a:pt x="2167" y="112"/>
                  </a:moveTo>
                  <a:cubicBezTo>
                    <a:pt x="2751" y="112"/>
                    <a:pt x="3271" y="146"/>
                    <a:pt x="3619" y="202"/>
                  </a:cubicBezTo>
                  <a:cubicBezTo>
                    <a:pt x="3820" y="230"/>
                    <a:pt x="3966" y="257"/>
                    <a:pt x="4077" y="320"/>
                  </a:cubicBezTo>
                  <a:cubicBezTo>
                    <a:pt x="4105" y="320"/>
                    <a:pt x="4167" y="348"/>
                    <a:pt x="4167" y="348"/>
                  </a:cubicBezTo>
                  <a:lnTo>
                    <a:pt x="4195" y="375"/>
                  </a:lnTo>
                  <a:cubicBezTo>
                    <a:pt x="4195" y="375"/>
                    <a:pt x="4195" y="403"/>
                    <a:pt x="4167" y="403"/>
                  </a:cubicBezTo>
                  <a:cubicBezTo>
                    <a:pt x="4105" y="431"/>
                    <a:pt x="4021" y="493"/>
                    <a:pt x="3903" y="521"/>
                  </a:cubicBezTo>
                  <a:cubicBezTo>
                    <a:pt x="3528" y="605"/>
                    <a:pt x="2890" y="667"/>
                    <a:pt x="2167" y="667"/>
                  </a:cubicBezTo>
                  <a:cubicBezTo>
                    <a:pt x="1591" y="667"/>
                    <a:pt x="1070" y="632"/>
                    <a:pt x="695" y="549"/>
                  </a:cubicBezTo>
                  <a:cubicBezTo>
                    <a:pt x="494" y="521"/>
                    <a:pt x="348" y="493"/>
                    <a:pt x="258" y="459"/>
                  </a:cubicBezTo>
                  <a:cubicBezTo>
                    <a:pt x="202" y="431"/>
                    <a:pt x="174" y="431"/>
                    <a:pt x="147" y="403"/>
                  </a:cubicBezTo>
                  <a:lnTo>
                    <a:pt x="147" y="375"/>
                  </a:lnTo>
                  <a:lnTo>
                    <a:pt x="112" y="375"/>
                  </a:lnTo>
                  <a:cubicBezTo>
                    <a:pt x="112" y="375"/>
                    <a:pt x="147" y="375"/>
                    <a:pt x="174" y="348"/>
                  </a:cubicBezTo>
                  <a:cubicBezTo>
                    <a:pt x="202" y="320"/>
                    <a:pt x="286" y="285"/>
                    <a:pt x="431" y="257"/>
                  </a:cubicBezTo>
                  <a:cubicBezTo>
                    <a:pt x="779" y="174"/>
                    <a:pt x="1417" y="112"/>
                    <a:pt x="2167" y="112"/>
                  </a:cubicBezTo>
                  <a:close/>
                  <a:moveTo>
                    <a:pt x="2167" y="0"/>
                  </a:moveTo>
                  <a:cubicBezTo>
                    <a:pt x="1591" y="0"/>
                    <a:pt x="1070" y="28"/>
                    <a:pt x="667" y="84"/>
                  </a:cubicBezTo>
                  <a:cubicBezTo>
                    <a:pt x="494" y="112"/>
                    <a:pt x="320" y="146"/>
                    <a:pt x="202" y="202"/>
                  </a:cubicBezTo>
                  <a:cubicBezTo>
                    <a:pt x="147" y="230"/>
                    <a:pt x="112" y="230"/>
                    <a:pt x="84" y="257"/>
                  </a:cubicBezTo>
                  <a:cubicBezTo>
                    <a:pt x="56" y="285"/>
                    <a:pt x="56" y="285"/>
                    <a:pt x="29" y="320"/>
                  </a:cubicBezTo>
                  <a:cubicBezTo>
                    <a:pt x="29" y="348"/>
                    <a:pt x="1" y="348"/>
                    <a:pt x="1" y="375"/>
                  </a:cubicBezTo>
                  <a:cubicBezTo>
                    <a:pt x="1" y="403"/>
                    <a:pt x="29" y="431"/>
                    <a:pt x="29" y="431"/>
                  </a:cubicBezTo>
                  <a:cubicBezTo>
                    <a:pt x="56" y="493"/>
                    <a:pt x="84" y="521"/>
                    <a:pt x="147" y="521"/>
                  </a:cubicBezTo>
                  <a:cubicBezTo>
                    <a:pt x="202" y="577"/>
                    <a:pt x="320" y="605"/>
                    <a:pt x="431" y="632"/>
                  </a:cubicBezTo>
                  <a:cubicBezTo>
                    <a:pt x="806" y="723"/>
                    <a:pt x="1445" y="778"/>
                    <a:pt x="2167" y="778"/>
                  </a:cubicBezTo>
                  <a:cubicBezTo>
                    <a:pt x="2751" y="778"/>
                    <a:pt x="3271" y="750"/>
                    <a:pt x="3646" y="667"/>
                  </a:cubicBezTo>
                  <a:cubicBezTo>
                    <a:pt x="3848" y="632"/>
                    <a:pt x="3994" y="605"/>
                    <a:pt x="4105" y="577"/>
                  </a:cubicBezTo>
                  <a:cubicBezTo>
                    <a:pt x="4167" y="549"/>
                    <a:pt x="4195" y="521"/>
                    <a:pt x="4251" y="493"/>
                  </a:cubicBezTo>
                  <a:cubicBezTo>
                    <a:pt x="4251" y="493"/>
                    <a:pt x="4278" y="459"/>
                    <a:pt x="4278" y="431"/>
                  </a:cubicBezTo>
                  <a:cubicBezTo>
                    <a:pt x="4313" y="431"/>
                    <a:pt x="4313" y="403"/>
                    <a:pt x="4313" y="375"/>
                  </a:cubicBezTo>
                  <a:cubicBezTo>
                    <a:pt x="4313" y="348"/>
                    <a:pt x="4313" y="348"/>
                    <a:pt x="4278" y="320"/>
                  </a:cubicBezTo>
                  <a:cubicBezTo>
                    <a:pt x="4251" y="285"/>
                    <a:pt x="4223" y="257"/>
                    <a:pt x="4195" y="230"/>
                  </a:cubicBezTo>
                  <a:cubicBezTo>
                    <a:pt x="4105" y="202"/>
                    <a:pt x="4021" y="174"/>
                    <a:pt x="3876" y="146"/>
                  </a:cubicBezTo>
                  <a:cubicBezTo>
                    <a:pt x="3501" y="56"/>
                    <a:pt x="2862" y="0"/>
                    <a:pt x="2167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121"/>
            <p:cNvSpPr/>
            <p:nvPr/>
          </p:nvSpPr>
          <p:spPr>
            <a:xfrm>
              <a:off x="43988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121"/>
            <p:cNvSpPr/>
            <p:nvPr/>
          </p:nvSpPr>
          <p:spPr>
            <a:xfrm>
              <a:off x="4397275" y="191205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0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121"/>
            <p:cNvSpPr/>
            <p:nvPr/>
          </p:nvSpPr>
          <p:spPr>
            <a:xfrm>
              <a:off x="44038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121"/>
            <p:cNvSpPr/>
            <p:nvPr/>
          </p:nvSpPr>
          <p:spPr>
            <a:xfrm>
              <a:off x="44025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121"/>
            <p:cNvSpPr/>
            <p:nvPr/>
          </p:nvSpPr>
          <p:spPr>
            <a:xfrm>
              <a:off x="44096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121"/>
            <p:cNvSpPr/>
            <p:nvPr/>
          </p:nvSpPr>
          <p:spPr>
            <a:xfrm>
              <a:off x="44082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121"/>
            <p:cNvSpPr/>
            <p:nvPr/>
          </p:nvSpPr>
          <p:spPr>
            <a:xfrm>
              <a:off x="44146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121"/>
            <p:cNvSpPr/>
            <p:nvPr/>
          </p:nvSpPr>
          <p:spPr>
            <a:xfrm>
              <a:off x="44132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121"/>
            <p:cNvSpPr/>
            <p:nvPr/>
          </p:nvSpPr>
          <p:spPr>
            <a:xfrm>
              <a:off x="44205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121"/>
            <p:cNvSpPr/>
            <p:nvPr/>
          </p:nvSpPr>
          <p:spPr>
            <a:xfrm>
              <a:off x="4418975" y="191205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0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121"/>
            <p:cNvSpPr/>
            <p:nvPr/>
          </p:nvSpPr>
          <p:spPr>
            <a:xfrm>
              <a:off x="44255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121"/>
            <p:cNvSpPr/>
            <p:nvPr/>
          </p:nvSpPr>
          <p:spPr>
            <a:xfrm>
              <a:off x="44242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121"/>
            <p:cNvSpPr/>
            <p:nvPr/>
          </p:nvSpPr>
          <p:spPr>
            <a:xfrm>
              <a:off x="44313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121"/>
            <p:cNvSpPr/>
            <p:nvPr/>
          </p:nvSpPr>
          <p:spPr>
            <a:xfrm>
              <a:off x="44299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121"/>
            <p:cNvSpPr/>
            <p:nvPr/>
          </p:nvSpPr>
          <p:spPr>
            <a:xfrm>
              <a:off x="44363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121"/>
            <p:cNvSpPr/>
            <p:nvPr/>
          </p:nvSpPr>
          <p:spPr>
            <a:xfrm>
              <a:off x="44349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121"/>
            <p:cNvSpPr/>
            <p:nvPr/>
          </p:nvSpPr>
          <p:spPr>
            <a:xfrm>
              <a:off x="44422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121"/>
            <p:cNvSpPr/>
            <p:nvPr/>
          </p:nvSpPr>
          <p:spPr>
            <a:xfrm>
              <a:off x="4440675" y="191205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0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121"/>
            <p:cNvSpPr/>
            <p:nvPr/>
          </p:nvSpPr>
          <p:spPr>
            <a:xfrm>
              <a:off x="44472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121"/>
            <p:cNvSpPr/>
            <p:nvPr/>
          </p:nvSpPr>
          <p:spPr>
            <a:xfrm>
              <a:off x="44459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121"/>
            <p:cNvSpPr/>
            <p:nvPr/>
          </p:nvSpPr>
          <p:spPr>
            <a:xfrm>
              <a:off x="44530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121"/>
            <p:cNvSpPr/>
            <p:nvPr/>
          </p:nvSpPr>
          <p:spPr>
            <a:xfrm>
              <a:off x="44516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121"/>
            <p:cNvSpPr/>
            <p:nvPr/>
          </p:nvSpPr>
          <p:spPr>
            <a:xfrm>
              <a:off x="44580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121"/>
            <p:cNvSpPr/>
            <p:nvPr/>
          </p:nvSpPr>
          <p:spPr>
            <a:xfrm>
              <a:off x="44566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121"/>
            <p:cNvSpPr/>
            <p:nvPr/>
          </p:nvSpPr>
          <p:spPr>
            <a:xfrm>
              <a:off x="44639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121"/>
            <p:cNvSpPr/>
            <p:nvPr/>
          </p:nvSpPr>
          <p:spPr>
            <a:xfrm>
              <a:off x="4462375" y="191205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0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121"/>
            <p:cNvSpPr/>
            <p:nvPr/>
          </p:nvSpPr>
          <p:spPr>
            <a:xfrm>
              <a:off x="44689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121"/>
            <p:cNvSpPr/>
            <p:nvPr/>
          </p:nvSpPr>
          <p:spPr>
            <a:xfrm>
              <a:off x="44676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121"/>
            <p:cNvSpPr/>
            <p:nvPr/>
          </p:nvSpPr>
          <p:spPr>
            <a:xfrm>
              <a:off x="4474700" y="1913600"/>
              <a:ext cx="2300" cy="23825"/>
            </a:xfrm>
            <a:custGeom>
              <a:rect b="b" l="l" r="r" t="t"/>
              <a:pathLst>
                <a:path extrusionOk="0" h="953" w="92">
                  <a:moveTo>
                    <a:pt x="1" y="1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121"/>
            <p:cNvSpPr/>
            <p:nvPr/>
          </p:nvSpPr>
          <p:spPr>
            <a:xfrm>
              <a:off x="44733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121"/>
            <p:cNvSpPr/>
            <p:nvPr/>
          </p:nvSpPr>
          <p:spPr>
            <a:xfrm>
              <a:off x="4479750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121"/>
            <p:cNvSpPr/>
            <p:nvPr/>
          </p:nvSpPr>
          <p:spPr>
            <a:xfrm>
              <a:off x="4478350" y="191205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0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121"/>
            <p:cNvSpPr/>
            <p:nvPr/>
          </p:nvSpPr>
          <p:spPr>
            <a:xfrm>
              <a:off x="4485650" y="1913600"/>
              <a:ext cx="2100" cy="23825"/>
            </a:xfrm>
            <a:custGeom>
              <a:rect b="b" l="l" r="r" t="t"/>
              <a:pathLst>
                <a:path extrusionOk="0" h="953" w="84">
                  <a:moveTo>
                    <a:pt x="0" y="1"/>
                  </a:moveTo>
                  <a:lnTo>
                    <a:pt x="0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121"/>
            <p:cNvSpPr/>
            <p:nvPr/>
          </p:nvSpPr>
          <p:spPr>
            <a:xfrm>
              <a:off x="4484075" y="1912050"/>
              <a:ext cx="5250" cy="26925"/>
            </a:xfrm>
            <a:custGeom>
              <a:rect b="b" l="l" r="r" t="t"/>
              <a:pathLst>
                <a:path extrusionOk="0" h="1077" w="210">
                  <a:moveTo>
                    <a:pt x="1" y="0"/>
                  </a:moveTo>
                  <a:lnTo>
                    <a:pt x="1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121"/>
            <p:cNvSpPr/>
            <p:nvPr/>
          </p:nvSpPr>
          <p:spPr>
            <a:xfrm>
              <a:off x="4490675" y="1913600"/>
              <a:ext cx="2125" cy="23825"/>
            </a:xfrm>
            <a:custGeom>
              <a:rect b="b" l="l" r="r" t="t"/>
              <a:pathLst>
                <a:path extrusionOk="0" h="953" w="85">
                  <a:moveTo>
                    <a:pt x="1" y="1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121"/>
            <p:cNvSpPr/>
            <p:nvPr/>
          </p:nvSpPr>
          <p:spPr>
            <a:xfrm>
              <a:off x="4489300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121"/>
            <p:cNvSpPr/>
            <p:nvPr/>
          </p:nvSpPr>
          <p:spPr>
            <a:xfrm>
              <a:off x="4496425" y="1913600"/>
              <a:ext cx="2275" cy="23825"/>
            </a:xfrm>
            <a:custGeom>
              <a:rect b="b" l="l" r="r" t="t"/>
              <a:pathLst>
                <a:path extrusionOk="0" h="953" w="91">
                  <a:moveTo>
                    <a:pt x="0" y="1"/>
                  </a:moveTo>
                  <a:lnTo>
                    <a:pt x="0" y="952"/>
                  </a:lnTo>
                  <a:lnTo>
                    <a:pt x="90" y="952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121"/>
            <p:cNvSpPr/>
            <p:nvPr/>
          </p:nvSpPr>
          <p:spPr>
            <a:xfrm>
              <a:off x="4495025" y="191205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0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121"/>
            <p:cNvSpPr/>
            <p:nvPr/>
          </p:nvSpPr>
          <p:spPr>
            <a:xfrm>
              <a:off x="4410300" y="1908575"/>
              <a:ext cx="76775" cy="11475"/>
            </a:xfrm>
            <a:custGeom>
              <a:rect b="b" l="l" r="r" t="t"/>
              <a:pathLst>
                <a:path extrusionOk="0" h="459" w="3071">
                  <a:moveTo>
                    <a:pt x="1535" y="0"/>
                  </a:moveTo>
                  <a:cubicBezTo>
                    <a:pt x="667" y="0"/>
                    <a:pt x="1" y="111"/>
                    <a:pt x="1" y="229"/>
                  </a:cubicBezTo>
                  <a:cubicBezTo>
                    <a:pt x="1" y="375"/>
                    <a:pt x="667" y="459"/>
                    <a:pt x="1535" y="459"/>
                  </a:cubicBezTo>
                  <a:cubicBezTo>
                    <a:pt x="2376" y="459"/>
                    <a:pt x="3070" y="375"/>
                    <a:pt x="3070" y="229"/>
                  </a:cubicBezTo>
                  <a:cubicBezTo>
                    <a:pt x="3070" y="111"/>
                    <a:pt x="2376" y="0"/>
                    <a:pt x="1535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121"/>
            <p:cNvSpPr/>
            <p:nvPr/>
          </p:nvSpPr>
          <p:spPr>
            <a:xfrm>
              <a:off x="4395900" y="1894675"/>
              <a:ext cx="104875" cy="20350"/>
            </a:xfrm>
            <a:custGeom>
              <a:rect b="b" l="l" r="r" t="t"/>
              <a:pathLst>
                <a:path extrusionOk="0" h="814" w="4195">
                  <a:moveTo>
                    <a:pt x="0" y="1"/>
                  </a:moveTo>
                  <a:lnTo>
                    <a:pt x="0" y="494"/>
                  </a:lnTo>
                  <a:cubicBezTo>
                    <a:pt x="0" y="667"/>
                    <a:pt x="959" y="813"/>
                    <a:pt x="2111" y="813"/>
                  </a:cubicBezTo>
                  <a:cubicBezTo>
                    <a:pt x="3271" y="813"/>
                    <a:pt x="4195" y="667"/>
                    <a:pt x="4195" y="494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121"/>
            <p:cNvSpPr/>
            <p:nvPr/>
          </p:nvSpPr>
          <p:spPr>
            <a:xfrm>
              <a:off x="4395900" y="1894675"/>
              <a:ext cx="104875" cy="10275"/>
            </a:xfrm>
            <a:custGeom>
              <a:rect b="b" l="l" r="r" t="t"/>
              <a:pathLst>
                <a:path extrusionOk="0" h="411" w="4195">
                  <a:moveTo>
                    <a:pt x="0" y="1"/>
                  </a:moveTo>
                  <a:lnTo>
                    <a:pt x="0" y="119"/>
                  </a:lnTo>
                  <a:cubicBezTo>
                    <a:pt x="202" y="292"/>
                    <a:pt x="1070" y="410"/>
                    <a:pt x="2111" y="410"/>
                  </a:cubicBezTo>
                  <a:cubicBezTo>
                    <a:pt x="3153" y="410"/>
                    <a:pt x="4021" y="292"/>
                    <a:pt x="4195" y="119"/>
                  </a:cubicBezTo>
                  <a:lnTo>
                    <a:pt x="41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121"/>
            <p:cNvSpPr/>
            <p:nvPr/>
          </p:nvSpPr>
          <p:spPr>
            <a:xfrm>
              <a:off x="4395900" y="1886000"/>
              <a:ext cx="104875" cy="17375"/>
            </a:xfrm>
            <a:custGeom>
              <a:rect b="b" l="l" r="r" t="t"/>
              <a:pathLst>
                <a:path extrusionOk="0" h="695" w="4195">
                  <a:moveTo>
                    <a:pt x="2111" y="1"/>
                  </a:moveTo>
                  <a:cubicBezTo>
                    <a:pt x="959" y="1"/>
                    <a:pt x="0" y="174"/>
                    <a:pt x="0" y="348"/>
                  </a:cubicBezTo>
                  <a:cubicBezTo>
                    <a:pt x="0" y="521"/>
                    <a:pt x="959" y="695"/>
                    <a:pt x="2111" y="695"/>
                  </a:cubicBezTo>
                  <a:cubicBezTo>
                    <a:pt x="3271" y="695"/>
                    <a:pt x="4195" y="521"/>
                    <a:pt x="4195" y="348"/>
                  </a:cubicBezTo>
                  <a:cubicBezTo>
                    <a:pt x="4195" y="174"/>
                    <a:pt x="3271" y="1"/>
                    <a:pt x="2111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121"/>
            <p:cNvSpPr/>
            <p:nvPr/>
          </p:nvSpPr>
          <p:spPr>
            <a:xfrm>
              <a:off x="4394500" y="1884625"/>
              <a:ext cx="107850" cy="20325"/>
            </a:xfrm>
            <a:custGeom>
              <a:rect b="b" l="l" r="r" t="t"/>
              <a:pathLst>
                <a:path extrusionOk="0" h="813" w="4314">
                  <a:moveTo>
                    <a:pt x="2167" y="118"/>
                  </a:moveTo>
                  <a:cubicBezTo>
                    <a:pt x="2751" y="118"/>
                    <a:pt x="3271" y="174"/>
                    <a:pt x="3619" y="229"/>
                  </a:cubicBezTo>
                  <a:cubicBezTo>
                    <a:pt x="3820" y="264"/>
                    <a:pt x="3966" y="292"/>
                    <a:pt x="4077" y="319"/>
                  </a:cubicBezTo>
                  <a:cubicBezTo>
                    <a:pt x="4105" y="347"/>
                    <a:pt x="4167" y="375"/>
                    <a:pt x="4167" y="375"/>
                  </a:cubicBezTo>
                  <a:lnTo>
                    <a:pt x="4195" y="403"/>
                  </a:lnTo>
                  <a:cubicBezTo>
                    <a:pt x="4195" y="403"/>
                    <a:pt x="4195" y="437"/>
                    <a:pt x="4167" y="437"/>
                  </a:cubicBezTo>
                  <a:cubicBezTo>
                    <a:pt x="4105" y="465"/>
                    <a:pt x="4021" y="493"/>
                    <a:pt x="3903" y="521"/>
                  </a:cubicBezTo>
                  <a:cubicBezTo>
                    <a:pt x="3528" y="611"/>
                    <a:pt x="2890" y="694"/>
                    <a:pt x="2167" y="694"/>
                  </a:cubicBezTo>
                  <a:cubicBezTo>
                    <a:pt x="1591" y="694"/>
                    <a:pt x="1070" y="639"/>
                    <a:pt x="695" y="576"/>
                  </a:cubicBezTo>
                  <a:cubicBezTo>
                    <a:pt x="494" y="549"/>
                    <a:pt x="348" y="521"/>
                    <a:pt x="258" y="493"/>
                  </a:cubicBezTo>
                  <a:cubicBezTo>
                    <a:pt x="202" y="465"/>
                    <a:pt x="174" y="437"/>
                    <a:pt x="147" y="437"/>
                  </a:cubicBezTo>
                  <a:lnTo>
                    <a:pt x="147" y="403"/>
                  </a:lnTo>
                  <a:lnTo>
                    <a:pt x="112" y="403"/>
                  </a:lnTo>
                  <a:cubicBezTo>
                    <a:pt x="112" y="403"/>
                    <a:pt x="147" y="375"/>
                    <a:pt x="174" y="375"/>
                  </a:cubicBezTo>
                  <a:cubicBezTo>
                    <a:pt x="202" y="347"/>
                    <a:pt x="286" y="319"/>
                    <a:pt x="431" y="292"/>
                  </a:cubicBezTo>
                  <a:cubicBezTo>
                    <a:pt x="779" y="201"/>
                    <a:pt x="1417" y="118"/>
                    <a:pt x="2167" y="118"/>
                  </a:cubicBezTo>
                  <a:close/>
                  <a:moveTo>
                    <a:pt x="2167" y="0"/>
                  </a:moveTo>
                  <a:cubicBezTo>
                    <a:pt x="1591" y="0"/>
                    <a:pt x="1070" y="56"/>
                    <a:pt x="667" y="118"/>
                  </a:cubicBezTo>
                  <a:cubicBezTo>
                    <a:pt x="494" y="146"/>
                    <a:pt x="320" y="174"/>
                    <a:pt x="202" y="229"/>
                  </a:cubicBezTo>
                  <a:cubicBezTo>
                    <a:pt x="147" y="229"/>
                    <a:pt x="112" y="264"/>
                    <a:pt x="84" y="292"/>
                  </a:cubicBezTo>
                  <a:cubicBezTo>
                    <a:pt x="56" y="319"/>
                    <a:pt x="56" y="319"/>
                    <a:pt x="29" y="347"/>
                  </a:cubicBezTo>
                  <a:cubicBezTo>
                    <a:pt x="29" y="347"/>
                    <a:pt x="1" y="375"/>
                    <a:pt x="1" y="403"/>
                  </a:cubicBezTo>
                  <a:cubicBezTo>
                    <a:pt x="1" y="437"/>
                    <a:pt x="29" y="465"/>
                    <a:pt x="29" y="465"/>
                  </a:cubicBezTo>
                  <a:cubicBezTo>
                    <a:pt x="56" y="493"/>
                    <a:pt x="84" y="521"/>
                    <a:pt x="147" y="549"/>
                  </a:cubicBezTo>
                  <a:cubicBezTo>
                    <a:pt x="202" y="576"/>
                    <a:pt x="320" y="639"/>
                    <a:pt x="431" y="667"/>
                  </a:cubicBezTo>
                  <a:cubicBezTo>
                    <a:pt x="806" y="750"/>
                    <a:pt x="1445" y="812"/>
                    <a:pt x="2167" y="812"/>
                  </a:cubicBezTo>
                  <a:cubicBezTo>
                    <a:pt x="2751" y="812"/>
                    <a:pt x="3271" y="750"/>
                    <a:pt x="3646" y="694"/>
                  </a:cubicBezTo>
                  <a:cubicBezTo>
                    <a:pt x="3848" y="667"/>
                    <a:pt x="3994" y="639"/>
                    <a:pt x="4105" y="576"/>
                  </a:cubicBezTo>
                  <a:cubicBezTo>
                    <a:pt x="4167" y="576"/>
                    <a:pt x="4195" y="549"/>
                    <a:pt x="4251" y="521"/>
                  </a:cubicBezTo>
                  <a:cubicBezTo>
                    <a:pt x="4251" y="493"/>
                    <a:pt x="4278" y="493"/>
                    <a:pt x="4278" y="465"/>
                  </a:cubicBezTo>
                  <a:cubicBezTo>
                    <a:pt x="4313" y="465"/>
                    <a:pt x="4313" y="437"/>
                    <a:pt x="4313" y="403"/>
                  </a:cubicBezTo>
                  <a:cubicBezTo>
                    <a:pt x="4313" y="375"/>
                    <a:pt x="4313" y="347"/>
                    <a:pt x="4278" y="347"/>
                  </a:cubicBezTo>
                  <a:cubicBezTo>
                    <a:pt x="4251" y="319"/>
                    <a:pt x="4223" y="292"/>
                    <a:pt x="4195" y="264"/>
                  </a:cubicBezTo>
                  <a:cubicBezTo>
                    <a:pt x="4105" y="229"/>
                    <a:pt x="4021" y="174"/>
                    <a:pt x="3876" y="146"/>
                  </a:cubicBezTo>
                  <a:cubicBezTo>
                    <a:pt x="3501" y="56"/>
                    <a:pt x="2862" y="0"/>
                    <a:pt x="2167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121"/>
            <p:cNvSpPr/>
            <p:nvPr/>
          </p:nvSpPr>
          <p:spPr>
            <a:xfrm>
              <a:off x="43988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121"/>
            <p:cNvSpPr/>
            <p:nvPr/>
          </p:nvSpPr>
          <p:spPr>
            <a:xfrm>
              <a:off x="4397275" y="1892600"/>
              <a:ext cx="5250" cy="26075"/>
            </a:xfrm>
            <a:custGeom>
              <a:rect b="b" l="l" r="r" t="t"/>
              <a:pathLst>
                <a:path extrusionOk="0" h="1043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121"/>
            <p:cNvSpPr/>
            <p:nvPr/>
          </p:nvSpPr>
          <p:spPr>
            <a:xfrm>
              <a:off x="44038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121"/>
            <p:cNvSpPr/>
            <p:nvPr/>
          </p:nvSpPr>
          <p:spPr>
            <a:xfrm>
              <a:off x="4402500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121"/>
            <p:cNvSpPr/>
            <p:nvPr/>
          </p:nvSpPr>
          <p:spPr>
            <a:xfrm>
              <a:off x="44096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121"/>
            <p:cNvSpPr/>
            <p:nvPr/>
          </p:nvSpPr>
          <p:spPr>
            <a:xfrm>
              <a:off x="44082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121"/>
            <p:cNvSpPr/>
            <p:nvPr/>
          </p:nvSpPr>
          <p:spPr>
            <a:xfrm>
              <a:off x="44146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121"/>
            <p:cNvSpPr/>
            <p:nvPr/>
          </p:nvSpPr>
          <p:spPr>
            <a:xfrm>
              <a:off x="44132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121"/>
            <p:cNvSpPr/>
            <p:nvPr/>
          </p:nvSpPr>
          <p:spPr>
            <a:xfrm>
              <a:off x="44205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121"/>
            <p:cNvSpPr/>
            <p:nvPr/>
          </p:nvSpPr>
          <p:spPr>
            <a:xfrm>
              <a:off x="4418975" y="1892600"/>
              <a:ext cx="5250" cy="26075"/>
            </a:xfrm>
            <a:custGeom>
              <a:rect b="b" l="l" r="r" t="t"/>
              <a:pathLst>
                <a:path extrusionOk="0" h="1043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121"/>
            <p:cNvSpPr/>
            <p:nvPr/>
          </p:nvSpPr>
          <p:spPr>
            <a:xfrm>
              <a:off x="44255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121"/>
            <p:cNvSpPr/>
            <p:nvPr/>
          </p:nvSpPr>
          <p:spPr>
            <a:xfrm>
              <a:off x="4424200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121"/>
            <p:cNvSpPr/>
            <p:nvPr/>
          </p:nvSpPr>
          <p:spPr>
            <a:xfrm>
              <a:off x="44313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121"/>
            <p:cNvSpPr/>
            <p:nvPr/>
          </p:nvSpPr>
          <p:spPr>
            <a:xfrm>
              <a:off x="44299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121"/>
            <p:cNvSpPr/>
            <p:nvPr/>
          </p:nvSpPr>
          <p:spPr>
            <a:xfrm>
              <a:off x="44363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121"/>
            <p:cNvSpPr/>
            <p:nvPr/>
          </p:nvSpPr>
          <p:spPr>
            <a:xfrm>
              <a:off x="44349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121"/>
            <p:cNvSpPr/>
            <p:nvPr/>
          </p:nvSpPr>
          <p:spPr>
            <a:xfrm>
              <a:off x="44422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121"/>
            <p:cNvSpPr/>
            <p:nvPr/>
          </p:nvSpPr>
          <p:spPr>
            <a:xfrm>
              <a:off x="4440675" y="1892600"/>
              <a:ext cx="5250" cy="26075"/>
            </a:xfrm>
            <a:custGeom>
              <a:rect b="b" l="l" r="r" t="t"/>
              <a:pathLst>
                <a:path extrusionOk="0" h="1043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121"/>
            <p:cNvSpPr/>
            <p:nvPr/>
          </p:nvSpPr>
          <p:spPr>
            <a:xfrm>
              <a:off x="44472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121"/>
            <p:cNvSpPr/>
            <p:nvPr/>
          </p:nvSpPr>
          <p:spPr>
            <a:xfrm>
              <a:off x="4445900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121"/>
            <p:cNvSpPr/>
            <p:nvPr/>
          </p:nvSpPr>
          <p:spPr>
            <a:xfrm>
              <a:off x="44530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121"/>
            <p:cNvSpPr/>
            <p:nvPr/>
          </p:nvSpPr>
          <p:spPr>
            <a:xfrm>
              <a:off x="44516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121"/>
            <p:cNvSpPr/>
            <p:nvPr/>
          </p:nvSpPr>
          <p:spPr>
            <a:xfrm>
              <a:off x="44580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121"/>
            <p:cNvSpPr/>
            <p:nvPr/>
          </p:nvSpPr>
          <p:spPr>
            <a:xfrm>
              <a:off x="44566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121"/>
            <p:cNvSpPr/>
            <p:nvPr/>
          </p:nvSpPr>
          <p:spPr>
            <a:xfrm>
              <a:off x="44639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121"/>
            <p:cNvSpPr/>
            <p:nvPr/>
          </p:nvSpPr>
          <p:spPr>
            <a:xfrm>
              <a:off x="4462375" y="1892600"/>
              <a:ext cx="5250" cy="26075"/>
            </a:xfrm>
            <a:custGeom>
              <a:rect b="b" l="l" r="r" t="t"/>
              <a:pathLst>
                <a:path extrusionOk="0" h="1043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121"/>
            <p:cNvSpPr/>
            <p:nvPr/>
          </p:nvSpPr>
          <p:spPr>
            <a:xfrm>
              <a:off x="44689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121"/>
            <p:cNvSpPr/>
            <p:nvPr/>
          </p:nvSpPr>
          <p:spPr>
            <a:xfrm>
              <a:off x="4467600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121"/>
            <p:cNvSpPr/>
            <p:nvPr/>
          </p:nvSpPr>
          <p:spPr>
            <a:xfrm>
              <a:off x="4474700" y="1893975"/>
              <a:ext cx="2300" cy="23300"/>
            </a:xfrm>
            <a:custGeom>
              <a:rect b="b" l="l" r="r" t="t"/>
              <a:pathLst>
                <a:path extrusionOk="0" h="932" w="92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121"/>
            <p:cNvSpPr/>
            <p:nvPr/>
          </p:nvSpPr>
          <p:spPr>
            <a:xfrm>
              <a:off x="44733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121"/>
            <p:cNvSpPr/>
            <p:nvPr/>
          </p:nvSpPr>
          <p:spPr>
            <a:xfrm>
              <a:off x="4479750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121"/>
            <p:cNvSpPr/>
            <p:nvPr/>
          </p:nvSpPr>
          <p:spPr>
            <a:xfrm>
              <a:off x="4478350" y="1892600"/>
              <a:ext cx="5075" cy="26075"/>
            </a:xfrm>
            <a:custGeom>
              <a:rect b="b" l="l" r="r" t="t"/>
              <a:pathLst>
                <a:path extrusionOk="0" h="1043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121"/>
            <p:cNvSpPr/>
            <p:nvPr/>
          </p:nvSpPr>
          <p:spPr>
            <a:xfrm>
              <a:off x="4485650" y="1893975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121"/>
            <p:cNvSpPr/>
            <p:nvPr/>
          </p:nvSpPr>
          <p:spPr>
            <a:xfrm>
              <a:off x="4484075" y="1892600"/>
              <a:ext cx="5250" cy="26075"/>
            </a:xfrm>
            <a:custGeom>
              <a:rect b="b" l="l" r="r" t="t"/>
              <a:pathLst>
                <a:path extrusionOk="0" h="1043" w="210">
                  <a:moveTo>
                    <a:pt x="1" y="0"/>
                  </a:moveTo>
                  <a:lnTo>
                    <a:pt x="1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121"/>
            <p:cNvSpPr/>
            <p:nvPr/>
          </p:nvSpPr>
          <p:spPr>
            <a:xfrm>
              <a:off x="4490675" y="1893975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121"/>
            <p:cNvSpPr/>
            <p:nvPr/>
          </p:nvSpPr>
          <p:spPr>
            <a:xfrm>
              <a:off x="4489300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121"/>
            <p:cNvSpPr/>
            <p:nvPr/>
          </p:nvSpPr>
          <p:spPr>
            <a:xfrm>
              <a:off x="4496425" y="1893975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0" y="931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121"/>
            <p:cNvSpPr/>
            <p:nvPr/>
          </p:nvSpPr>
          <p:spPr>
            <a:xfrm>
              <a:off x="4495025" y="1892600"/>
              <a:ext cx="5050" cy="26075"/>
            </a:xfrm>
            <a:custGeom>
              <a:rect b="b" l="l" r="r" t="t"/>
              <a:pathLst>
                <a:path extrusionOk="0" h="1043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121"/>
            <p:cNvSpPr/>
            <p:nvPr/>
          </p:nvSpPr>
          <p:spPr>
            <a:xfrm>
              <a:off x="4410300" y="1888950"/>
              <a:ext cx="76775" cy="11650"/>
            </a:xfrm>
            <a:custGeom>
              <a:rect b="b" l="l" r="r" t="t"/>
              <a:pathLst>
                <a:path extrusionOk="0" h="466" w="3071">
                  <a:moveTo>
                    <a:pt x="1535" y="1"/>
                  </a:moveTo>
                  <a:cubicBezTo>
                    <a:pt x="667" y="1"/>
                    <a:pt x="1" y="119"/>
                    <a:pt x="1" y="230"/>
                  </a:cubicBezTo>
                  <a:cubicBezTo>
                    <a:pt x="1" y="348"/>
                    <a:pt x="667" y="466"/>
                    <a:pt x="1535" y="466"/>
                  </a:cubicBezTo>
                  <a:cubicBezTo>
                    <a:pt x="2376" y="466"/>
                    <a:pt x="3070" y="348"/>
                    <a:pt x="3070" y="230"/>
                  </a:cubicBezTo>
                  <a:cubicBezTo>
                    <a:pt x="3070" y="119"/>
                    <a:pt x="2376" y="1"/>
                    <a:pt x="15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121"/>
            <p:cNvSpPr/>
            <p:nvPr/>
          </p:nvSpPr>
          <p:spPr>
            <a:xfrm>
              <a:off x="4555100" y="2012725"/>
              <a:ext cx="129525" cy="31100"/>
            </a:xfrm>
            <a:custGeom>
              <a:rect b="b" l="l" r="r" t="t"/>
              <a:pathLst>
                <a:path extrusionOk="0" h="1244" w="5181">
                  <a:moveTo>
                    <a:pt x="2576" y="1"/>
                  </a:moveTo>
                  <a:cubicBezTo>
                    <a:pt x="1153" y="1"/>
                    <a:pt x="0" y="285"/>
                    <a:pt x="0" y="633"/>
                  </a:cubicBezTo>
                  <a:cubicBezTo>
                    <a:pt x="0" y="980"/>
                    <a:pt x="1153" y="1244"/>
                    <a:pt x="2576" y="1244"/>
                  </a:cubicBezTo>
                  <a:cubicBezTo>
                    <a:pt x="4021" y="1244"/>
                    <a:pt x="5180" y="980"/>
                    <a:pt x="5180" y="633"/>
                  </a:cubicBezTo>
                  <a:cubicBezTo>
                    <a:pt x="5180" y="285"/>
                    <a:pt x="4021" y="1"/>
                    <a:pt x="2576" y="1"/>
                  </a:cubicBezTo>
                  <a:close/>
                </a:path>
              </a:pathLst>
            </a:custGeom>
            <a:solidFill>
              <a:srgbClr val="F0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121"/>
            <p:cNvSpPr/>
            <p:nvPr/>
          </p:nvSpPr>
          <p:spPr>
            <a:xfrm>
              <a:off x="4567425" y="2012725"/>
              <a:ext cx="104875" cy="20875"/>
            </a:xfrm>
            <a:custGeom>
              <a:rect b="b" l="l" r="r" t="t"/>
              <a:pathLst>
                <a:path extrusionOk="0" h="835" w="4195">
                  <a:moveTo>
                    <a:pt x="0" y="1"/>
                  </a:moveTo>
                  <a:lnTo>
                    <a:pt x="0" y="487"/>
                  </a:lnTo>
                  <a:cubicBezTo>
                    <a:pt x="0" y="695"/>
                    <a:pt x="951" y="834"/>
                    <a:pt x="2083" y="834"/>
                  </a:cubicBezTo>
                  <a:cubicBezTo>
                    <a:pt x="3236" y="834"/>
                    <a:pt x="4194" y="695"/>
                    <a:pt x="4194" y="487"/>
                  </a:cubicBezTo>
                  <a:lnTo>
                    <a:pt x="4194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121"/>
            <p:cNvSpPr/>
            <p:nvPr/>
          </p:nvSpPr>
          <p:spPr>
            <a:xfrm>
              <a:off x="4567425" y="2012725"/>
              <a:ext cx="104875" cy="10800"/>
            </a:xfrm>
            <a:custGeom>
              <a:rect b="b" l="l" r="r" t="t"/>
              <a:pathLst>
                <a:path extrusionOk="0" h="432" w="4195">
                  <a:moveTo>
                    <a:pt x="0" y="1"/>
                  </a:moveTo>
                  <a:lnTo>
                    <a:pt x="0" y="112"/>
                  </a:lnTo>
                  <a:cubicBezTo>
                    <a:pt x="202" y="285"/>
                    <a:pt x="1070" y="431"/>
                    <a:pt x="2083" y="431"/>
                  </a:cubicBezTo>
                  <a:cubicBezTo>
                    <a:pt x="3125" y="431"/>
                    <a:pt x="3993" y="285"/>
                    <a:pt x="4194" y="112"/>
                  </a:cubicBezTo>
                  <a:lnTo>
                    <a:pt x="41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121"/>
            <p:cNvSpPr/>
            <p:nvPr/>
          </p:nvSpPr>
          <p:spPr>
            <a:xfrm>
              <a:off x="4567425" y="2004750"/>
              <a:ext cx="104875" cy="16675"/>
            </a:xfrm>
            <a:custGeom>
              <a:rect b="b" l="l" r="r" t="t"/>
              <a:pathLst>
                <a:path extrusionOk="0" h="667" w="4195">
                  <a:moveTo>
                    <a:pt x="2083" y="0"/>
                  </a:moveTo>
                  <a:cubicBezTo>
                    <a:pt x="951" y="0"/>
                    <a:pt x="0" y="146"/>
                    <a:pt x="0" y="320"/>
                  </a:cubicBezTo>
                  <a:cubicBezTo>
                    <a:pt x="0" y="521"/>
                    <a:pt x="951" y="667"/>
                    <a:pt x="2083" y="667"/>
                  </a:cubicBezTo>
                  <a:cubicBezTo>
                    <a:pt x="3236" y="667"/>
                    <a:pt x="4194" y="521"/>
                    <a:pt x="4194" y="320"/>
                  </a:cubicBezTo>
                  <a:cubicBezTo>
                    <a:pt x="4194" y="146"/>
                    <a:pt x="3236" y="0"/>
                    <a:pt x="2083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121"/>
            <p:cNvSpPr/>
            <p:nvPr/>
          </p:nvSpPr>
          <p:spPr>
            <a:xfrm>
              <a:off x="4565850" y="2003175"/>
              <a:ext cx="107825" cy="19650"/>
            </a:xfrm>
            <a:custGeom>
              <a:rect b="b" l="l" r="r" t="t"/>
              <a:pathLst>
                <a:path extrusionOk="0" h="786" w="4313">
                  <a:moveTo>
                    <a:pt x="2146" y="119"/>
                  </a:moveTo>
                  <a:cubicBezTo>
                    <a:pt x="2723" y="119"/>
                    <a:pt x="3244" y="147"/>
                    <a:pt x="3619" y="209"/>
                  </a:cubicBezTo>
                  <a:cubicBezTo>
                    <a:pt x="3820" y="237"/>
                    <a:pt x="3966" y="265"/>
                    <a:pt x="4056" y="320"/>
                  </a:cubicBezTo>
                  <a:cubicBezTo>
                    <a:pt x="4112" y="320"/>
                    <a:pt x="4139" y="348"/>
                    <a:pt x="4167" y="383"/>
                  </a:cubicBezTo>
                  <a:lnTo>
                    <a:pt x="4195" y="383"/>
                  </a:lnTo>
                  <a:cubicBezTo>
                    <a:pt x="4195" y="383"/>
                    <a:pt x="4167" y="411"/>
                    <a:pt x="4139" y="438"/>
                  </a:cubicBezTo>
                  <a:cubicBezTo>
                    <a:pt x="4112" y="466"/>
                    <a:pt x="4021" y="494"/>
                    <a:pt x="3910" y="522"/>
                  </a:cubicBezTo>
                  <a:cubicBezTo>
                    <a:pt x="3535" y="612"/>
                    <a:pt x="2896" y="667"/>
                    <a:pt x="2146" y="667"/>
                  </a:cubicBezTo>
                  <a:cubicBezTo>
                    <a:pt x="1591" y="667"/>
                    <a:pt x="1070" y="640"/>
                    <a:pt x="695" y="584"/>
                  </a:cubicBezTo>
                  <a:cubicBezTo>
                    <a:pt x="494" y="556"/>
                    <a:pt x="348" y="494"/>
                    <a:pt x="265" y="466"/>
                  </a:cubicBezTo>
                  <a:cubicBezTo>
                    <a:pt x="202" y="438"/>
                    <a:pt x="174" y="438"/>
                    <a:pt x="146" y="411"/>
                  </a:cubicBezTo>
                  <a:lnTo>
                    <a:pt x="119" y="383"/>
                  </a:lnTo>
                  <a:cubicBezTo>
                    <a:pt x="119" y="383"/>
                    <a:pt x="146" y="383"/>
                    <a:pt x="146" y="348"/>
                  </a:cubicBezTo>
                  <a:cubicBezTo>
                    <a:pt x="202" y="320"/>
                    <a:pt x="292" y="292"/>
                    <a:pt x="410" y="265"/>
                  </a:cubicBezTo>
                  <a:cubicBezTo>
                    <a:pt x="785" y="174"/>
                    <a:pt x="1417" y="119"/>
                    <a:pt x="2146" y="119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36"/>
                    <a:pt x="667" y="91"/>
                  </a:cubicBezTo>
                  <a:cubicBezTo>
                    <a:pt x="466" y="119"/>
                    <a:pt x="320" y="174"/>
                    <a:pt x="202" y="209"/>
                  </a:cubicBezTo>
                  <a:cubicBezTo>
                    <a:pt x="146" y="237"/>
                    <a:pt x="119" y="265"/>
                    <a:pt x="63" y="265"/>
                  </a:cubicBezTo>
                  <a:cubicBezTo>
                    <a:pt x="63" y="292"/>
                    <a:pt x="28" y="292"/>
                    <a:pt x="28" y="320"/>
                  </a:cubicBezTo>
                  <a:cubicBezTo>
                    <a:pt x="28" y="348"/>
                    <a:pt x="1" y="383"/>
                    <a:pt x="1" y="383"/>
                  </a:cubicBezTo>
                  <a:cubicBezTo>
                    <a:pt x="1" y="411"/>
                    <a:pt x="28" y="438"/>
                    <a:pt x="28" y="466"/>
                  </a:cubicBezTo>
                  <a:cubicBezTo>
                    <a:pt x="63" y="494"/>
                    <a:pt x="91" y="522"/>
                    <a:pt x="119" y="522"/>
                  </a:cubicBezTo>
                  <a:cubicBezTo>
                    <a:pt x="202" y="584"/>
                    <a:pt x="292" y="612"/>
                    <a:pt x="438" y="640"/>
                  </a:cubicBezTo>
                  <a:cubicBezTo>
                    <a:pt x="813" y="730"/>
                    <a:pt x="1452" y="785"/>
                    <a:pt x="2146" y="785"/>
                  </a:cubicBezTo>
                  <a:cubicBezTo>
                    <a:pt x="2751" y="785"/>
                    <a:pt x="3271" y="758"/>
                    <a:pt x="3646" y="695"/>
                  </a:cubicBezTo>
                  <a:cubicBezTo>
                    <a:pt x="3848" y="640"/>
                    <a:pt x="3994" y="612"/>
                    <a:pt x="4112" y="584"/>
                  </a:cubicBezTo>
                  <a:cubicBezTo>
                    <a:pt x="4167" y="556"/>
                    <a:pt x="4195" y="522"/>
                    <a:pt x="4257" y="494"/>
                  </a:cubicBezTo>
                  <a:lnTo>
                    <a:pt x="4285" y="466"/>
                  </a:lnTo>
                  <a:cubicBezTo>
                    <a:pt x="4285" y="438"/>
                    <a:pt x="4313" y="411"/>
                    <a:pt x="4313" y="383"/>
                  </a:cubicBezTo>
                  <a:cubicBezTo>
                    <a:pt x="4313" y="383"/>
                    <a:pt x="4285" y="348"/>
                    <a:pt x="4285" y="320"/>
                  </a:cubicBezTo>
                  <a:cubicBezTo>
                    <a:pt x="4257" y="292"/>
                    <a:pt x="4230" y="265"/>
                    <a:pt x="4195" y="237"/>
                  </a:cubicBezTo>
                  <a:cubicBezTo>
                    <a:pt x="4112" y="209"/>
                    <a:pt x="4021" y="174"/>
                    <a:pt x="3882" y="147"/>
                  </a:cubicBezTo>
                  <a:cubicBezTo>
                    <a:pt x="3500" y="63"/>
                    <a:pt x="2869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121"/>
            <p:cNvSpPr/>
            <p:nvPr/>
          </p:nvSpPr>
          <p:spPr>
            <a:xfrm>
              <a:off x="45702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121"/>
            <p:cNvSpPr/>
            <p:nvPr/>
          </p:nvSpPr>
          <p:spPr>
            <a:xfrm>
              <a:off x="45688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121"/>
            <p:cNvSpPr/>
            <p:nvPr/>
          </p:nvSpPr>
          <p:spPr>
            <a:xfrm>
              <a:off x="45752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121"/>
            <p:cNvSpPr/>
            <p:nvPr/>
          </p:nvSpPr>
          <p:spPr>
            <a:xfrm>
              <a:off x="45738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121"/>
            <p:cNvSpPr/>
            <p:nvPr/>
          </p:nvSpPr>
          <p:spPr>
            <a:xfrm>
              <a:off x="45811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121"/>
            <p:cNvSpPr/>
            <p:nvPr/>
          </p:nvSpPr>
          <p:spPr>
            <a:xfrm>
              <a:off x="457957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121"/>
            <p:cNvSpPr/>
            <p:nvPr/>
          </p:nvSpPr>
          <p:spPr>
            <a:xfrm>
              <a:off x="45861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121"/>
            <p:cNvSpPr/>
            <p:nvPr/>
          </p:nvSpPr>
          <p:spPr>
            <a:xfrm>
              <a:off x="45847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121"/>
            <p:cNvSpPr/>
            <p:nvPr/>
          </p:nvSpPr>
          <p:spPr>
            <a:xfrm>
              <a:off x="45919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121"/>
            <p:cNvSpPr/>
            <p:nvPr/>
          </p:nvSpPr>
          <p:spPr>
            <a:xfrm>
              <a:off x="45905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121"/>
            <p:cNvSpPr/>
            <p:nvPr/>
          </p:nvSpPr>
          <p:spPr>
            <a:xfrm>
              <a:off x="45969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121"/>
            <p:cNvSpPr/>
            <p:nvPr/>
          </p:nvSpPr>
          <p:spPr>
            <a:xfrm>
              <a:off x="45955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121"/>
            <p:cNvSpPr/>
            <p:nvPr/>
          </p:nvSpPr>
          <p:spPr>
            <a:xfrm>
              <a:off x="46028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121"/>
            <p:cNvSpPr/>
            <p:nvPr/>
          </p:nvSpPr>
          <p:spPr>
            <a:xfrm>
              <a:off x="460127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121"/>
            <p:cNvSpPr/>
            <p:nvPr/>
          </p:nvSpPr>
          <p:spPr>
            <a:xfrm>
              <a:off x="46078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121"/>
            <p:cNvSpPr/>
            <p:nvPr/>
          </p:nvSpPr>
          <p:spPr>
            <a:xfrm>
              <a:off x="46064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121"/>
            <p:cNvSpPr/>
            <p:nvPr/>
          </p:nvSpPr>
          <p:spPr>
            <a:xfrm>
              <a:off x="46136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121"/>
            <p:cNvSpPr/>
            <p:nvPr/>
          </p:nvSpPr>
          <p:spPr>
            <a:xfrm>
              <a:off x="46122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121"/>
            <p:cNvSpPr/>
            <p:nvPr/>
          </p:nvSpPr>
          <p:spPr>
            <a:xfrm>
              <a:off x="46186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121"/>
            <p:cNvSpPr/>
            <p:nvPr/>
          </p:nvSpPr>
          <p:spPr>
            <a:xfrm>
              <a:off x="46172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121"/>
            <p:cNvSpPr/>
            <p:nvPr/>
          </p:nvSpPr>
          <p:spPr>
            <a:xfrm>
              <a:off x="46245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121"/>
            <p:cNvSpPr/>
            <p:nvPr/>
          </p:nvSpPr>
          <p:spPr>
            <a:xfrm>
              <a:off x="4622975" y="2010475"/>
              <a:ext cx="5225" cy="26750"/>
            </a:xfrm>
            <a:custGeom>
              <a:rect b="b" l="l" r="r" t="t"/>
              <a:pathLst>
                <a:path extrusionOk="0" h="1070" w="209">
                  <a:moveTo>
                    <a:pt x="0" y="0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4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121"/>
            <p:cNvSpPr/>
            <p:nvPr/>
          </p:nvSpPr>
          <p:spPr>
            <a:xfrm>
              <a:off x="46295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121"/>
            <p:cNvSpPr/>
            <p:nvPr/>
          </p:nvSpPr>
          <p:spPr>
            <a:xfrm>
              <a:off x="46281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121"/>
            <p:cNvSpPr/>
            <p:nvPr/>
          </p:nvSpPr>
          <p:spPr>
            <a:xfrm>
              <a:off x="46346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121"/>
            <p:cNvSpPr/>
            <p:nvPr/>
          </p:nvSpPr>
          <p:spPr>
            <a:xfrm>
              <a:off x="46332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121"/>
            <p:cNvSpPr/>
            <p:nvPr/>
          </p:nvSpPr>
          <p:spPr>
            <a:xfrm>
              <a:off x="46403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121"/>
            <p:cNvSpPr/>
            <p:nvPr/>
          </p:nvSpPr>
          <p:spPr>
            <a:xfrm>
              <a:off x="46389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4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121"/>
            <p:cNvSpPr/>
            <p:nvPr/>
          </p:nvSpPr>
          <p:spPr>
            <a:xfrm>
              <a:off x="4645525" y="2011875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8"/>
                  </a:lnTo>
                  <a:lnTo>
                    <a:pt x="84" y="958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121"/>
            <p:cNvSpPr/>
            <p:nvPr/>
          </p:nvSpPr>
          <p:spPr>
            <a:xfrm>
              <a:off x="46439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121"/>
            <p:cNvSpPr/>
            <p:nvPr/>
          </p:nvSpPr>
          <p:spPr>
            <a:xfrm>
              <a:off x="4651275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121"/>
            <p:cNvSpPr/>
            <p:nvPr/>
          </p:nvSpPr>
          <p:spPr>
            <a:xfrm>
              <a:off x="46498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121"/>
            <p:cNvSpPr/>
            <p:nvPr/>
          </p:nvSpPr>
          <p:spPr>
            <a:xfrm>
              <a:off x="4656300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121"/>
            <p:cNvSpPr/>
            <p:nvPr/>
          </p:nvSpPr>
          <p:spPr>
            <a:xfrm>
              <a:off x="4654900" y="2010475"/>
              <a:ext cx="5075" cy="26750"/>
            </a:xfrm>
            <a:custGeom>
              <a:rect b="b" l="l" r="r" t="t"/>
              <a:pathLst>
                <a:path extrusionOk="0" h="1070" w="203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121"/>
            <p:cNvSpPr/>
            <p:nvPr/>
          </p:nvSpPr>
          <p:spPr>
            <a:xfrm>
              <a:off x="4662025" y="2011875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8"/>
                  </a:lnTo>
                  <a:lnTo>
                    <a:pt x="91" y="958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121"/>
            <p:cNvSpPr/>
            <p:nvPr/>
          </p:nvSpPr>
          <p:spPr>
            <a:xfrm>
              <a:off x="4660650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0" y="0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121"/>
            <p:cNvSpPr/>
            <p:nvPr/>
          </p:nvSpPr>
          <p:spPr>
            <a:xfrm>
              <a:off x="4667250" y="2011875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8"/>
                  </a:lnTo>
                  <a:lnTo>
                    <a:pt x="83" y="958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121"/>
            <p:cNvSpPr/>
            <p:nvPr/>
          </p:nvSpPr>
          <p:spPr>
            <a:xfrm>
              <a:off x="4665675" y="2010475"/>
              <a:ext cx="5050" cy="26750"/>
            </a:xfrm>
            <a:custGeom>
              <a:rect b="b" l="l" r="r" t="t"/>
              <a:pathLst>
                <a:path extrusionOk="0" h="1070" w="202">
                  <a:moveTo>
                    <a:pt x="1" y="0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121"/>
            <p:cNvSpPr/>
            <p:nvPr/>
          </p:nvSpPr>
          <p:spPr>
            <a:xfrm>
              <a:off x="4581825" y="2006825"/>
              <a:ext cx="75900" cy="11650"/>
            </a:xfrm>
            <a:custGeom>
              <a:rect b="b" l="l" r="r" t="t"/>
              <a:pathLst>
                <a:path extrusionOk="0" h="466" w="3036">
                  <a:moveTo>
                    <a:pt x="1507" y="1"/>
                  </a:moveTo>
                  <a:cubicBezTo>
                    <a:pt x="667" y="1"/>
                    <a:pt x="1" y="119"/>
                    <a:pt x="1" y="237"/>
                  </a:cubicBezTo>
                  <a:cubicBezTo>
                    <a:pt x="1" y="376"/>
                    <a:pt x="667" y="466"/>
                    <a:pt x="1507" y="466"/>
                  </a:cubicBezTo>
                  <a:cubicBezTo>
                    <a:pt x="2375" y="466"/>
                    <a:pt x="3035" y="376"/>
                    <a:pt x="3035" y="237"/>
                  </a:cubicBezTo>
                  <a:cubicBezTo>
                    <a:pt x="3035" y="119"/>
                    <a:pt x="2375" y="1"/>
                    <a:pt x="1507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121"/>
            <p:cNvSpPr/>
            <p:nvPr/>
          </p:nvSpPr>
          <p:spPr>
            <a:xfrm>
              <a:off x="4567425" y="1993125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0" y="0"/>
                  </a:moveTo>
                  <a:lnTo>
                    <a:pt x="0" y="493"/>
                  </a:lnTo>
                  <a:cubicBezTo>
                    <a:pt x="0" y="667"/>
                    <a:pt x="951" y="840"/>
                    <a:pt x="2083" y="840"/>
                  </a:cubicBezTo>
                  <a:cubicBezTo>
                    <a:pt x="3236" y="840"/>
                    <a:pt x="4194" y="667"/>
                    <a:pt x="4194" y="493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121"/>
            <p:cNvSpPr/>
            <p:nvPr/>
          </p:nvSpPr>
          <p:spPr>
            <a:xfrm>
              <a:off x="4567425" y="1993125"/>
              <a:ext cx="104875" cy="10075"/>
            </a:xfrm>
            <a:custGeom>
              <a:rect b="b" l="l" r="r" t="t"/>
              <a:pathLst>
                <a:path extrusionOk="0" h="403" w="4195">
                  <a:moveTo>
                    <a:pt x="0" y="0"/>
                  </a:moveTo>
                  <a:lnTo>
                    <a:pt x="0" y="118"/>
                  </a:lnTo>
                  <a:cubicBezTo>
                    <a:pt x="202" y="292"/>
                    <a:pt x="1070" y="403"/>
                    <a:pt x="2083" y="403"/>
                  </a:cubicBezTo>
                  <a:cubicBezTo>
                    <a:pt x="3125" y="403"/>
                    <a:pt x="3993" y="292"/>
                    <a:pt x="4194" y="118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121"/>
            <p:cNvSpPr/>
            <p:nvPr/>
          </p:nvSpPr>
          <p:spPr>
            <a:xfrm>
              <a:off x="4567425" y="198512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083" y="1"/>
                  </a:moveTo>
                  <a:cubicBezTo>
                    <a:pt x="951" y="1"/>
                    <a:pt x="0" y="146"/>
                    <a:pt x="0" y="320"/>
                  </a:cubicBezTo>
                  <a:cubicBezTo>
                    <a:pt x="0" y="521"/>
                    <a:pt x="951" y="667"/>
                    <a:pt x="2083" y="667"/>
                  </a:cubicBezTo>
                  <a:cubicBezTo>
                    <a:pt x="3236" y="667"/>
                    <a:pt x="4194" y="521"/>
                    <a:pt x="4194" y="320"/>
                  </a:cubicBezTo>
                  <a:cubicBezTo>
                    <a:pt x="4194" y="146"/>
                    <a:pt x="3236" y="1"/>
                    <a:pt x="2083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121"/>
            <p:cNvSpPr/>
            <p:nvPr/>
          </p:nvSpPr>
          <p:spPr>
            <a:xfrm>
              <a:off x="4565850" y="1983750"/>
              <a:ext cx="107825" cy="19450"/>
            </a:xfrm>
            <a:custGeom>
              <a:rect b="b" l="l" r="r" t="t"/>
              <a:pathLst>
                <a:path extrusionOk="0" h="778" w="4313">
                  <a:moveTo>
                    <a:pt x="2146" y="118"/>
                  </a:moveTo>
                  <a:cubicBezTo>
                    <a:pt x="2723" y="118"/>
                    <a:pt x="3244" y="146"/>
                    <a:pt x="3619" y="201"/>
                  </a:cubicBezTo>
                  <a:cubicBezTo>
                    <a:pt x="3820" y="229"/>
                    <a:pt x="3966" y="257"/>
                    <a:pt x="4056" y="292"/>
                  </a:cubicBezTo>
                  <a:cubicBezTo>
                    <a:pt x="4112" y="320"/>
                    <a:pt x="4139" y="347"/>
                    <a:pt x="4167" y="347"/>
                  </a:cubicBezTo>
                  <a:lnTo>
                    <a:pt x="4195" y="375"/>
                  </a:lnTo>
                  <a:cubicBezTo>
                    <a:pt x="4195" y="375"/>
                    <a:pt x="4167" y="403"/>
                    <a:pt x="4139" y="403"/>
                  </a:cubicBezTo>
                  <a:cubicBezTo>
                    <a:pt x="4112" y="431"/>
                    <a:pt x="4021" y="493"/>
                    <a:pt x="3910" y="521"/>
                  </a:cubicBezTo>
                  <a:cubicBezTo>
                    <a:pt x="3535" y="604"/>
                    <a:pt x="2896" y="667"/>
                    <a:pt x="2146" y="667"/>
                  </a:cubicBezTo>
                  <a:cubicBezTo>
                    <a:pt x="1591" y="667"/>
                    <a:pt x="1070" y="604"/>
                    <a:pt x="695" y="549"/>
                  </a:cubicBezTo>
                  <a:cubicBezTo>
                    <a:pt x="494" y="521"/>
                    <a:pt x="348" y="493"/>
                    <a:pt x="265" y="465"/>
                  </a:cubicBezTo>
                  <a:cubicBezTo>
                    <a:pt x="202" y="431"/>
                    <a:pt x="174" y="403"/>
                    <a:pt x="146" y="403"/>
                  </a:cubicBezTo>
                  <a:lnTo>
                    <a:pt x="119" y="375"/>
                  </a:lnTo>
                  <a:cubicBezTo>
                    <a:pt x="119" y="375"/>
                    <a:pt x="146" y="375"/>
                    <a:pt x="146" y="347"/>
                  </a:cubicBezTo>
                  <a:cubicBezTo>
                    <a:pt x="202" y="320"/>
                    <a:pt x="292" y="292"/>
                    <a:pt x="410" y="257"/>
                  </a:cubicBezTo>
                  <a:cubicBezTo>
                    <a:pt x="785" y="174"/>
                    <a:pt x="1417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83"/>
                  </a:cubicBezTo>
                  <a:cubicBezTo>
                    <a:pt x="466" y="118"/>
                    <a:pt x="320" y="146"/>
                    <a:pt x="202" y="201"/>
                  </a:cubicBezTo>
                  <a:cubicBezTo>
                    <a:pt x="146" y="229"/>
                    <a:pt x="119" y="229"/>
                    <a:pt x="63" y="257"/>
                  </a:cubicBezTo>
                  <a:cubicBezTo>
                    <a:pt x="63" y="292"/>
                    <a:pt x="28" y="292"/>
                    <a:pt x="28" y="320"/>
                  </a:cubicBezTo>
                  <a:cubicBezTo>
                    <a:pt x="28" y="347"/>
                    <a:pt x="1" y="347"/>
                    <a:pt x="1" y="375"/>
                  </a:cubicBezTo>
                  <a:cubicBezTo>
                    <a:pt x="1" y="403"/>
                    <a:pt x="28" y="431"/>
                    <a:pt x="28" y="431"/>
                  </a:cubicBezTo>
                  <a:cubicBezTo>
                    <a:pt x="63" y="493"/>
                    <a:pt x="91" y="493"/>
                    <a:pt x="119" y="521"/>
                  </a:cubicBezTo>
                  <a:cubicBezTo>
                    <a:pt x="202" y="576"/>
                    <a:pt x="292" y="604"/>
                    <a:pt x="438" y="639"/>
                  </a:cubicBezTo>
                  <a:cubicBezTo>
                    <a:pt x="813" y="722"/>
                    <a:pt x="1452" y="778"/>
                    <a:pt x="2146" y="778"/>
                  </a:cubicBezTo>
                  <a:cubicBezTo>
                    <a:pt x="2751" y="778"/>
                    <a:pt x="3271" y="722"/>
                    <a:pt x="3646" y="667"/>
                  </a:cubicBezTo>
                  <a:cubicBezTo>
                    <a:pt x="3848" y="639"/>
                    <a:pt x="3994" y="604"/>
                    <a:pt x="4112" y="576"/>
                  </a:cubicBezTo>
                  <a:cubicBezTo>
                    <a:pt x="4167" y="549"/>
                    <a:pt x="4195" y="521"/>
                    <a:pt x="4257" y="493"/>
                  </a:cubicBezTo>
                  <a:cubicBezTo>
                    <a:pt x="4257" y="493"/>
                    <a:pt x="4285" y="465"/>
                    <a:pt x="4285" y="431"/>
                  </a:cubicBezTo>
                  <a:cubicBezTo>
                    <a:pt x="4285" y="431"/>
                    <a:pt x="4313" y="403"/>
                    <a:pt x="4313" y="375"/>
                  </a:cubicBezTo>
                  <a:cubicBezTo>
                    <a:pt x="4313" y="347"/>
                    <a:pt x="4285" y="347"/>
                    <a:pt x="4285" y="320"/>
                  </a:cubicBezTo>
                  <a:cubicBezTo>
                    <a:pt x="4257" y="292"/>
                    <a:pt x="4230" y="257"/>
                    <a:pt x="4195" y="229"/>
                  </a:cubicBezTo>
                  <a:cubicBezTo>
                    <a:pt x="4112" y="201"/>
                    <a:pt x="4021" y="174"/>
                    <a:pt x="3882" y="146"/>
                  </a:cubicBezTo>
                  <a:cubicBezTo>
                    <a:pt x="3500" y="56"/>
                    <a:pt x="2869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121"/>
            <p:cNvSpPr/>
            <p:nvPr/>
          </p:nvSpPr>
          <p:spPr>
            <a:xfrm>
              <a:off x="45702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121"/>
            <p:cNvSpPr/>
            <p:nvPr/>
          </p:nvSpPr>
          <p:spPr>
            <a:xfrm>
              <a:off x="45688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121"/>
            <p:cNvSpPr/>
            <p:nvPr/>
          </p:nvSpPr>
          <p:spPr>
            <a:xfrm>
              <a:off x="45752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121"/>
            <p:cNvSpPr/>
            <p:nvPr/>
          </p:nvSpPr>
          <p:spPr>
            <a:xfrm>
              <a:off x="45738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121"/>
            <p:cNvSpPr/>
            <p:nvPr/>
          </p:nvSpPr>
          <p:spPr>
            <a:xfrm>
              <a:off x="45811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121"/>
            <p:cNvSpPr/>
            <p:nvPr/>
          </p:nvSpPr>
          <p:spPr>
            <a:xfrm>
              <a:off x="457957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121"/>
            <p:cNvSpPr/>
            <p:nvPr/>
          </p:nvSpPr>
          <p:spPr>
            <a:xfrm>
              <a:off x="45861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121"/>
            <p:cNvSpPr/>
            <p:nvPr/>
          </p:nvSpPr>
          <p:spPr>
            <a:xfrm>
              <a:off x="45847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121"/>
            <p:cNvSpPr/>
            <p:nvPr/>
          </p:nvSpPr>
          <p:spPr>
            <a:xfrm>
              <a:off x="45919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121"/>
            <p:cNvSpPr/>
            <p:nvPr/>
          </p:nvSpPr>
          <p:spPr>
            <a:xfrm>
              <a:off x="45905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121"/>
            <p:cNvSpPr/>
            <p:nvPr/>
          </p:nvSpPr>
          <p:spPr>
            <a:xfrm>
              <a:off x="45969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121"/>
            <p:cNvSpPr/>
            <p:nvPr/>
          </p:nvSpPr>
          <p:spPr>
            <a:xfrm>
              <a:off x="45955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121"/>
            <p:cNvSpPr/>
            <p:nvPr/>
          </p:nvSpPr>
          <p:spPr>
            <a:xfrm>
              <a:off x="46028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121"/>
            <p:cNvSpPr/>
            <p:nvPr/>
          </p:nvSpPr>
          <p:spPr>
            <a:xfrm>
              <a:off x="460127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121"/>
            <p:cNvSpPr/>
            <p:nvPr/>
          </p:nvSpPr>
          <p:spPr>
            <a:xfrm>
              <a:off x="46078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121"/>
            <p:cNvSpPr/>
            <p:nvPr/>
          </p:nvSpPr>
          <p:spPr>
            <a:xfrm>
              <a:off x="46064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121"/>
            <p:cNvSpPr/>
            <p:nvPr/>
          </p:nvSpPr>
          <p:spPr>
            <a:xfrm>
              <a:off x="46136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121"/>
            <p:cNvSpPr/>
            <p:nvPr/>
          </p:nvSpPr>
          <p:spPr>
            <a:xfrm>
              <a:off x="46122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121"/>
            <p:cNvSpPr/>
            <p:nvPr/>
          </p:nvSpPr>
          <p:spPr>
            <a:xfrm>
              <a:off x="46186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121"/>
            <p:cNvSpPr/>
            <p:nvPr/>
          </p:nvSpPr>
          <p:spPr>
            <a:xfrm>
              <a:off x="46172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121"/>
            <p:cNvSpPr/>
            <p:nvPr/>
          </p:nvSpPr>
          <p:spPr>
            <a:xfrm>
              <a:off x="46245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121"/>
            <p:cNvSpPr/>
            <p:nvPr/>
          </p:nvSpPr>
          <p:spPr>
            <a:xfrm>
              <a:off x="4622975" y="1991025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0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121"/>
            <p:cNvSpPr/>
            <p:nvPr/>
          </p:nvSpPr>
          <p:spPr>
            <a:xfrm>
              <a:off x="46295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121"/>
            <p:cNvSpPr/>
            <p:nvPr/>
          </p:nvSpPr>
          <p:spPr>
            <a:xfrm>
              <a:off x="46281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121"/>
            <p:cNvSpPr/>
            <p:nvPr/>
          </p:nvSpPr>
          <p:spPr>
            <a:xfrm>
              <a:off x="46346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121"/>
            <p:cNvSpPr/>
            <p:nvPr/>
          </p:nvSpPr>
          <p:spPr>
            <a:xfrm>
              <a:off x="46332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121"/>
            <p:cNvSpPr/>
            <p:nvPr/>
          </p:nvSpPr>
          <p:spPr>
            <a:xfrm>
              <a:off x="46403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121"/>
            <p:cNvSpPr/>
            <p:nvPr/>
          </p:nvSpPr>
          <p:spPr>
            <a:xfrm>
              <a:off x="46389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08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121"/>
            <p:cNvSpPr/>
            <p:nvPr/>
          </p:nvSpPr>
          <p:spPr>
            <a:xfrm>
              <a:off x="4645525" y="199242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2"/>
                  </a:lnTo>
                  <a:lnTo>
                    <a:pt x="84" y="95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121"/>
            <p:cNvSpPr/>
            <p:nvPr/>
          </p:nvSpPr>
          <p:spPr>
            <a:xfrm>
              <a:off x="46439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121"/>
            <p:cNvSpPr/>
            <p:nvPr/>
          </p:nvSpPr>
          <p:spPr>
            <a:xfrm>
              <a:off x="4651275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121"/>
            <p:cNvSpPr/>
            <p:nvPr/>
          </p:nvSpPr>
          <p:spPr>
            <a:xfrm>
              <a:off x="46498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121"/>
            <p:cNvSpPr/>
            <p:nvPr/>
          </p:nvSpPr>
          <p:spPr>
            <a:xfrm>
              <a:off x="4656300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121"/>
            <p:cNvSpPr/>
            <p:nvPr/>
          </p:nvSpPr>
          <p:spPr>
            <a:xfrm>
              <a:off x="4654900" y="1991025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121"/>
            <p:cNvSpPr/>
            <p:nvPr/>
          </p:nvSpPr>
          <p:spPr>
            <a:xfrm>
              <a:off x="4662025" y="199242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2"/>
                  </a:lnTo>
                  <a:lnTo>
                    <a:pt x="91" y="9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121"/>
            <p:cNvSpPr/>
            <p:nvPr/>
          </p:nvSpPr>
          <p:spPr>
            <a:xfrm>
              <a:off x="4660650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121"/>
            <p:cNvSpPr/>
            <p:nvPr/>
          </p:nvSpPr>
          <p:spPr>
            <a:xfrm>
              <a:off x="4667250" y="199242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2"/>
                  </a:lnTo>
                  <a:lnTo>
                    <a:pt x="83" y="952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121"/>
            <p:cNvSpPr/>
            <p:nvPr/>
          </p:nvSpPr>
          <p:spPr>
            <a:xfrm>
              <a:off x="4665675" y="1991025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0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121"/>
            <p:cNvSpPr/>
            <p:nvPr/>
          </p:nvSpPr>
          <p:spPr>
            <a:xfrm>
              <a:off x="4581825" y="1987375"/>
              <a:ext cx="75900" cy="11500"/>
            </a:xfrm>
            <a:custGeom>
              <a:rect b="b" l="l" r="r" t="t"/>
              <a:pathLst>
                <a:path extrusionOk="0" h="460" w="3036">
                  <a:moveTo>
                    <a:pt x="1507" y="1"/>
                  </a:moveTo>
                  <a:cubicBezTo>
                    <a:pt x="667" y="1"/>
                    <a:pt x="1" y="112"/>
                    <a:pt x="1" y="230"/>
                  </a:cubicBezTo>
                  <a:cubicBezTo>
                    <a:pt x="1" y="376"/>
                    <a:pt x="667" y="459"/>
                    <a:pt x="1507" y="459"/>
                  </a:cubicBezTo>
                  <a:cubicBezTo>
                    <a:pt x="2375" y="459"/>
                    <a:pt x="3035" y="376"/>
                    <a:pt x="3035" y="230"/>
                  </a:cubicBezTo>
                  <a:cubicBezTo>
                    <a:pt x="3035" y="112"/>
                    <a:pt x="2375" y="1"/>
                    <a:pt x="1507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121"/>
            <p:cNvSpPr/>
            <p:nvPr/>
          </p:nvSpPr>
          <p:spPr>
            <a:xfrm>
              <a:off x="4567425" y="1973675"/>
              <a:ext cx="104875" cy="20150"/>
            </a:xfrm>
            <a:custGeom>
              <a:rect b="b" l="l" r="r" t="t"/>
              <a:pathLst>
                <a:path extrusionOk="0" h="806" w="4195">
                  <a:moveTo>
                    <a:pt x="0" y="0"/>
                  </a:moveTo>
                  <a:lnTo>
                    <a:pt x="0" y="486"/>
                  </a:lnTo>
                  <a:cubicBezTo>
                    <a:pt x="0" y="660"/>
                    <a:pt x="951" y="806"/>
                    <a:pt x="2083" y="806"/>
                  </a:cubicBezTo>
                  <a:cubicBezTo>
                    <a:pt x="3236" y="806"/>
                    <a:pt x="4194" y="660"/>
                    <a:pt x="4194" y="486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121"/>
            <p:cNvSpPr/>
            <p:nvPr/>
          </p:nvSpPr>
          <p:spPr>
            <a:xfrm>
              <a:off x="4567425" y="1973675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0" y="0"/>
                  </a:moveTo>
                  <a:lnTo>
                    <a:pt x="0" y="84"/>
                  </a:lnTo>
                  <a:cubicBezTo>
                    <a:pt x="202" y="285"/>
                    <a:pt x="1070" y="403"/>
                    <a:pt x="2083" y="403"/>
                  </a:cubicBezTo>
                  <a:cubicBezTo>
                    <a:pt x="3125" y="403"/>
                    <a:pt x="3993" y="285"/>
                    <a:pt x="4194" y="84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121"/>
            <p:cNvSpPr/>
            <p:nvPr/>
          </p:nvSpPr>
          <p:spPr>
            <a:xfrm>
              <a:off x="4567425" y="1965000"/>
              <a:ext cx="104875" cy="17375"/>
            </a:xfrm>
            <a:custGeom>
              <a:rect b="b" l="l" r="r" t="t"/>
              <a:pathLst>
                <a:path extrusionOk="0" h="695" w="4195">
                  <a:moveTo>
                    <a:pt x="2083" y="0"/>
                  </a:moveTo>
                  <a:cubicBezTo>
                    <a:pt x="951" y="0"/>
                    <a:pt x="0" y="174"/>
                    <a:pt x="0" y="347"/>
                  </a:cubicBezTo>
                  <a:cubicBezTo>
                    <a:pt x="0" y="521"/>
                    <a:pt x="951" y="695"/>
                    <a:pt x="2083" y="695"/>
                  </a:cubicBezTo>
                  <a:cubicBezTo>
                    <a:pt x="3236" y="695"/>
                    <a:pt x="4194" y="521"/>
                    <a:pt x="4194" y="347"/>
                  </a:cubicBezTo>
                  <a:cubicBezTo>
                    <a:pt x="4194" y="174"/>
                    <a:pt x="3236" y="0"/>
                    <a:pt x="2083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121"/>
            <p:cNvSpPr/>
            <p:nvPr/>
          </p:nvSpPr>
          <p:spPr>
            <a:xfrm>
              <a:off x="4565850" y="1963425"/>
              <a:ext cx="107825" cy="20350"/>
            </a:xfrm>
            <a:custGeom>
              <a:rect b="b" l="l" r="r" t="t"/>
              <a:pathLst>
                <a:path extrusionOk="0" h="814" w="4313">
                  <a:moveTo>
                    <a:pt x="2146" y="119"/>
                  </a:moveTo>
                  <a:cubicBezTo>
                    <a:pt x="2723" y="119"/>
                    <a:pt x="3244" y="174"/>
                    <a:pt x="3619" y="237"/>
                  </a:cubicBezTo>
                  <a:cubicBezTo>
                    <a:pt x="3820" y="264"/>
                    <a:pt x="3966" y="292"/>
                    <a:pt x="4056" y="320"/>
                  </a:cubicBezTo>
                  <a:cubicBezTo>
                    <a:pt x="4112" y="348"/>
                    <a:pt x="4139" y="376"/>
                    <a:pt x="4167" y="376"/>
                  </a:cubicBezTo>
                  <a:lnTo>
                    <a:pt x="4195" y="410"/>
                  </a:lnTo>
                  <a:cubicBezTo>
                    <a:pt x="4195" y="410"/>
                    <a:pt x="4167" y="410"/>
                    <a:pt x="4139" y="438"/>
                  </a:cubicBezTo>
                  <a:cubicBezTo>
                    <a:pt x="4112" y="466"/>
                    <a:pt x="4021" y="494"/>
                    <a:pt x="3910" y="521"/>
                  </a:cubicBezTo>
                  <a:cubicBezTo>
                    <a:pt x="3535" y="612"/>
                    <a:pt x="2896" y="695"/>
                    <a:pt x="2146" y="695"/>
                  </a:cubicBezTo>
                  <a:cubicBezTo>
                    <a:pt x="1591" y="695"/>
                    <a:pt x="1070" y="639"/>
                    <a:pt x="695" y="584"/>
                  </a:cubicBezTo>
                  <a:cubicBezTo>
                    <a:pt x="494" y="549"/>
                    <a:pt x="348" y="521"/>
                    <a:pt x="265" y="494"/>
                  </a:cubicBezTo>
                  <a:cubicBezTo>
                    <a:pt x="202" y="466"/>
                    <a:pt x="174" y="438"/>
                    <a:pt x="146" y="438"/>
                  </a:cubicBezTo>
                  <a:lnTo>
                    <a:pt x="119" y="410"/>
                  </a:lnTo>
                  <a:lnTo>
                    <a:pt x="146" y="376"/>
                  </a:lnTo>
                  <a:cubicBezTo>
                    <a:pt x="202" y="348"/>
                    <a:pt x="292" y="320"/>
                    <a:pt x="410" y="292"/>
                  </a:cubicBezTo>
                  <a:cubicBezTo>
                    <a:pt x="785" y="174"/>
                    <a:pt x="1417" y="119"/>
                    <a:pt x="2146" y="119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63"/>
                    <a:pt x="667" y="119"/>
                  </a:cubicBezTo>
                  <a:cubicBezTo>
                    <a:pt x="466" y="146"/>
                    <a:pt x="320" y="174"/>
                    <a:pt x="202" y="237"/>
                  </a:cubicBezTo>
                  <a:cubicBezTo>
                    <a:pt x="146" y="237"/>
                    <a:pt x="119" y="264"/>
                    <a:pt x="63" y="292"/>
                  </a:cubicBezTo>
                  <a:cubicBezTo>
                    <a:pt x="63" y="292"/>
                    <a:pt x="28" y="320"/>
                    <a:pt x="28" y="348"/>
                  </a:cubicBezTo>
                  <a:cubicBezTo>
                    <a:pt x="28" y="348"/>
                    <a:pt x="1" y="376"/>
                    <a:pt x="1" y="410"/>
                  </a:cubicBezTo>
                  <a:cubicBezTo>
                    <a:pt x="1" y="438"/>
                    <a:pt x="28" y="466"/>
                    <a:pt x="28" y="466"/>
                  </a:cubicBezTo>
                  <a:cubicBezTo>
                    <a:pt x="63" y="494"/>
                    <a:pt x="91" y="521"/>
                    <a:pt x="119" y="549"/>
                  </a:cubicBezTo>
                  <a:cubicBezTo>
                    <a:pt x="202" y="584"/>
                    <a:pt x="292" y="612"/>
                    <a:pt x="438" y="639"/>
                  </a:cubicBezTo>
                  <a:cubicBezTo>
                    <a:pt x="813" y="758"/>
                    <a:pt x="1452" y="813"/>
                    <a:pt x="2146" y="813"/>
                  </a:cubicBezTo>
                  <a:cubicBezTo>
                    <a:pt x="2751" y="813"/>
                    <a:pt x="3271" y="758"/>
                    <a:pt x="3646" y="695"/>
                  </a:cubicBezTo>
                  <a:cubicBezTo>
                    <a:pt x="3848" y="667"/>
                    <a:pt x="3994" y="639"/>
                    <a:pt x="4112" y="584"/>
                  </a:cubicBezTo>
                  <a:cubicBezTo>
                    <a:pt x="4167" y="584"/>
                    <a:pt x="4195" y="549"/>
                    <a:pt x="4257" y="521"/>
                  </a:cubicBezTo>
                  <a:cubicBezTo>
                    <a:pt x="4257" y="494"/>
                    <a:pt x="4285" y="494"/>
                    <a:pt x="4285" y="466"/>
                  </a:cubicBezTo>
                  <a:cubicBezTo>
                    <a:pt x="4285" y="466"/>
                    <a:pt x="4313" y="438"/>
                    <a:pt x="4313" y="410"/>
                  </a:cubicBezTo>
                  <a:cubicBezTo>
                    <a:pt x="4313" y="376"/>
                    <a:pt x="4285" y="348"/>
                    <a:pt x="4285" y="348"/>
                  </a:cubicBezTo>
                  <a:cubicBezTo>
                    <a:pt x="4257" y="292"/>
                    <a:pt x="4230" y="292"/>
                    <a:pt x="4195" y="264"/>
                  </a:cubicBezTo>
                  <a:cubicBezTo>
                    <a:pt x="4112" y="202"/>
                    <a:pt x="4021" y="174"/>
                    <a:pt x="3882" y="146"/>
                  </a:cubicBezTo>
                  <a:cubicBezTo>
                    <a:pt x="3500" y="63"/>
                    <a:pt x="2869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121"/>
            <p:cNvSpPr/>
            <p:nvPr/>
          </p:nvSpPr>
          <p:spPr>
            <a:xfrm>
              <a:off x="45702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121"/>
            <p:cNvSpPr/>
            <p:nvPr/>
          </p:nvSpPr>
          <p:spPr>
            <a:xfrm>
              <a:off x="45688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121"/>
            <p:cNvSpPr/>
            <p:nvPr/>
          </p:nvSpPr>
          <p:spPr>
            <a:xfrm>
              <a:off x="45752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121"/>
            <p:cNvSpPr/>
            <p:nvPr/>
          </p:nvSpPr>
          <p:spPr>
            <a:xfrm>
              <a:off x="45738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121"/>
            <p:cNvSpPr/>
            <p:nvPr/>
          </p:nvSpPr>
          <p:spPr>
            <a:xfrm>
              <a:off x="45811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121"/>
            <p:cNvSpPr/>
            <p:nvPr/>
          </p:nvSpPr>
          <p:spPr>
            <a:xfrm>
              <a:off x="457957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121"/>
            <p:cNvSpPr/>
            <p:nvPr/>
          </p:nvSpPr>
          <p:spPr>
            <a:xfrm>
              <a:off x="45861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121"/>
            <p:cNvSpPr/>
            <p:nvPr/>
          </p:nvSpPr>
          <p:spPr>
            <a:xfrm>
              <a:off x="45847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121"/>
            <p:cNvSpPr/>
            <p:nvPr/>
          </p:nvSpPr>
          <p:spPr>
            <a:xfrm>
              <a:off x="45919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121"/>
            <p:cNvSpPr/>
            <p:nvPr/>
          </p:nvSpPr>
          <p:spPr>
            <a:xfrm>
              <a:off x="45905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121"/>
            <p:cNvSpPr/>
            <p:nvPr/>
          </p:nvSpPr>
          <p:spPr>
            <a:xfrm>
              <a:off x="45969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121"/>
            <p:cNvSpPr/>
            <p:nvPr/>
          </p:nvSpPr>
          <p:spPr>
            <a:xfrm>
              <a:off x="45955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121"/>
            <p:cNvSpPr/>
            <p:nvPr/>
          </p:nvSpPr>
          <p:spPr>
            <a:xfrm>
              <a:off x="46028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121"/>
            <p:cNvSpPr/>
            <p:nvPr/>
          </p:nvSpPr>
          <p:spPr>
            <a:xfrm>
              <a:off x="460127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121"/>
            <p:cNvSpPr/>
            <p:nvPr/>
          </p:nvSpPr>
          <p:spPr>
            <a:xfrm>
              <a:off x="46078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121"/>
            <p:cNvSpPr/>
            <p:nvPr/>
          </p:nvSpPr>
          <p:spPr>
            <a:xfrm>
              <a:off x="46064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121"/>
            <p:cNvSpPr/>
            <p:nvPr/>
          </p:nvSpPr>
          <p:spPr>
            <a:xfrm>
              <a:off x="46136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0" y="1"/>
                  </a:moveTo>
                  <a:lnTo>
                    <a:pt x="0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121"/>
            <p:cNvSpPr/>
            <p:nvPr/>
          </p:nvSpPr>
          <p:spPr>
            <a:xfrm>
              <a:off x="46122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121"/>
            <p:cNvSpPr/>
            <p:nvPr/>
          </p:nvSpPr>
          <p:spPr>
            <a:xfrm>
              <a:off x="46186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121"/>
            <p:cNvSpPr/>
            <p:nvPr/>
          </p:nvSpPr>
          <p:spPr>
            <a:xfrm>
              <a:off x="46172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121"/>
            <p:cNvSpPr/>
            <p:nvPr/>
          </p:nvSpPr>
          <p:spPr>
            <a:xfrm>
              <a:off x="46245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121"/>
            <p:cNvSpPr/>
            <p:nvPr/>
          </p:nvSpPr>
          <p:spPr>
            <a:xfrm>
              <a:off x="4622975" y="1971425"/>
              <a:ext cx="5225" cy="26050"/>
            </a:xfrm>
            <a:custGeom>
              <a:rect b="b" l="l" r="r" t="t"/>
              <a:pathLst>
                <a:path extrusionOk="0" h="1042" w="209">
                  <a:moveTo>
                    <a:pt x="0" y="0"/>
                  </a:moveTo>
                  <a:lnTo>
                    <a:pt x="0" y="1042"/>
                  </a:lnTo>
                  <a:lnTo>
                    <a:pt x="209" y="1042"/>
                  </a:lnTo>
                  <a:lnTo>
                    <a:pt x="209" y="986"/>
                  </a:lnTo>
                  <a:lnTo>
                    <a:pt x="209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121"/>
            <p:cNvSpPr/>
            <p:nvPr/>
          </p:nvSpPr>
          <p:spPr>
            <a:xfrm>
              <a:off x="46295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121"/>
            <p:cNvSpPr/>
            <p:nvPr/>
          </p:nvSpPr>
          <p:spPr>
            <a:xfrm>
              <a:off x="46281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121"/>
            <p:cNvSpPr/>
            <p:nvPr/>
          </p:nvSpPr>
          <p:spPr>
            <a:xfrm>
              <a:off x="46346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121"/>
            <p:cNvSpPr/>
            <p:nvPr/>
          </p:nvSpPr>
          <p:spPr>
            <a:xfrm>
              <a:off x="46332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121"/>
            <p:cNvSpPr/>
            <p:nvPr/>
          </p:nvSpPr>
          <p:spPr>
            <a:xfrm>
              <a:off x="46403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121"/>
            <p:cNvSpPr/>
            <p:nvPr/>
          </p:nvSpPr>
          <p:spPr>
            <a:xfrm>
              <a:off x="46389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1" y="1042"/>
                  </a:lnTo>
                  <a:lnTo>
                    <a:pt x="201" y="986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121"/>
            <p:cNvSpPr/>
            <p:nvPr/>
          </p:nvSpPr>
          <p:spPr>
            <a:xfrm>
              <a:off x="4645525" y="1972800"/>
              <a:ext cx="2125" cy="23300"/>
            </a:xfrm>
            <a:custGeom>
              <a:rect b="b" l="l" r="r" t="t"/>
              <a:pathLst>
                <a:path extrusionOk="0" h="932" w="85">
                  <a:moveTo>
                    <a:pt x="1" y="1"/>
                  </a:moveTo>
                  <a:lnTo>
                    <a:pt x="1" y="931"/>
                  </a:lnTo>
                  <a:lnTo>
                    <a:pt x="84" y="93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121"/>
            <p:cNvSpPr/>
            <p:nvPr/>
          </p:nvSpPr>
          <p:spPr>
            <a:xfrm>
              <a:off x="46439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121"/>
            <p:cNvSpPr/>
            <p:nvPr/>
          </p:nvSpPr>
          <p:spPr>
            <a:xfrm>
              <a:off x="4651275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121"/>
            <p:cNvSpPr/>
            <p:nvPr/>
          </p:nvSpPr>
          <p:spPr>
            <a:xfrm>
              <a:off x="46498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121"/>
            <p:cNvSpPr/>
            <p:nvPr/>
          </p:nvSpPr>
          <p:spPr>
            <a:xfrm>
              <a:off x="4656300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121"/>
            <p:cNvSpPr/>
            <p:nvPr/>
          </p:nvSpPr>
          <p:spPr>
            <a:xfrm>
              <a:off x="4654900" y="1971425"/>
              <a:ext cx="5075" cy="26050"/>
            </a:xfrm>
            <a:custGeom>
              <a:rect b="b" l="l" r="r" t="t"/>
              <a:pathLst>
                <a:path extrusionOk="0" h="1042" w="203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121"/>
            <p:cNvSpPr/>
            <p:nvPr/>
          </p:nvSpPr>
          <p:spPr>
            <a:xfrm>
              <a:off x="4662025" y="1972800"/>
              <a:ext cx="2275" cy="23300"/>
            </a:xfrm>
            <a:custGeom>
              <a:rect b="b" l="l" r="r" t="t"/>
              <a:pathLst>
                <a:path extrusionOk="0" h="932" w="91">
                  <a:moveTo>
                    <a:pt x="1" y="1"/>
                  </a:moveTo>
                  <a:lnTo>
                    <a:pt x="1" y="931"/>
                  </a:lnTo>
                  <a:lnTo>
                    <a:pt x="91" y="931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121"/>
            <p:cNvSpPr/>
            <p:nvPr/>
          </p:nvSpPr>
          <p:spPr>
            <a:xfrm>
              <a:off x="4660650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0" y="0"/>
                  </a:moveTo>
                  <a:lnTo>
                    <a:pt x="0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121"/>
            <p:cNvSpPr/>
            <p:nvPr/>
          </p:nvSpPr>
          <p:spPr>
            <a:xfrm>
              <a:off x="4667250" y="1972800"/>
              <a:ext cx="2100" cy="23300"/>
            </a:xfrm>
            <a:custGeom>
              <a:rect b="b" l="l" r="r" t="t"/>
              <a:pathLst>
                <a:path extrusionOk="0" h="932" w="84">
                  <a:moveTo>
                    <a:pt x="0" y="1"/>
                  </a:moveTo>
                  <a:lnTo>
                    <a:pt x="0" y="931"/>
                  </a:lnTo>
                  <a:lnTo>
                    <a:pt x="83" y="931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121"/>
            <p:cNvSpPr/>
            <p:nvPr/>
          </p:nvSpPr>
          <p:spPr>
            <a:xfrm>
              <a:off x="4665675" y="1971425"/>
              <a:ext cx="5050" cy="26050"/>
            </a:xfrm>
            <a:custGeom>
              <a:rect b="b" l="l" r="r" t="t"/>
              <a:pathLst>
                <a:path extrusionOk="0" h="1042" w="202">
                  <a:moveTo>
                    <a:pt x="1" y="0"/>
                  </a:moveTo>
                  <a:lnTo>
                    <a:pt x="1" y="1042"/>
                  </a:lnTo>
                  <a:lnTo>
                    <a:pt x="202" y="1042"/>
                  </a:lnTo>
                  <a:lnTo>
                    <a:pt x="202" y="986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121"/>
            <p:cNvSpPr/>
            <p:nvPr/>
          </p:nvSpPr>
          <p:spPr>
            <a:xfrm>
              <a:off x="4581825" y="1967775"/>
              <a:ext cx="75900" cy="11650"/>
            </a:xfrm>
            <a:custGeom>
              <a:rect b="b" l="l" r="r" t="t"/>
              <a:pathLst>
                <a:path extrusionOk="0" h="466" w="3036">
                  <a:moveTo>
                    <a:pt x="1507" y="0"/>
                  </a:moveTo>
                  <a:cubicBezTo>
                    <a:pt x="667" y="0"/>
                    <a:pt x="1" y="118"/>
                    <a:pt x="1" y="236"/>
                  </a:cubicBezTo>
                  <a:cubicBezTo>
                    <a:pt x="1" y="347"/>
                    <a:pt x="667" y="465"/>
                    <a:pt x="1507" y="465"/>
                  </a:cubicBezTo>
                  <a:cubicBezTo>
                    <a:pt x="2375" y="465"/>
                    <a:pt x="3035" y="347"/>
                    <a:pt x="3035" y="236"/>
                  </a:cubicBezTo>
                  <a:cubicBezTo>
                    <a:pt x="3035" y="118"/>
                    <a:pt x="2375" y="0"/>
                    <a:pt x="1507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121"/>
            <p:cNvSpPr/>
            <p:nvPr/>
          </p:nvSpPr>
          <p:spPr>
            <a:xfrm>
              <a:off x="4567425" y="1954050"/>
              <a:ext cx="104875" cy="20350"/>
            </a:xfrm>
            <a:custGeom>
              <a:rect b="b" l="l" r="r" t="t"/>
              <a:pathLst>
                <a:path extrusionOk="0" h="814" w="4195">
                  <a:moveTo>
                    <a:pt x="0" y="1"/>
                  </a:moveTo>
                  <a:lnTo>
                    <a:pt x="0" y="494"/>
                  </a:lnTo>
                  <a:cubicBezTo>
                    <a:pt x="0" y="667"/>
                    <a:pt x="951" y="813"/>
                    <a:pt x="2083" y="813"/>
                  </a:cubicBezTo>
                  <a:cubicBezTo>
                    <a:pt x="3236" y="813"/>
                    <a:pt x="4194" y="667"/>
                    <a:pt x="4194" y="494"/>
                  </a:cubicBezTo>
                  <a:lnTo>
                    <a:pt x="4194" y="1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121"/>
            <p:cNvSpPr/>
            <p:nvPr/>
          </p:nvSpPr>
          <p:spPr>
            <a:xfrm>
              <a:off x="4567425" y="1954050"/>
              <a:ext cx="104875" cy="10100"/>
            </a:xfrm>
            <a:custGeom>
              <a:rect b="b" l="l" r="r" t="t"/>
              <a:pathLst>
                <a:path extrusionOk="0" h="404" w="4195">
                  <a:moveTo>
                    <a:pt x="0" y="1"/>
                  </a:moveTo>
                  <a:lnTo>
                    <a:pt x="0" y="91"/>
                  </a:lnTo>
                  <a:cubicBezTo>
                    <a:pt x="202" y="265"/>
                    <a:pt x="1070" y="403"/>
                    <a:pt x="2083" y="403"/>
                  </a:cubicBezTo>
                  <a:cubicBezTo>
                    <a:pt x="3125" y="403"/>
                    <a:pt x="3993" y="265"/>
                    <a:pt x="4194" y="91"/>
                  </a:cubicBezTo>
                  <a:lnTo>
                    <a:pt x="41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121"/>
            <p:cNvSpPr/>
            <p:nvPr/>
          </p:nvSpPr>
          <p:spPr>
            <a:xfrm>
              <a:off x="4567425" y="1945375"/>
              <a:ext cx="104875" cy="16700"/>
            </a:xfrm>
            <a:custGeom>
              <a:rect b="b" l="l" r="r" t="t"/>
              <a:pathLst>
                <a:path extrusionOk="0" h="668" w="4195">
                  <a:moveTo>
                    <a:pt x="2083" y="0"/>
                  </a:moveTo>
                  <a:cubicBezTo>
                    <a:pt x="951" y="0"/>
                    <a:pt x="0" y="146"/>
                    <a:pt x="0" y="348"/>
                  </a:cubicBezTo>
                  <a:cubicBezTo>
                    <a:pt x="0" y="521"/>
                    <a:pt x="951" y="667"/>
                    <a:pt x="2083" y="667"/>
                  </a:cubicBezTo>
                  <a:cubicBezTo>
                    <a:pt x="3236" y="667"/>
                    <a:pt x="4194" y="521"/>
                    <a:pt x="4194" y="348"/>
                  </a:cubicBezTo>
                  <a:cubicBezTo>
                    <a:pt x="4194" y="146"/>
                    <a:pt x="3236" y="0"/>
                    <a:pt x="2083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121"/>
            <p:cNvSpPr/>
            <p:nvPr/>
          </p:nvSpPr>
          <p:spPr>
            <a:xfrm>
              <a:off x="4565850" y="1943975"/>
              <a:ext cx="107825" cy="19475"/>
            </a:xfrm>
            <a:custGeom>
              <a:rect b="b" l="l" r="r" t="t"/>
              <a:pathLst>
                <a:path extrusionOk="0" h="779" w="4313">
                  <a:moveTo>
                    <a:pt x="2146" y="112"/>
                  </a:moveTo>
                  <a:cubicBezTo>
                    <a:pt x="2723" y="112"/>
                    <a:pt x="3244" y="147"/>
                    <a:pt x="3619" y="202"/>
                  </a:cubicBezTo>
                  <a:cubicBezTo>
                    <a:pt x="3820" y="230"/>
                    <a:pt x="3966" y="286"/>
                    <a:pt x="4056" y="320"/>
                  </a:cubicBezTo>
                  <a:cubicBezTo>
                    <a:pt x="4112" y="348"/>
                    <a:pt x="4139" y="348"/>
                    <a:pt x="4167" y="376"/>
                  </a:cubicBezTo>
                  <a:lnTo>
                    <a:pt x="4195" y="404"/>
                  </a:lnTo>
                  <a:cubicBezTo>
                    <a:pt x="4195" y="404"/>
                    <a:pt x="4167" y="404"/>
                    <a:pt x="4139" y="431"/>
                  </a:cubicBezTo>
                  <a:cubicBezTo>
                    <a:pt x="4112" y="459"/>
                    <a:pt x="4021" y="494"/>
                    <a:pt x="3910" y="522"/>
                  </a:cubicBezTo>
                  <a:cubicBezTo>
                    <a:pt x="3535" y="605"/>
                    <a:pt x="2896" y="668"/>
                    <a:pt x="2146" y="668"/>
                  </a:cubicBezTo>
                  <a:cubicBezTo>
                    <a:pt x="1591" y="668"/>
                    <a:pt x="1070" y="633"/>
                    <a:pt x="695" y="577"/>
                  </a:cubicBezTo>
                  <a:cubicBezTo>
                    <a:pt x="494" y="549"/>
                    <a:pt x="348" y="522"/>
                    <a:pt x="265" y="459"/>
                  </a:cubicBezTo>
                  <a:cubicBezTo>
                    <a:pt x="202" y="459"/>
                    <a:pt x="174" y="431"/>
                    <a:pt x="146" y="404"/>
                  </a:cubicBezTo>
                  <a:lnTo>
                    <a:pt x="119" y="404"/>
                  </a:lnTo>
                  <a:lnTo>
                    <a:pt x="146" y="376"/>
                  </a:lnTo>
                  <a:cubicBezTo>
                    <a:pt x="202" y="320"/>
                    <a:pt x="292" y="286"/>
                    <a:pt x="410" y="258"/>
                  </a:cubicBezTo>
                  <a:cubicBezTo>
                    <a:pt x="785" y="174"/>
                    <a:pt x="1417" y="112"/>
                    <a:pt x="2146" y="112"/>
                  </a:cubicBezTo>
                  <a:close/>
                  <a:moveTo>
                    <a:pt x="2146" y="1"/>
                  </a:moveTo>
                  <a:cubicBezTo>
                    <a:pt x="1563" y="1"/>
                    <a:pt x="1042" y="29"/>
                    <a:pt x="667" y="112"/>
                  </a:cubicBezTo>
                  <a:cubicBezTo>
                    <a:pt x="466" y="147"/>
                    <a:pt x="320" y="174"/>
                    <a:pt x="202" y="202"/>
                  </a:cubicBezTo>
                  <a:cubicBezTo>
                    <a:pt x="146" y="230"/>
                    <a:pt x="119" y="258"/>
                    <a:pt x="63" y="286"/>
                  </a:cubicBezTo>
                  <a:lnTo>
                    <a:pt x="28" y="320"/>
                  </a:lnTo>
                  <a:cubicBezTo>
                    <a:pt x="28" y="348"/>
                    <a:pt x="1" y="376"/>
                    <a:pt x="1" y="404"/>
                  </a:cubicBezTo>
                  <a:cubicBezTo>
                    <a:pt x="1" y="431"/>
                    <a:pt x="28" y="431"/>
                    <a:pt x="28" y="459"/>
                  </a:cubicBezTo>
                  <a:cubicBezTo>
                    <a:pt x="63" y="494"/>
                    <a:pt x="91" y="522"/>
                    <a:pt x="119" y="549"/>
                  </a:cubicBezTo>
                  <a:cubicBezTo>
                    <a:pt x="202" y="577"/>
                    <a:pt x="292" y="605"/>
                    <a:pt x="438" y="633"/>
                  </a:cubicBezTo>
                  <a:cubicBezTo>
                    <a:pt x="813" y="723"/>
                    <a:pt x="1452" y="779"/>
                    <a:pt x="2146" y="779"/>
                  </a:cubicBezTo>
                  <a:cubicBezTo>
                    <a:pt x="2751" y="779"/>
                    <a:pt x="3271" y="751"/>
                    <a:pt x="3646" y="695"/>
                  </a:cubicBezTo>
                  <a:cubicBezTo>
                    <a:pt x="3848" y="668"/>
                    <a:pt x="3994" y="633"/>
                    <a:pt x="4112" y="577"/>
                  </a:cubicBezTo>
                  <a:cubicBezTo>
                    <a:pt x="4167" y="549"/>
                    <a:pt x="4195" y="549"/>
                    <a:pt x="4257" y="522"/>
                  </a:cubicBezTo>
                  <a:cubicBezTo>
                    <a:pt x="4257" y="494"/>
                    <a:pt x="4285" y="494"/>
                    <a:pt x="4285" y="459"/>
                  </a:cubicBezTo>
                  <a:cubicBezTo>
                    <a:pt x="4285" y="431"/>
                    <a:pt x="4313" y="431"/>
                    <a:pt x="4313" y="404"/>
                  </a:cubicBezTo>
                  <a:cubicBezTo>
                    <a:pt x="4313" y="376"/>
                    <a:pt x="4285" y="348"/>
                    <a:pt x="4285" y="320"/>
                  </a:cubicBezTo>
                  <a:cubicBezTo>
                    <a:pt x="4257" y="286"/>
                    <a:pt x="4230" y="258"/>
                    <a:pt x="4195" y="258"/>
                  </a:cubicBezTo>
                  <a:cubicBezTo>
                    <a:pt x="4112" y="202"/>
                    <a:pt x="4021" y="174"/>
                    <a:pt x="3882" y="147"/>
                  </a:cubicBezTo>
                  <a:cubicBezTo>
                    <a:pt x="3500" y="56"/>
                    <a:pt x="2869" y="1"/>
                    <a:pt x="2146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121"/>
            <p:cNvSpPr/>
            <p:nvPr/>
          </p:nvSpPr>
          <p:spPr>
            <a:xfrm>
              <a:off x="457020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121"/>
            <p:cNvSpPr/>
            <p:nvPr/>
          </p:nvSpPr>
          <p:spPr>
            <a:xfrm>
              <a:off x="45688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121"/>
            <p:cNvSpPr/>
            <p:nvPr/>
          </p:nvSpPr>
          <p:spPr>
            <a:xfrm>
              <a:off x="45752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121"/>
            <p:cNvSpPr/>
            <p:nvPr/>
          </p:nvSpPr>
          <p:spPr>
            <a:xfrm>
              <a:off x="45738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121"/>
            <p:cNvSpPr/>
            <p:nvPr/>
          </p:nvSpPr>
          <p:spPr>
            <a:xfrm>
              <a:off x="458112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121"/>
            <p:cNvSpPr/>
            <p:nvPr/>
          </p:nvSpPr>
          <p:spPr>
            <a:xfrm>
              <a:off x="457957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121"/>
            <p:cNvSpPr/>
            <p:nvPr/>
          </p:nvSpPr>
          <p:spPr>
            <a:xfrm>
              <a:off x="45861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121"/>
            <p:cNvSpPr/>
            <p:nvPr/>
          </p:nvSpPr>
          <p:spPr>
            <a:xfrm>
              <a:off x="45847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121"/>
            <p:cNvSpPr/>
            <p:nvPr/>
          </p:nvSpPr>
          <p:spPr>
            <a:xfrm>
              <a:off x="459190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121"/>
            <p:cNvSpPr/>
            <p:nvPr/>
          </p:nvSpPr>
          <p:spPr>
            <a:xfrm>
              <a:off x="45905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121"/>
            <p:cNvSpPr/>
            <p:nvPr/>
          </p:nvSpPr>
          <p:spPr>
            <a:xfrm>
              <a:off x="45969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121"/>
            <p:cNvSpPr/>
            <p:nvPr/>
          </p:nvSpPr>
          <p:spPr>
            <a:xfrm>
              <a:off x="45955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121"/>
            <p:cNvSpPr/>
            <p:nvPr/>
          </p:nvSpPr>
          <p:spPr>
            <a:xfrm>
              <a:off x="460282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121"/>
            <p:cNvSpPr/>
            <p:nvPr/>
          </p:nvSpPr>
          <p:spPr>
            <a:xfrm>
              <a:off x="460127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121"/>
            <p:cNvSpPr/>
            <p:nvPr/>
          </p:nvSpPr>
          <p:spPr>
            <a:xfrm>
              <a:off x="46078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121"/>
            <p:cNvSpPr/>
            <p:nvPr/>
          </p:nvSpPr>
          <p:spPr>
            <a:xfrm>
              <a:off x="46064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121"/>
            <p:cNvSpPr/>
            <p:nvPr/>
          </p:nvSpPr>
          <p:spPr>
            <a:xfrm>
              <a:off x="461360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0" y="0"/>
                  </a:moveTo>
                  <a:lnTo>
                    <a:pt x="0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121"/>
            <p:cNvSpPr/>
            <p:nvPr/>
          </p:nvSpPr>
          <p:spPr>
            <a:xfrm>
              <a:off x="46122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121"/>
            <p:cNvSpPr/>
            <p:nvPr/>
          </p:nvSpPr>
          <p:spPr>
            <a:xfrm>
              <a:off x="46186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121"/>
            <p:cNvSpPr/>
            <p:nvPr/>
          </p:nvSpPr>
          <p:spPr>
            <a:xfrm>
              <a:off x="46172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121"/>
            <p:cNvSpPr/>
            <p:nvPr/>
          </p:nvSpPr>
          <p:spPr>
            <a:xfrm>
              <a:off x="462452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121"/>
            <p:cNvSpPr/>
            <p:nvPr/>
          </p:nvSpPr>
          <p:spPr>
            <a:xfrm>
              <a:off x="4622975" y="1951100"/>
              <a:ext cx="5225" cy="26925"/>
            </a:xfrm>
            <a:custGeom>
              <a:rect b="b" l="l" r="r" t="t"/>
              <a:pathLst>
                <a:path extrusionOk="0" h="1077" w="209">
                  <a:moveTo>
                    <a:pt x="0" y="1"/>
                  </a:moveTo>
                  <a:lnTo>
                    <a:pt x="0" y="1077"/>
                  </a:lnTo>
                  <a:lnTo>
                    <a:pt x="209" y="1077"/>
                  </a:lnTo>
                  <a:lnTo>
                    <a:pt x="209" y="1014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121"/>
            <p:cNvSpPr/>
            <p:nvPr/>
          </p:nvSpPr>
          <p:spPr>
            <a:xfrm>
              <a:off x="46295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121"/>
            <p:cNvSpPr/>
            <p:nvPr/>
          </p:nvSpPr>
          <p:spPr>
            <a:xfrm>
              <a:off x="46281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121"/>
            <p:cNvSpPr/>
            <p:nvPr/>
          </p:nvSpPr>
          <p:spPr>
            <a:xfrm>
              <a:off x="463460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121"/>
            <p:cNvSpPr/>
            <p:nvPr/>
          </p:nvSpPr>
          <p:spPr>
            <a:xfrm>
              <a:off x="46332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121"/>
            <p:cNvSpPr/>
            <p:nvPr/>
          </p:nvSpPr>
          <p:spPr>
            <a:xfrm>
              <a:off x="46403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121"/>
            <p:cNvSpPr/>
            <p:nvPr/>
          </p:nvSpPr>
          <p:spPr>
            <a:xfrm>
              <a:off x="46389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1" y="1077"/>
                  </a:lnTo>
                  <a:lnTo>
                    <a:pt x="201" y="1014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121"/>
            <p:cNvSpPr/>
            <p:nvPr/>
          </p:nvSpPr>
          <p:spPr>
            <a:xfrm>
              <a:off x="4645525" y="1952675"/>
              <a:ext cx="2125" cy="23800"/>
            </a:xfrm>
            <a:custGeom>
              <a:rect b="b" l="l" r="r" t="t"/>
              <a:pathLst>
                <a:path extrusionOk="0" h="952" w="85">
                  <a:moveTo>
                    <a:pt x="1" y="0"/>
                  </a:moveTo>
                  <a:lnTo>
                    <a:pt x="1" y="951"/>
                  </a:lnTo>
                  <a:lnTo>
                    <a:pt x="84" y="95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121"/>
            <p:cNvSpPr/>
            <p:nvPr/>
          </p:nvSpPr>
          <p:spPr>
            <a:xfrm>
              <a:off x="46439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121"/>
            <p:cNvSpPr/>
            <p:nvPr/>
          </p:nvSpPr>
          <p:spPr>
            <a:xfrm>
              <a:off x="4651275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121"/>
            <p:cNvSpPr/>
            <p:nvPr/>
          </p:nvSpPr>
          <p:spPr>
            <a:xfrm>
              <a:off x="46498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121"/>
            <p:cNvSpPr/>
            <p:nvPr/>
          </p:nvSpPr>
          <p:spPr>
            <a:xfrm>
              <a:off x="4656300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121"/>
            <p:cNvSpPr/>
            <p:nvPr/>
          </p:nvSpPr>
          <p:spPr>
            <a:xfrm>
              <a:off x="4654900" y="1951100"/>
              <a:ext cx="5075" cy="26925"/>
            </a:xfrm>
            <a:custGeom>
              <a:rect b="b" l="l" r="r" t="t"/>
              <a:pathLst>
                <a:path extrusionOk="0" h="1077" w="203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121"/>
            <p:cNvSpPr/>
            <p:nvPr/>
          </p:nvSpPr>
          <p:spPr>
            <a:xfrm>
              <a:off x="4662025" y="1952675"/>
              <a:ext cx="2275" cy="23800"/>
            </a:xfrm>
            <a:custGeom>
              <a:rect b="b" l="l" r="r" t="t"/>
              <a:pathLst>
                <a:path extrusionOk="0" h="952" w="91">
                  <a:moveTo>
                    <a:pt x="1" y="0"/>
                  </a:moveTo>
                  <a:lnTo>
                    <a:pt x="1" y="951"/>
                  </a:lnTo>
                  <a:lnTo>
                    <a:pt x="91" y="95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121"/>
            <p:cNvSpPr/>
            <p:nvPr/>
          </p:nvSpPr>
          <p:spPr>
            <a:xfrm>
              <a:off x="4660650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0" y="1"/>
                  </a:moveTo>
                  <a:lnTo>
                    <a:pt x="0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121"/>
            <p:cNvSpPr/>
            <p:nvPr/>
          </p:nvSpPr>
          <p:spPr>
            <a:xfrm>
              <a:off x="4667250" y="1952675"/>
              <a:ext cx="2100" cy="23800"/>
            </a:xfrm>
            <a:custGeom>
              <a:rect b="b" l="l" r="r" t="t"/>
              <a:pathLst>
                <a:path extrusionOk="0" h="952" w="84">
                  <a:moveTo>
                    <a:pt x="0" y="0"/>
                  </a:moveTo>
                  <a:lnTo>
                    <a:pt x="0" y="951"/>
                  </a:lnTo>
                  <a:lnTo>
                    <a:pt x="83" y="95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121"/>
            <p:cNvSpPr/>
            <p:nvPr/>
          </p:nvSpPr>
          <p:spPr>
            <a:xfrm>
              <a:off x="4665675" y="1951100"/>
              <a:ext cx="5050" cy="26925"/>
            </a:xfrm>
            <a:custGeom>
              <a:rect b="b" l="l" r="r" t="t"/>
              <a:pathLst>
                <a:path extrusionOk="0" h="1077" w="202">
                  <a:moveTo>
                    <a:pt x="1" y="1"/>
                  </a:moveTo>
                  <a:lnTo>
                    <a:pt x="1" y="1077"/>
                  </a:lnTo>
                  <a:lnTo>
                    <a:pt x="202" y="1077"/>
                  </a:lnTo>
                  <a:lnTo>
                    <a:pt x="202" y="101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121"/>
            <p:cNvSpPr/>
            <p:nvPr/>
          </p:nvSpPr>
          <p:spPr>
            <a:xfrm>
              <a:off x="4581825" y="1948325"/>
              <a:ext cx="75900" cy="11475"/>
            </a:xfrm>
            <a:custGeom>
              <a:rect b="b" l="l" r="r" t="t"/>
              <a:pathLst>
                <a:path extrusionOk="0" h="459" w="3036">
                  <a:moveTo>
                    <a:pt x="1507" y="0"/>
                  </a:moveTo>
                  <a:cubicBezTo>
                    <a:pt x="667" y="0"/>
                    <a:pt x="1" y="84"/>
                    <a:pt x="1" y="230"/>
                  </a:cubicBezTo>
                  <a:cubicBezTo>
                    <a:pt x="1" y="348"/>
                    <a:pt x="667" y="459"/>
                    <a:pt x="1507" y="459"/>
                  </a:cubicBezTo>
                  <a:cubicBezTo>
                    <a:pt x="2375" y="459"/>
                    <a:pt x="3035" y="348"/>
                    <a:pt x="3035" y="230"/>
                  </a:cubicBezTo>
                  <a:cubicBezTo>
                    <a:pt x="3035" y="84"/>
                    <a:pt x="2375" y="0"/>
                    <a:pt x="1507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121"/>
            <p:cNvSpPr/>
            <p:nvPr/>
          </p:nvSpPr>
          <p:spPr>
            <a:xfrm>
              <a:off x="4567425" y="1933750"/>
              <a:ext cx="104875" cy="21025"/>
            </a:xfrm>
            <a:custGeom>
              <a:rect b="b" l="l" r="r" t="t"/>
              <a:pathLst>
                <a:path extrusionOk="0" h="841" w="4195">
                  <a:moveTo>
                    <a:pt x="0" y="0"/>
                  </a:moveTo>
                  <a:lnTo>
                    <a:pt x="0" y="493"/>
                  </a:lnTo>
                  <a:cubicBezTo>
                    <a:pt x="0" y="695"/>
                    <a:pt x="951" y="840"/>
                    <a:pt x="2083" y="840"/>
                  </a:cubicBezTo>
                  <a:cubicBezTo>
                    <a:pt x="3236" y="840"/>
                    <a:pt x="4194" y="695"/>
                    <a:pt x="4194" y="493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121"/>
            <p:cNvSpPr/>
            <p:nvPr/>
          </p:nvSpPr>
          <p:spPr>
            <a:xfrm>
              <a:off x="4567425" y="1933750"/>
              <a:ext cx="104875" cy="10950"/>
            </a:xfrm>
            <a:custGeom>
              <a:rect b="b" l="l" r="r" t="t"/>
              <a:pathLst>
                <a:path extrusionOk="0" h="438" w="4195">
                  <a:moveTo>
                    <a:pt x="0" y="0"/>
                  </a:moveTo>
                  <a:lnTo>
                    <a:pt x="0" y="118"/>
                  </a:lnTo>
                  <a:cubicBezTo>
                    <a:pt x="202" y="292"/>
                    <a:pt x="1070" y="438"/>
                    <a:pt x="2083" y="438"/>
                  </a:cubicBezTo>
                  <a:cubicBezTo>
                    <a:pt x="3125" y="438"/>
                    <a:pt x="3993" y="292"/>
                    <a:pt x="4194" y="118"/>
                  </a:cubicBezTo>
                  <a:lnTo>
                    <a:pt x="41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121"/>
            <p:cNvSpPr/>
            <p:nvPr/>
          </p:nvSpPr>
          <p:spPr>
            <a:xfrm>
              <a:off x="4567425" y="1925925"/>
              <a:ext cx="104875" cy="16525"/>
            </a:xfrm>
            <a:custGeom>
              <a:rect b="b" l="l" r="r" t="t"/>
              <a:pathLst>
                <a:path extrusionOk="0" h="661" w="4195">
                  <a:moveTo>
                    <a:pt x="2083" y="1"/>
                  </a:moveTo>
                  <a:cubicBezTo>
                    <a:pt x="951" y="1"/>
                    <a:pt x="0" y="140"/>
                    <a:pt x="0" y="313"/>
                  </a:cubicBezTo>
                  <a:cubicBezTo>
                    <a:pt x="0" y="522"/>
                    <a:pt x="951" y="660"/>
                    <a:pt x="2083" y="660"/>
                  </a:cubicBezTo>
                  <a:cubicBezTo>
                    <a:pt x="3236" y="660"/>
                    <a:pt x="4194" y="522"/>
                    <a:pt x="4194" y="313"/>
                  </a:cubicBezTo>
                  <a:cubicBezTo>
                    <a:pt x="4194" y="140"/>
                    <a:pt x="3236" y="1"/>
                    <a:pt x="2083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121"/>
            <p:cNvSpPr/>
            <p:nvPr/>
          </p:nvSpPr>
          <p:spPr>
            <a:xfrm>
              <a:off x="4565850" y="1924375"/>
              <a:ext cx="107825" cy="19625"/>
            </a:xfrm>
            <a:custGeom>
              <a:rect b="b" l="l" r="r" t="t"/>
              <a:pathLst>
                <a:path extrusionOk="0" h="785" w="4313">
                  <a:moveTo>
                    <a:pt x="2146" y="118"/>
                  </a:moveTo>
                  <a:cubicBezTo>
                    <a:pt x="2723" y="118"/>
                    <a:pt x="3244" y="146"/>
                    <a:pt x="3619" y="202"/>
                  </a:cubicBezTo>
                  <a:cubicBezTo>
                    <a:pt x="3820" y="236"/>
                    <a:pt x="3966" y="292"/>
                    <a:pt x="4056" y="320"/>
                  </a:cubicBezTo>
                  <a:cubicBezTo>
                    <a:pt x="4112" y="320"/>
                    <a:pt x="4139" y="347"/>
                    <a:pt x="4167" y="375"/>
                  </a:cubicBezTo>
                  <a:lnTo>
                    <a:pt x="4195" y="375"/>
                  </a:lnTo>
                  <a:cubicBezTo>
                    <a:pt x="4195" y="375"/>
                    <a:pt x="4167" y="410"/>
                    <a:pt x="4139" y="438"/>
                  </a:cubicBezTo>
                  <a:cubicBezTo>
                    <a:pt x="4112" y="465"/>
                    <a:pt x="4021" y="493"/>
                    <a:pt x="3910" y="521"/>
                  </a:cubicBezTo>
                  <a:cubicBezTo>
                    <a:pt x="3535" y="611"/>
                    <a:pt x="2896" y="667"/>
                    <a:pt x="2146" y="667"/>
                  </a:cubicBezTo>
                  <a:cubicBezTo>
                    <a:pt x="1591" y="667"/>
                    <a:pt x="1070" y="639"/>
                    <a:pt x="695" y="584"/>
                  </a:cubicBezTo>
                  <a:cubicBezTo>
                    <a:pt x="494" y="549"/>
                    <a:pt x="348" y="493"/>
                    <a:pt x="265" y="465"/>
                  </a:cubicBezTo>
                  <a:cubicBezTo>
                    <a:pt x="202" y="438"/>
                    <a:pt x="174" y="438"/>
                    <a:pt x="146" y="410"/>
                  </a:cubicBezTo>
                  <a:lnTo>
                    <a:pt x="119" y="410"/>
                  </a:lnTo>
                  <a:lnTo>
                    <a:pt x="119" y="375"/>
                  </a:lnTo>
                  <a:cubicBezTo>
                    <a:pt x="119" y="375"/>
                    <a:pt x="146" y="375"/>
                    <a:pt x="146" y="347"/>
                  </a:cubicBezTo>
                  <a:cubicBezTo>
                    <a:pt x="202" y="320"/>
                    <a:pt x="292" y="292"/>
                    <a:pt x="410" y="264"/>
                  </a:cubicBezTo>
                  <a:cubicBezTo>
                    <a:pt x="785" y="174"/>
                    <a:pt x="1417" y="118"/>
                    <a:pt x="2146" y="118"/>
                  </a:cubicBezTo>
                  <a:close/>
                  <a:moveTo>
                    <a:pt x="2146" y="0"/>
                  </a:moveTo>
                  <a:cubicBezTo>
                    <a:pt x="1563" y="0"/>
                    <a:pt x="1042" y="28"/>
                    <a:pt x="667" y="90"/>
                  </a:cubicBezTo>
                  <a:cubicBezTo>
                    <a:pt x="466" y="118"/>
                    <a:pt x="320" y="174"/>
                    <a:pt x="202" y="202"/>
                  </a:cubicBezTo>
                  <a:cubicBezTo>
                    <a:pt x="146" y="236"/>
                    <a:pt x="119" y="264"/>
                    <a:pt x="63" y="292"/>
                  </a:cubicBezTo>
                  <a:lnTo>
                    <a:pt x="28" y="320"/>
                  </a:lnTo>
                  <a:cubicBezTo>
                    <a:pt x="28" y="347"/>
                    <a:pt x="1" y="375"/>
                    <a:pt x="1" y="375"/>
                  </a:cubicBezTo>
                  <a:cubicBezTo>
                    <a:pt x="1" y="410"/>
                    <a:pt x="28" y="438"/>
                    <a:pt x="28" y="465"/>
                  </a:cubicBezTo>
                  <a:cubicBezTo>
                    <a:pt x="63" y="493"/>
                    <a:pt x="91" y="521"/>
                    <a:pt x="119" y="549"/>
                  </a:cubicBezTo>
                  <a:cubicBezTo>
                    <a:pt x="202" y="584"/>
                    <a:pt x="292" y="611"/>
                    <a:pt x="438" y="639"/>
                  </a:cubicBezTo>
                  <a:cubicBezTo>
                    <a:pt x="813" y="722"/>
                    <a:pt x="1452" y="785"/>
                    <a:pt x="2146" y="785"/>
                  </a:cubicBezTo>
                  <a:cubicBezTo>
                    <a:pt x="2751" y="785"/>
                    <a:pt x="3271" y="757"/>
                    <a:pt x="3646" y="695"/>
                  </a:cubicBezTo>
                  <a:cubicBezTo>
                    <a:pt x="3848" y="667"/>
                    <a:pt x="3994" y="611"/>
                    <a:pt x="4112" y="584"/>
                  </a:cubicBezTo>
                  <a:cubicBezTo>
                    <a:pt x="4167" y="549"/>
                    <a:pt x="4195" y="521"/>
                    <a:pt x="4257" y="493"/>
                  </a:cubicBezTo>
                  <a:lnTo>
                    <a:pt x="4285" y="465"/>
                  </a:lnTo>
                  <a:cubicBezTo>
                    <a:pt x="4285" y="438"/>
                    <a:pt x="4313" y="410"/>
                    <a:pt x="4313" y="375"/>
                  </a:cubicBezTo>
                  <a:cubicBezTo>
                    <a:pt x="4313" y="375"/>
                    <a:pt x="4285" y="347"/>
                    <a:pt x="4285" y="320"/>
                  </a:cubicBezTo>
                  <a:cubicBezTo>
                    <a:pt x="4257" y="292"/>
                    <a:pt x="4230" y="264"/>
                    <a:pt x="4195" y="236"/>
                  </a:cubicBezTo>
                  <a:cubicBezTo>
                    <a:pt x="4112" y="202"/>
                    <a:pt x="4021" y="174"/>
                    <a:pt x="3882" y="146"/>
                  </a:cubicBezTo>
                  <a:cubicBezTo>
                    <a:pt x="3500" y="63"/>
                    <a:pt x="2869" y="0"/>
                    <a:pt x="2146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121"/>
            <p:cNvSpPr/>
            <p:nvPr/>
          </p:nvSpPr>
          <p:spPr>
            <a:xfrm>
              <a:off x="457020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121"/>
            <p:cNvSpPr/>
            <p:nvPr/>
          </p:nvSpPr>
          <p:spPr>
            <a:xfrm>
              <a:off x="45688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121"/>
            <p:cNvSpPr/>
            <p:nvPr/>
          </p:nvSpPr>
          <p:spPr>
            <a:xfrm>
              <a:off x="45752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121"/>
            <p:cNvSpPr/>
            <p:nvPr/>
          </p:nvSpPr>
          <p:spPr>
            <a:xfrm>
              <a:off x="45738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5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121"/>
            <p:cNvSpPr/>
            <p:nvPr/>
          </p:nvSpPr>
          <p:spPr>
            <a:xfrm>
              <a:off x="458112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121"/>
            <p:cNvSpPr/>
            <p:nvPr/>
          </p:nvSpPr>
          <p:spPr>
            <a:xfrm>
              <a:off x="457957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121"/>
            <p:cNvSpPr/>
            <p:nvPr/>
          </p:nvSpPr>
          <p:spPr>
            <a:xfrm>
              <a:off x="45861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121"/>
            <p:cNvSpPr/>
            <p:nvPr/>
          </p:nvSpPr>
          <p:spPr>
            <a:xfrm>
              <a:off x="45847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121"/>
            <p:cNvSpPr/>
            <p:nvPr/>
          </p:nvSpPr>
          <p:spPr>
            <a:xfrm>
              <a:off x="459190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121"/>
            <p:cNvSpPr/>
            <p:nvPr/>
          </p:nvSpPr>
          <p:spPr>
            <a:xfrm>
              <a:off x="45905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121"/>
            <p:cNvSpPr/>
            <p:nvPr/>
          </p:nvSpPr>
          <p:spPr>
            <a:xfrm>
              <a:off x="45969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121"/>
            <p:cNvSpPr/>
            <p:nvPr/>
          </p:nvSpPr>
          <p:spPr>
            <a:xfrm>
              <a:off x="45955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5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121"/>
            <p:cNvSpPr/>
            <p:nvPr/>
          </p:nvSpPr>
          <p:spPr>
            <a:xfrm>
              <a:off x="460282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121"/>
            <p:cNvSpPr/>
            <p:nvPr/>
          </p:nvSpPr>
          <p:spPr>
            <a:xfrm>
              <a:off x="460127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121"/>
            <p:cNvSpPr/>
            <p:nvPr/>
          </p:nvSpPr>
          <p:spPr>
            <a:xfrm>
              <a:off x="46078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121"/>
            <p:cNvSpPr/>
            <p:nvPr/>
          </p:nvSpPr>
          <p:spPr>
            <a:xfrm>
              <a:off x="46064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121"/>
            <p:cNvSpPr/>
            <p:nvPr/>
          </p:nvSpPr>
          <p:spPr>
            <a:xfrm>
              <a:off x="461360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0" y="0"/>
                  </a:moveTo>
                  <a:lnTo>
                    <a:pt x="0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121"/>
            <p:cNvSpPr/>
            <p:nvPr/>
          </p:nvSpPr>
          <p:spPr>
            <a:xfrm>
              <a:off x="46122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121"/>
            <p:cNvSpPr/>
            <p:nvPr/>
          </p:nvSpPr>
          <p:spPr>
            <a:xfrm>
              <a:off x="46186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121"/>
            <p:cNvSpPr/>
            <p:nvPr/>
          </p:nvSpPr>
          <p:spPr>
            <a:xfrm>
              <a:off x="46172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5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121"/>
            <p:cNvSpPr/>
            <p:nvPr/>
          </p:nvSpPr>
          <p:spPr>
            <a:xfrm>
              <a:off x="462452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121"/>
            <p:cNvSpPr/>
            <p:nvPr/>
          </p:nvSpPr>
          <p:spPr>
            <a:xfrm>
              <a:off x="4622975" y="1931650"/>
              <a:ext cx="5225" cy="26775"/>
            </a:xfrm>
            <a:custGeom>
              <a:rect b="b" l="l" r="r" t="t"/>
              <a:pathLst>
                <a:path extrusionOk="0" h="1071" w="209">
                  <a:moveTo>
                    <a:pt x="0" y="1"/>
                  </a:moveTo>
                  <a:lnTo>
                    <a:pt x="0" y="1070"/>
                  </a:lnTo>
                  <a:lnTo>
                    <a:pt x="209" y="1070"/>
                  </a:lnTo>
                  <a:lnTo>
                    <a:pt x="209" y="1015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121"/>
            <p:cNvSpPr/>
            <p:nvPr/>
          </p:nvSpPr>
          <p:spPr>
            <a:xfrm>
              <a:off x="46295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121"/>
            <p:cNvSpPr/>
            <p:nvPr/>
          </p:nvSpPr>
          <p:spPr>
            <a:xfrm>
              <a:off x="46281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121"/>
            <p:cNvSpPr/>
            <p:nvPr/>
          </p:nvSpPr>
          <p:spPr>
            <a:xfrm>
              <a:off x="463460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121"/>
            <p:cNvSpPr/>
            <p:nvPr/>
          </p:nvSpPr>
          <p:spPr>
            <a:xfrm>
              <a:off x="46332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121"/>
            <p:cNvSpPr/>
            <p:nvPr/>
          </p:nvSpPr>
          <p:spPr>
            <a:xfrm>
              <a:off x="46403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121"/>
            <p:cNvSpPr/>
            <p:nvPr/>
          </p:nvSpPr>
          <p:spPr>
            <a:xfrm>
              <a:off x="46389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1" y="1070"/>
                  </a:lnTo>
                  <a:lnTo>
                    <a:pt x="201" y="1015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121"/>
            <p:cNvSpPr/>
            <p:nvPr/>
          </p:nvSpPr>
          <p:spPr>
            <a:xfrm>
              <a:off x="4645525" y="1933050"/>
              <a:ext cx="2125" cy="23975"/>
            </a:xfrm>
            <a:custGeom>
              <a:rect b="b" l="l" r="r" t="t"/>
              <a:pathLst>
                <a:path extrusionOk="0" h="959" w="85">
                  <a:moveTo>
                    <a:pt x="1" y="0"/>
                  </a:moveTo>
                  <a:lnTo>
                    <a:pt x="1" y="959"/>
                  </a:lnTo>
                  <a:lnTo>
                    <a:pt x="84" y="959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121"/>
            <p:cNvSpPr/>
            <p:nvPr/>
          </p:nvSpPr>
          <p:spPr>
            <a:xfrm>
              <a:off x="46439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121"/>
            <p:cNvSpPr/>
            <p:nvPr/>
          </p:nvSpPr>
          <p:spPr>
            <a:xfrm>
              <a:off x="4651275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121"/>
            <p:cNvSpPr/>
            <p:nvPr/>
          </p:nvSpPr>
          <p:spPr>
            <a:xfrm>
              <a:off x="46498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121"/>
            <p:cNvSpPr/>
            <p:nvPr/>
          </p:nvSpPr>
          <p:spPr>
            <a:xfrm>
              <a:off x="4656300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121"/>
            <p:cNvSpPr/>
            <p:nvPr/>
          </p:nvSpPr>
          <p:spPr>
            <a:xfrm>
              <a:off x="4654900" y="1931650"/>
              <a:ext cx="5075" cy="26775"/>
            </a:xfrm>
            <a:custGeom>
              <a:rect b="b" l="l" r="r" t="t"/>
              <a:pathLst>
                <a:path extrusionOk="0" h="1071" w="203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121"/>
            <p:cNvSpPr/>
            <p:nvPr/>
          </p:nvSpPr>
          <p:spPr>
            <a:xfrm>
              <a:off x="4662025" y="1933050"/>
              <a:ext cx="2275" cy="23975"/>
            </a:xfrm>
            <a:custGeom>
              <a:rect b="b" l="l" r="r" t="t"/>
              <a:pathLst>
                <a:path extrusionOk="0" h="959" w="91">
                  <a:moveTo>
                    <a:pt x="1" y="0"/>
                  </a:moveTo>
                  <a:lnTo>
                    <a:pt x="1" y="959"/>
                  </a:lnTo>
                  <a:lnTo>
                    <a:pt x="91" y="959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121"/>
            <p:cNvSpPr/>
            <p:nvPr/>
          </p:nvSpPr>
          <p:spPr>
            <a:xfrm>
              <a:off x="4660650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0" y="1"/>
                  </a:moveTo>
                  <a:lnTo>
                    <a:pt x="0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121"/>
            <p:cNvSpPr/>
            <p:nvPr/>
          </p:nvSpPr>
          <p:spPr>
            <a:xfrm>
              <a:off x="4667250" y="1933050"/>
              <a:ext cx="2100" cy="23975"/>
            </a:xfrm>
            <a:custGeom>
              <a:rect b="b" l="l" r="r" t="t"/>
              <a:pathLst>
                <a:path extrusionOk="0" h="959" w="84">
                  <a:moveTo>
                    <a:pt x="0" y="0"/>
                  </a:moveTo>
                  <a:lnTo>
                    <a:pt x="0" y="959"/>
                  </a:lnTo>
                  <a:lnTo>
                    <a:pt x="83" y="959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121"/>
            <p:cNvSpPr/>
            <p:nvPr/>
          </p:nvSpPr>
          <p:spPr>
            <a:xfrm>
              <a:off x="4665675" y="1931650"/>
              <a:ext cx="5050" cy="26775"/>
            </a:xfrm>
            <a:custGeom>
              <a:rect b="b" l="l" r="r" t="t"/>
              <a:pathLst>
                <a:path extrusionOk="0" h="1071" w="202">
                  <a:moveTo>
                    <a:pt x="1" y="1"/>
                  </a:moveTo>
                  <a:lnTo>
                    <a:pt x="1" y="1070"/>
                  </a:lnTo>
                  <a:lnTo>
                    <a:pt x="202" y="1070"/>
                  </a:lnTo>
                  <a:lnTo>
                    <a:pt x="202" y="101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121"/>
            <p:cNvSpPr/>
            <p:nvPr/>
          </p:nvSpPr>
          <p:spPr>
            <a:xfrm>
              <a:off x="4581825" y="1928700"/>
              <a:ext cx="75900" cy="10975"/>
            </a:xfrm>
            <a:custGeom>
              <a:rect b="b" l="l" r="r" t="t"/>
              <a:pathLst>
                <a:path extrusionOk="0" h="439" w="3036">
                  <a:moveTo>
                    <a:pt x="1507" y="1"/>
                  </a:moveTo>
                  <a:cubicBezTo>
                    <a:pt x="667" y="1"/>
                    <a:pt x="1" y="91"/>
                    <a:pt x="1" y="202"/>
                  </a:cubicBezTo>
                  <a:cubicBezTo>
                    <a:pt x="1" y="348"/>
                    <a:pt x="667" y="438"/>
                    <a:pt x="1507" y="438"/>
                  </a:cubicBezTo>
                  <a:cubicBezTo>
                    <a:pt x="2375" y="438"/>
                    <a:pt x="3035" y="348"/>
                    <a:pt x="3035" y="202"/>
                  </a:cubicBezTo>
                  <a:cubicBezTo>
                    <a:pt x="3035" y="91"/>
                    <a:pt x="2375" y="1"/>
                    <a:pt x="1507" y="1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4" name="Google Shape;4264;p121"/>
          <p:cNvGrpSpPr/>
          <p:nvPr/>
        </p:nvGrpSpPr>
        <p:grpSpPr>
          <a:xfrm>
            <a:off x="683993" y="572238"/>
            <a:ext cx="1009096" cy="1008478"/>
            <a:chOff x="1611825" y="1896250"/>
            <a:chExt cx="54200" cy="54175"/>
          </a:xfrm>
        </p:grpSpPr>
        <p:sp>
          <p:nvSpPr>
            <p:cNvPr id="4265" name="Google Shape;4265;p121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121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121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121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121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0" name="Google Shape;4270;p121"/>
          <p:cNvGrpSpPr/>
          <p:nvPr/>
        </p:nvGrpSpPr>
        <p:grpSpPr>
          <a:xfrm>
            <a:off x="7587493" y="2131138"/>
            <a:ext cx="1009096" cy="1008478"/>
            <a:chOff x="1611825" y="1896250"/>
            <a:chExt cx="54200" cy="54175"/>
          </a:xfrm>
        </p:grpSpPr>
        <p:sp>
          <p:nvSpPr>
            <p:cNvPr id="4271" name="Google Shape;4271;p121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121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121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121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121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6" name="Google Shape;4276;p121"/>
          <p:cNvGrpSpPr/>
          <p:nvPr/>
        </p:nvGrpSpPr>
        <p:grpSpPr>
          <a:xfrm>
            <a:off x="1525844" y="2055423"/>
            <a:ext cx="590189" cy="589635"/>
            <a:chOff x="1611825" y="1896250"/>
            <a:chExt cx="54200" cy="54175"/>
          </a:xfrm>
        </p:grpSpPr>
        <p:sp>
          <p:nvSpPr>
            <p:cNvPr id="4277" name="Google Shape;4277;p121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121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121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121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121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82" name="Google Shape;4282;p121"/>
          <p:cNvGrpSpPr/>
          <p:nvPr/>
        </p:nvGrpSpPr>
        <p:grpSpPr>
          <a:xfrm>
            <a:off x="683998" y="3029311"/>
            <a:ext cx="473442" cy="472953"/>
            <a:chOff x="1611825" y="1896250"/>
            <a:chExt cx="54200" cy="54175"/>
          </a:xfrm>
        </p:grpSpPr>
        <p:sp>
          <p:nvSpPr>
            <p:cNvPr id="4283" name="Google Shape;4283;p121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121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121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121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121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88" name="Google Shape;4288;p121"/>
          <p:cNvGrpSpPr/>
          <p:nvPr/>
        </p:nvGrpSpPr>
        <p:grpSpPr>
          <a:xfrm>
            <a:off x="6212012" y="639135"/>
            <a:ext cx="619051" cy="619421"/>
            <a:chOff x="1611825" y="1896250"/>
            <a:chExt cx="54200" cy="54175"/>
          </a:xfrm>
        </p:grpSpPr>
        <p:sp>
          <p:nvSpPr>
            <p:cNvPr id="4289" name="Google Shape;4289;p121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121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121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121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121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4" name="Google Shape;4294;p121"/>
          <p:cNvGrpSpPr/>
          <p:nvPr/>
        </p:nvGrpSpPr>
        <p:grpSpPr>
          <a:xfrm>
            <a:off x="7766834" y="1093676"/>
            <a:ext cx="412321" cy="412472"/>
            <a:chOff x="1611825" y="1896250"/>
            <a:chExt cx="54200" cy="54175"/>
          </a:xfrm>
        </p:grpSpPr>
        <p:sp>
          <p:nvSpPr>
            <p:cNvPr id="4295" name="Google Shape;4295;p121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121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121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121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121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0" name="Google Shape;4300;p121"/>
          <p:cNvGrpSpPr/>
          <p:nvPr/>
        </p:nvGrpSpPr>
        <p:grpSpPr>
          <a:xfrm>
            <a:off x="3088909" y="263651"/>
            <a:ext cx="412321" cy="412472"/>
            <a:chOff x="1611825" y="1896250"/>
            <a:chExt cx="54200" cy="54175"/>
          </a:xfrm>
        </p:grpSpPr>
        <p:sp>
          <p:nvSpPr>
            <p:cNvPr id="4301" name="Google Shape;4301;p121"/>
            <p:cNvSpPr/>
            <p:nvPr/>
          </p:nvSpPr>
          <p:spPr>
            <a:xfrm>
              <a:off x="1613225" y="1897625"/>
              <a:ext cx="51400" cy="51425"/>
            </a:xfrm>
            <a:custGeom>
              <a:rect b="b" l="l" r="r" t="t"/>
              <a:pathLst>
                <a:path extrusionOk="0" h="2057" w="2056">
                  <a:moveTo>
                    <a:pt x="1014" y="1"/>
                  </a:moveTo>
                  <a:cubicBezTo>
                    <a:pt x="466" y="1"/>
                    <a:pt x="0" y="466"/>
                    <a:pt x="0" y="1015"/>
                  </a:cubicBezTo>
                  <a:cubicBezTo>
                    <a:pt x="0" y="1591"/>
                    <a:pt x="466" y="2056"/>
                    <a:pt x="1014" y="2056"/>
                  </a:cubicBezTo>
                  <a:cubicBezTo>
                    <a:pt x="1590" y="2056"/>
                    <a:pt x="2056" y="1591"/>
                    <a:pt x="2056" y="1015"/>
                  </a:cubicBezTo>
                  <a:cubicBezTo>
                    <a:pt x="2056" y="466"/>
                    <a:pt x="1590" y="1"/>
                    <a:pt x="1014" y="1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121"/>
            <p:cNvSpPr/>
            <p:nvPr/>
          </p:nvSpPr>
          <p:spPr>
            <a:xfrm>
              <a:off x="1611825" y="1896250"/>
              <a:ext cx="54200" cy="54175"/>
            </a:xfrm>
            <a:custGeom>
              <a:rect b="b" l="l" r="r" t="t"/>
              <a:pathLst>
                <a:path extrusionOk="0" h="2167" w="2168">
                  <a:moveTo>
                    <a:pt x="1070" y="111"/>
                  </a:moveTo>
                  <a:cubicBezTo>
                    <a:pt x="1355" y="111"/>
                    <a:pt x="1591" y="229"/>
                    <a:pt x="1765" y="403"/>
                  </a:cubicBezTo>
                  <a:cubicBezTo>
                    <a:pt x="1938" y="577"/>
                    <a:pt x="2049" y="806"/>
                    <a:pt x="2049" y="1070"/>
                  </a:cubicBezTo>
                  <a:cubicBezTo>
                    <a:pt x="2049" y="1361"/>
                    <a:pt x="1938" y="1590"/>
                    <a:pt x="1765" y="1764"/>
                  </a:cubicBezTo>
                  <a:cubicBezTo>
                    <a:pt x="1591" y="1938"/>
                    <a:pt x="1355" y="2056"/>
                    <a:pt x="1070" y="2056"/>
                  </a:cubicBezTo>
                  <a:cubicBezTo>
                    <a:pt x="806" y="2056"/>
                    <a:pt x="577" y="1938"/>
                    <a:pt x="403" y="1764"/>
                  </a:cubicBezTo>
                  <a:cubicBezTo>
                    <a:pt x="230" y="1590"/>
                    <a:pt x="112" y="1361"/>
                    <a:pt x="112" y="1070"/>
                  </a:cubicBezTo>
                  <a:cubicBezTo>
                    <a:pt x="112" y="806"/>
                    <a:pt x="230" y="577"/>
                    <a:pt x="403" y="403"/>
                  </a:cubicBezTo>
                  <a:cubicBezTo>
                    <a:pt x="577" y="229"/>
                    <a:pt x="806" y="111"/>
                    <a:pt x="1070" y="111"/>
                  </a:cubicBezTo>
                  <a:close/>
                  <a:moveTo>
                    <a:pt x="1070" y="0"/>
                  </a:moveTo>
                  <a:cubicBezTo>
                    <a:pt x="487" y="0"/>
                    <a:pt x="1" y="493"/>
                    <a:pt x="1" y="1070"/>
                  </a:cubicBezTo>
                  <a:cubicBezTo>
                    <a:pt x="1" y="1674"/>
                    <a:pt x="487" y="2167"/>
                    <a:pt x="1070" y="2167"/>
                  </a:cubicBezTo>
                  <a:cubicBezTo>
                    <a:pt x="1674" y="2167"/>
                    <a:pt x="2167" y="1674"/>
                    <a:pt x="2167" y="1070"/>
                  </a:cubicBezTo>
                  <a:cubicBezTo>
                    <a:pt x="2167" y="493"/>
                    <a:pt x="1674" y="0"/>
                    <a:pt x="1070" y="0"/>
                  </a:cubicBezTo>
                  <a:close/>
                </a:path>
              </a:pathLst>
            </a:custGeom>
            <a:solidFill>
              <a:srgbClr val="FED5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121"/>
            <p:cNvSpPr/>
            <p:nvPr/>
          </p:nvSpPr>
          <p:spPr>
            <a:xfrm>
              <a:off x="1618950" y="1903350"/>
              <a:ext cx="39775" cy="39975"/>
            </a:xfrm>
            <a:custGeom>
              <a:rect b="b" l="l" r="r" t="t"/>
              <a:pathLst>
                <a:path extrusionOk="0" h="1599" w="1591">
                  <a:moveTo>
                    <a:pt x="785" y="1"/>
                  </a:moveTo>
                  <a:cubicBezTo>
                    <a:pt x="348" y="1"/>
                    <a:pt x="0" y="348"/>
                    <a:pt x="0" y="786"/>
                  </a:cubicBezTo>
                  <a:cubicBezTo>
                    <a:pt x="0" y="1251"/>
                    <a:pt x="348" y="1598"/>
                    <a:pt x="785" y="1598"/>
                  </a:cubicBezTo>
                  <a:cubicBezTo>
                    <a:pt x="1243" y="1598"/>
                    <a:pt x="1591" y="1251"/>
                    <a:pt x="1591" y="786"/>
                  </a:cubicBezTo>
                  <a:cubicBezTo>
                    <a:pt x="1591" y="348"/>
                    <a:pt x="1243" y="1"/>
                    <a:pt x="785" y="1"/>
                  </a:cubicBezTo>
                  <a:close/>
                </a:path>
              </a:pathLst>
            </a:custGeom>
            <a:solidFill>
              <a:srgbClr val="E187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121"/>
            <p:cNvSpPr/>
            <p:nvPr/>
          </p:nvSpPr>
          <p:spPr>
            <a:xfrm>
              <a:off x="1620500" y="1904925"/>
              <a:ext cx="36850" cy="36825"/>
            </a:xfrm>
            <a:custGeom>
              <a:rect b="b" l="l" r="r" t="t"/>
              <a:pathLst>
                <a:path extrusionOk="0" h="1473" w="1474">
                  <a:moveTo>
                    <a:pt x="723" y="0"/>
                  </a:moveTo>
                  <a:cubicBezTo>
                    <a:pt x="313" y="0"/>
                    <a:pt x="1" y="320"/>
                    <a:pt x="1" y="723"/>
                  </a:cubicBezTo>
                  <a:cubicBezTo>
                    <a:pt x="1" y="1153"/>
                    <a:pt x="313" y="1473"/>
                    <a:pt x="723" y="1473"/>
                  </a:cubicBezTo>
                  <a:cubicBezTo>
                    <a:pt x="1154" y="1473"/>
                    <a:pt x="1473" y="1153"/>
                    <a:pt x="1473" y="723"/>
                  </a:cubicBezTo>
                  <a:cubicBezTo>
                    <a:pt x="1473" y="320"/>
                    <a:pt x="1154" y="0"/>
                    <a:pt x="723" y="0"/>
                  </a:cubicBezTo>
                  <a:close/>
                </a:path>
              </a:pathLst>
            </a:custGeom>
            <a:solidFill>
              <a:srgbClr val="F6A5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121"/>
            <p:cNvSpPr/>
            <p:nvPr/>
          </p:nvSpPr>
          <p:spPr>
            <a:xfrm>
              <a:off x="1633000" y="1910475"/>
              <a:ext cx="13750" cy="22950"/>
            </a:xfrm>
            <a:custGeom>
              <a:rect b="b" l="l" r="r" t="t"/>
              <a:pathLst>
                <a:path extrusionOk="0" h="918" w="550">
                  <a:moveTo>
                    <a:pt x="251" y="230"/>
                  </a:moveTo>
                  <a:lnTo>
                    <a:pt x="251" y="376"/>
                  </a:lnTo>
                  <a:cubicBezTo>
                    <a:pt x="209" y="355"/>
                    <a:pt x="188" y="327"/>
                    <a:pt x="188" y="292"/>
                  </a:cubicBezTo>
                  <a:cubicBezTo>
                    <a:pt x="188" y="258"/>
                    <a:pt x="209" y="237"/>
                    <a:pt x="251" y="230"/>
                  </a:cubicBezTo>
                  <a:close/>
                  <a:moveTo>
                    <a:pt x="313" y="549"/>
                  </a:moveTo>
                  <a:cubicBezTo>
                    <a:pt x="348" y="563"/>
                    <a:pt x="362" y="591"/>
                    <a:pt x="362" y="626"/>
                  </a:cubicBezTo>
                  <a:cubicBezTo>
                    <a:pt x="362" y="660"/>
                    <a:pt x="348" y="681"/>
                    <a:pt x="313" y="688"/>
                  </a:cubicBezTo>
                  <a:lnTo>
                    <a:pt x="313" y="549"/>
                  </a:lnTo>
                  <a:close/>
                  <a:moveTo>
                    <a:pt x="251" y="1"/>
                  </a:moveTo>
                  <a:lnTo>
                    <a:pt x="251" y="84"/>
                  </a:lnTo>
                  <a:cubicBezTo>
                    <a:pt x="181" y="91"/>
                    <a:pt x="119" y="112"/>
                    <a:pt x="77" y="153"/>
                  </a:cubicBezTo>
                  <a:cubicBezTo>
                    <a:pt x="29" y="195"/>
                    <a:pt x="1" y="244"/>
                    <a:pt x="1" y="306"/>
                  </a:cubicBezTo>
                  <a:cubicBezTo>
                    <a:pt x="1" y="348"/>
                    <a:pt x="8" y="376"/>
                    <a:pt x="22" y="396"/>
                  </a:cubicBezTo>
                  <a:cubicBezTo>
                    <a:pt x="29" y="410"/>
                    <a:pt x="36" y="417"/>
                    <a:pt x="43" y="431"/>
                  </a:cubicBezTo>
                  <a:cubicBezTo>
                    <a:pt x="50" y="438"/>
                    <a:pt x="56" y="445"/>
                    <a:pt x="70" y="452"/>
                  </a:cubicBezTo>
                  <a:cubicBezTo>
                    <a:pt x="84" y="466"/>
                    <a:pt x="98" y="473"/>
                    <a:pt x="105" y="473"/>
                  </a:cubicBezTo>
                  <a:cubicBezTo>
                    <a:pt x="112" y="480"/>
                    <a:pt x="133" y="487"/>
                    <a:pt x="161" y="501"/>
                  </a:cubicBezTo>
                  <a:cubicBezTo>
                    <a:pt x="188" y="508"/>
                    <a:pt x="216" y="515"/>
                    <a:pt x="251" y="521"/>
                  </a:cubicBezTo>
                  <a:lnTo>
                    <a:pt x="251" y="688"/>
                  </a:lnTo>
                  <a:cubicBezTo>
                    <a:pt x="216" y="681"/>
                    <a:pt x="195" y="653"/>
                    <a:pt x="195" y="605"/>
                  </a:cubicBezTo>
                  <a:lnTo>
                    <a:pt x="1" y="605"/>
                  </a:lnTo>
                  <a:cubicBezTo>
                    <a:pt x="1" y="674"/>
                    <a:pt x="29" y="730"/>
                    <a:pt x="70" y="765"/>
                  </a:cubicBezTo>
                  <a:cubicBezTo>
                    <a:pt x="112" y="806"/>
                    <a:pt x="175" y="827"/>
                    <a:pt x="251" y="834"/>
                  </a:cubicBezTo>
                  <a:lnTo>
                    <a:pt x="251" y="917"/>
                  </a:lnTo>
                  <a:lnTo>
                    <a:pt x="313" y="917"/>
                  </a:lnTo>
                  <a:lnTo>
                    <a:pt x="313" y="834"/>
                  </a:lnTo>
                  <a:cubicBezTo>
                    <a:pt x="383" y="827"/>
                    <a:pt x="438" y="799"/>
                    <a:pt x="487" y="758"/>
                  </a:cubicBezTo>
                  <a:cubicBezTo>
                    <a:pt x="529" y="716"/>
                    <a:pt x="549" y="667"/>
                    <a:pt x="549" y="605"/>
                  </a:cubicBezTo>
                  <a:cubicBezTo>
                    <a:pt x="549" y="528"/>
                    <a:pt x="515" y="473"/>
                    <a:pt x="452" y="438"/>
                  </a:cubicBezTo>
                  <a:cubicBezTo>
                    <a:pt x="424" y="431"/>
                    <a:pt x="383" y="417"/>
                    <a:pt x="313" y="396"/>
                  </a:cubicBezTo>
                  <a:lnTo>
                    <a:pt x="313" y="230"/>
                  </a:lnTo>
                  <a:cubicBezTo>
                    <a:pt x="348" y="244"/>
                    <a:pt x="362" y="271"/>
                    <a:pt x="369" y="306"/>
                  </a:cubicBezTo>
                  <a:lnTo>
                    <a:pt x="549" y="306"/>
                  </a:lnTo>
                  <a:cubicBezTo>
                    <a:pt x="549" y="237"/>
                    <a:pt x="529" y="181"/>
                    <a:pt x="487" y="147"/>
                  </a:cubicBezTo>
                  <a:cubicBezTo>
                    <a:pt x="445" y="112"/>
                    <a:pt x="383" y="91"/>
                    <a:pt x="313" y="84"/>
                  </a:cubicBezTo>
                  <a:lnTo>
                    <a:pt x="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9" name="Shape 4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0" name="Google Shape;4310;p122"/>
          <p:cNvSpPr txBox="1"/>
          <p:nvPr>
            <p:ph type="title"/>
          </p:nvPr>
        </p:nvSpPr>
        <p:spPr>
          <a:xfrm>
            <a:off x="180000" y="307450"/>
            <a:ext cx="878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esultado do DBSCAN  com 6 clusters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1" name="Google Shape;4311;p122"/>
          <p:cNvSpPr txBox="1"/>
          <p:nvPr/>
        </p:nvSpPr>
        <p:spPr>
          <a:xfrm>
            <a:off x="6478525" y="1294418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0 = A</a:t>
            </a:r>
            <a:endParaRPr b="1" sz="240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312" name="Google Shape;4312;p122"/>
          <p:cNvSpPr txBox="1"/>
          <p:nvPr/>
        </p:nvSpPr>
        <p:spPr>
          <a:xfrm>
            <a:off x="6478525" y="2351184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 = C</a:t>
            </a:r>
            <a:endParaRPr b="1" sz="24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313" name="Google Shape;4313;p122"/>
          <p:cNvSpPr txBox="1"/>
          <p:nvPr/>
        </p:nvSpPr>
        <p:spPr>
          <a:xfrm>
            <a:off x="6478525" y="182278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 = B</a:t>
            </a:r>
            <a:endParaRPr b="1" sz="24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4314" name="Google Shape;4314;p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875" y="1032550"/>
            <a:ext cx="6659575" cy="3910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15" name="Google Shape;4315;p122"/>
          <p:cNvSpPr txBox="1"/>
          <p:nvPr/>
        </p:nvSpPr>
        <p:spPr>
          <a:xfrm>
            <a:off x="6577825" y="2978843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r>
              <a:rPr b="1" lang="en" sz="2400"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= D</a:t>
            </a:r>
            <a:endParaRPr b="1" sz="2400">
              <a:solidFill>
                <a:schemeClr val="dk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316" name="Google Shape;4316;p122"/>
          <p:cNvSpPr txBox="1"/>
          <p:nvPr/>
        </p:nvSpPr>
        <p:spPr>
          <a:xfrm>
            <a:off x="6577825" y="4035609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-1</a:t>
            </a:r>
            <a:r>
              <a:rPr b="1" lang="en" sz="2400">
                <a:solidFill>
                  <a:schemeClr val="accent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= R</a:t>
            </a:r>
            <a:endParaRPr b="1" sz="2400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317" name="Google Shape;4317;p122"/>
          <p:cNvSpPr txBox="1"/>
          <p:nvPr/>
        </p:nvSpPr>
        <p:spPr>
          <a:xfrm>
            <a:off x="6577825" y="3507214"/>
            <a:ext cx="1884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r>
              <a:rPr b="1" lang="en" sz="24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r>
              <a:rPr b="1" lang="en" sz="2400">
                <a:solidFill>
                  <a:schemeClr val="accent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= E</a:t>
            </a:r>
            <a:endParaRPr b="1" sz="2400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1" name="Shape 4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2" name="Google Shape;4322;p123"/>
          <p:cNvSpPr txBox="1"/>
          <p:nvPr>
            <p:ph type="title"/>
          </p:nvPr>
        </p:nvSpPr>
        <p:spPr>
          <a:xfrm>
            <a:off x="180000" y="73550"/>
            <a:ext cx="8784000" cy="9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esultado dos indicadores com maior grau de importância nos clusters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23" name="Google Shape;4323;p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438" y="1775225"/>
            <a:ext cx="7899124" cy="29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7" name="Shape 4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8" name="Google Shape;4328;p124"/>
          <p:cNvSpPr txBox="1"/>
          <p:nvPr>
            <p:ph type="title"/>
          </p:nvPr>
        </p:nvSpPr>
        <p:spPr>
          <a:xfrm>
            <a:off x="180000" y="128725"/>
            <a:ext cx="87840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esultado dos indicadores com maior grau de importância nos clusters</a:t>
            </a:r>
            <a:endParaRPr/>
          </a:p>
        </p:txBody>
      </p:sp>
      <p:pic>
        <p:nvPicPr>
          <p:cNvPr id="4329" name="Google Shape;4329;p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200" y="1191425"/>
            <a:ext cx="7628000" cy="381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98"/>
          <p:cNvSpPr txBox="1"/>
          <p:nvPr>
            <p:ph type="title"/>
          </p:nvPr>
        </p:nvSpPr>
        <p:spPr>
          <a:xfrm>
            <a:off x="1696075" y="522375"/>
            <a:ext cx="61986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Storytelling</a:t>
            </a:r>
            <a:endParaRPr/>
          </a:p>
        </p:txBody>
      </p:sp>
      <p:grpSp>
        <p:nvGrpSpPr>
          <p:cNvPr id="1328" name="Google Shape;1328;p98"/>
          <p:cNvGrpSpPr/>
          <p:nvPr/>
        </p:nvGrpSpPr>
        <p:grpSpPr>
          <a:xfrm>
            <a:off x="107853" y="889225"/>
            <a:ext cx="5212075" cy="3715175"/>
            <a:chOff x="107853" y="889225"/>
            <a:chExt cx="5212075" cy="3715175"/>
          </a:xfrm>
        </p:grpSpPr>
        <p:sp>
          <p:nvSpPr>
            <p:cNvPr id="1329" name="Google Shape;1329;p98"/>
            <p:cNvSpPr/>
            <p:nvPr/>
          </p:nvSpPr>
          <p:spPr>
            <a:xfrm flipH="1">
              <a:off x="3108328" y="898400"/>
              <a:ext cx="1501950" cy="1273425"/>
            </a:xfrm>
            <a:custGeom>
              <a:rect b="b" l="l" r="r" t="t"/>
              <a:pathLst>
                <a:path extrusionOk="0" h="50937" w="60078">
                  <a:moveTo>
                    <a:pt x="1" y="0"/>
                  </a:moveTo>
                  <a:lnTo>
                    <a:pt x="1" y="50937"/>
                  </a:lnTo>
                  <a:lnTo>
                    <a:pt x="60077" y="50937"/>
                  </a:lnTo>
                  <a:lnTo>
                    <a:pt x="600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98"/>
            <p:cNvSpPr/>
            <p:nvPr/>
          </p:nvSpPr>
          <p:spPr>
            <a:xfrm flipH="1">
              <a:off x="107853" y="413405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98"/>
            <p:cNvSpPr/>
            <p:nvPr/>
          </p:nvSpPr>
          <p:spPr>
            <a:xfrm flipH="1">
              <a:off x="678278" y="4253300"/>
              <a:ext cx="531225" cy="2525"/>
            </a:xfrm>
            <a:custGeom>
              <a:rect b="b" l="l" r="r" t="t"/>
              <a:pathLst>
                <a:path extrusionOk="0" h="101" w="21249">
                  <a:moveTo>
                    <a:pt x="0" y="1"/>
                  </a:moveTo>
                  <a:lnTo>
                    <a:pt x="0" y="101"/>
                  </a:lnTo>
                  <a:lnTo>
                    <a:pt x="21249" y="101"/>
                  </a:lnTo>
                  <a:lnTo>
                    <a:pt x="21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98"/>
            <p:cNvSpPr/>
            <p:nvPr/>
          </p:nvSpPr>
          <p:spPr>
            <a:xfrm flipH="1">
              <a:off x="4280828" y="4222450"/>
              <a:ext cx="492050" cy="2525"/>
            </a:xfrm>
            <a:custGeom>
              <a:rect b="b" l="l" r="r" t="t"/>
              <a:pathLst>
                <a:path extrusionOk="0" h="101" w="19682">
                  <a:moveTo>
                    <a:pt x="0" y="0"/>
                  </a:moveTo>
                  <a:lnTo>
                    <a:pt x="0" y="100"/>
                  </a:lnTo>
                  <a:lnTo>
                    <a:pt x="19681" y="100"/>
                  </a:lnTo>
                  <a:lnTo>
                    <a:pt x="1968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98"/>
            <p:cNvSpPr/>
            <p:nvPr/>
          </p:nvSpPr>
          <p:spPr>
            <a:xfrm flipH="1">
              <a:off x="1171128" y="4204925"/>
              <a:ext cx="200150" cy="2525"/>
            </a:xfrm>
            <a:custGeom>
              <a:rect b="b" l="l" r="r" t="t"/>
              <a:pathLst>
                <a:path extrusionOk="0" h="101" w="8006">
                  <a:moveTo>
                    <a:pt x="0" y="1"/>
                  </a:moveTo>
                  <a:lnTo>
                    <a:pt x="0" y="101"/>
                  </a:lnTo>
                  <a:lnTo>
                    <a:pt x="8006" y="101"/>
                  </a:lnTo>
                  <a:lnTo>
                    <a:pt x="80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98"/>
            <p:cNvSpPr/>
            <p:nvPr/>
          </p:nvSpPr>
          <p:spPr>
            <a:xfrm flipH="1">
              <a:off x="1867453" y="4274150"/>
              <a:ext cx="146800" cy="2525"/>
            </a:xfrm>
            <a:custGeom>
              <a:rect b="b" l="l" r="r" t="t"/>
              <a:pathLst>
                <a:path extrusionOk="0" h="101" w="5872">
                  <a:moveTo>
                    <a:pt x="1" y="0"/>
                  </a:moveTo>
                  <a:lnTo>
                    <a:pt x="1" y="101"/>
                  </a:lnTo>
                  <a:lnTo>
                    <a:pt x="5872" y="101"/>
                  </a:lnTo>
                  <a:lnTo>
                    <a:pt x="58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98"/>
            <p:cNvSpPr/>
            <p:nvPr/>
          </p:nvSpPr>
          <p:spPr>
            <a:xfrm flipH="1">
              <a:off x="2106778" y="4274150"/>
              <a:ext cx="369475" cy="2525"/>
            </a:xfrm>
            <a:custGeom>
              <a:rect b="b" l="l" r="r" t="t"/>
              <a:pathLst>
                <a:path extrusionOk="0" h="101" w="14779">
                  <a:moveTo>
                    <a:pt x="1" y="0"/>
                  </a:moveTo>
                  <a:lnTo>
                    <a:pt x="1" y="101"/>
                  </a:lnTo>
                  <a:lnTo>
                    <a:pt x="14778" y="101"/>
                  </a:lnTo>
                  <a:lnTo>
                    <a:pt x="147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98"/>
            <p:cNvSpPr/>
            <p:nvPr/>
          </p:nvSpPr>
          <p:spPr>
            <a:xfrm flipH="1">
              <a:off x="2690528" y="4229950"/>
              <a:ext cx="594625" cy="2525"/>
            </a:xfrm>
            <a:custGeom>
              <a:rect b="b" l="l" r="r" t="t"/>
              <a:pathLst>
                <a:path extrusionOk="0" h="101" w="23785">
                  <a:moveTo>
                    <a:pt x="0" y="1"/>
                  </a:moveTo>
                  <a:lnTo>
                    <a:pt x="0" y="101"/>
                  </a:lnTo>
                  <a:lnTo>
                    <a:pt x="23784" y="101"/>
                  </a:lnTo>
                  <a:lnTo>
                    <a:pt x="237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98"/>
            <p:cNvSpPr/>
            <p:nvPr/>
          </p:nvSpPr>
          <p:spPr>
            <a:xfrm flipH="1">
              <a:off x="3051628" y="998475"/>
              <a:ext cx="1465250" cy="1300950"/>
            </a:xfrm>
            <a:custGeom>
              <a:rect b="b" l="l" r="r" t="t"/>
              <a:pathLst>
                <a:path extrusionOk="0" h="52038" w="58610">
                  <a:moveTo>
                    <a:pt x="1" y="0"/>
                  </a:moveTo>
                  <a:lnTo>
                    <a:pt x="1" y="52038"/>
                  </a:lnTo>
                  <a:lnTo>
                    <a:pt x="58609" y="52038"/>
                  </a:lnTo>
                  <a:lnTo>
                    <a:pt x="5860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98"/>
            <p:cNvSpPr/>
            <p:nvPr/>
          </p:nvSpPr>
          <p:spPr>
            <a:xfrm flipH="1">
              <a:off x="3083328" y="998475"/>
              <a:ext cx="1466050" cy="1300950"/>
            </a:xfrm>
            <a:custGeom>
              <a:rect b="b" l="l" r="r" t="t"/>
              <a:pathLst>
                <a:path extrusionOk="0" h="52038" w="58642">
                  <a:moveTo>
                    <a:pt x="0" y="0"/>
                  </a:moveTo>
                  <a:lnTo>
                    <a:pt x="0" y="52038"/>
                  </a:lnTo>
                  <a:lnTo>
                    <a:pt x="58642" y="52038"/>
                  </a:lnTo>
                  <a:lnTo>
                    <a:pt x="5864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98"/>
            <p:cNvSpPr/>
            <p:nvPr/>
          </p:nvSpPr>
          <p:spPr>
            <a:xfrm flipH="1">
              <a:off x="3142528" y="1063525"/>
              <a:ext cx="1348475" cy="1170025"/>
            </a:xfrm>
            <a:custGeom>
              <a:rect b="b" l="l" r="r" t="t"/>
              <a:pathLst>
                <a:path extrusionOk="0" h="46801" w="53939">
                  <a:moveTo>
                    <a:pt x="0" y="0"/>
                  </a:moveTo>
                  <a:lnTo>
                    <a:pt x="0" y="46800"/>
                  </a:lnTo>
                  <a:lnTo>
                    <a:pt x="53939" y="46800"/>
                  </a:lnTo>
                  <a:lnTo>
                    <a:pt x="53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98"/>
            <p:cNvSpPr/>
            <p:nvPr/>
          </p:nvSpPr>
          <p:spPr>
            <a:xfrm flipH="1">
              <a:off x="4466803" y="1063525"/>
              <a:ext cx="24200" cy="1170025"/>
            </a:xfrm>
            <a:custGeom>
              <a:rect b="b" l="l" r="r" t="t"/>
              <a:pathLst>
                <a:path extrusionOk="0" h="46801" w="968">
                  <a:moveTo>
                    <a:pt x="0" y="0"/>
                  </a:moveTo>
                  <a:lnTo>
                    <a:pt x="0" y="46800"/>
                  </a:lnTo>
                  <a:lnTo>
                    <a:pt x="967" y="46800"/>
                  </a:lnTo>
                  <a:lnTo>
                    <a:pt x="9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98"/>
            <p:cNvSpPr/>
            <p:nvPr/>
          </p:nvSpPr>
          <p:spPr>
            <a:xfrm flipH="1">
              <a:off x="3107503" y="2033375"/>
              <a:ext cx="1417700" cy="88425"/>
            </a:xfrm>
            <a:custGeom>
              <a:rect b="b" l="l" r="r" t="t"/>
              <a:pathLst>
                <a:path extrusionOk="0" h="3537" w="56708">
                  <a:moveTo>
                    <a:pt x="0" y="1"/>
                  </a:moveTo>
                  <a:lnTo>
                    <a:pt x="0" y="3537"/>
                  </a:lnTo>
                  <a:lnTo>
                    <a:pt x="56708" y="3537"/>
                  </a:lnTo>
                  <a:lnTo>
                    <a:pt x="56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98"/>
            <p:cNvSpPr/>
            <p:nvPr/>
          </p:nvSpPr>
          <p:spPr>
            <a:xfrm flipH="1">
              <a:off x="2978253" y="889225"/>
              <a:ext cx="1644525" cy="18375"/>
            </a:xfrm>
            <a:custGeom>
              <a:rect b="b" l="l" r="r" t="t"/>
              <a:pathLst>
                <a:path extrusionOk="0" h="735" w="65781">
                  <a:moveTo>
                    <a:pt x="368" y="1"/>
                  </a:moveTo>
                  <a:cubicBezTo>
                    <a:pt x="167" y="1"/>
                    <a:pt x="1" y="167"/>
                    <a:pt x="1" y="367"/>
                  </a:cubicBezTo>
                  <a:cubicBezTo>
                    <a:pt x="1" y="568"/>
                    <a:pt x="167" y="734"/>
                    <a:pt x="368" y="734"/>
                  </a:cubicBezTo>
                  <a:lnTo>
                    <a:pt x="65414" y="734"/>
                  </a:lnTo>
                  <a:cubicBezTo>
                    <a:pt x="65614" y="734"/>
                    <a:pt x="65781" y="568"/>
                    <a:pt x="65781" y="367"/>
                  </a:cubicBezTo>
                  <a:cubicBezTo>
                    <a:pt x="65781" y="167"/>
                    <a:pt x="65614" y="1"/>
                    <a:pt x="6541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98"/>
            <p:cNvSpPr/>
            <p:nvPr/>
          </p:nvSpPr>
          <p:spPr>
            <a:xfrm flipH="1">
              <a:off x="3050803" y="898400"/>
              <a:ext cx="25025" cy="50900"/>
            </a:xfrm>
            <a:custGeom>
              <a:rect b="b" l="l" r="r" t="t"/>
              <a:pathLst>
                <a:path extrusionOk="0" h="2036" w="1001">
                  <a:moveTo>
                    <a:pt x="500" y="0"/>
                  </a:moveTo>
                  <a:cubicBezTo>
                    <a:pt x="234" y="0"/>
                    <a:pt x="0" y="201"/>
                    <a:pt x="0" y="501"/>
                  </a:cubicBezTo>
                  <a:lnTo>
                    <a:pt x="0" y="1535"/>
                  </a:lnTo>
                  <a:cubicBezTo>
                    <a:pt x="0" y="1802"/>
                    <a:pt x="234" y="2035"/>
                    <a:pt x="500" y="2035"/>
                  </a:cubicBezTo>
                  <a:cubicBezTo>
                    <a:pt x="767" y="2035"/>
                    <a:pt x="967" y="1802"/>
                    <a:pt x="1001" y="1535"/>
                  </a:cubicBezTo>
                  <a:lnTo>
                    <a:pt x="1001" y="501"/>
                  </a:lnTo>
                  <a:cubicBezTo>
                    <a:pt x="1001" y="234"/>
                    <a:pt x="767" y="0"/>
                    <a:pt x="5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98"/>
            <p:cNvSpPr/>
            <p:nvPr/>
          </p:nvSpPr>
          <p:spPr>
            <a:xfrm flipH="1">
              <a:off x="4465128" y="898400"/>
              <a:ext cx="25050" cy="50900"/>
            </a:xfrm>
            <a:custGeom>
              <a:rect b="b" l="l" r="r" t="t"/>
              <a:pathLst>
                <a:path extrusionOk="0" h="2036" w="1002">
                  <a:moveTo>
                    <a:pt x="501" y="0"/>
                  </a:moveTo>
                  <a:cubicBezTo>
                    <a:pt x="234" y="0"/>
                    <a:pt x="0" y="201"/>
                    <a:pt x="0" y="501"/>
                  </a:cubicBezTo>
                  <a:lnTo>
                    <a:pt x="0" y="1535"/>
                  </a:lnTo>
                  <a:cubicBezTo>
                    <a:pt x="0" y="1802"/>
                    <a:pt x="234" y="2035"/>
                    <a:pt x="501" y="2035"/>
                  </a:cubicBezTo>
                  <a:cubicBezTo>
                    <a:pt x="768" y="2035"/>
                    <a:pt x="1001" y="1802"/>
                    <a:pt x="1001" y="1535"/>
                  </a:cubicBezTo>
                  <a:lnTo>
                    <a:pt x="1001" y="501"/>
                  </a:lnTo>
                  <a:cubicBezTo>
                    <a:pt x="1001" y="201"/>
                    <a:pt x="768" y="0"/>
                    <a:pt x="5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98"/>
            <p:cNvSpPr/>
            <p:nvPr/>
          </p:nvSpPr>
          <p:spPr>
            <a:xfrm flipH="1">
              <a:off x="3107503" y="2698025"/>
              <a:ext cx="332750" cy="1371000"/>
            </a:xfrm>
            <a:custGeom>
              <a:rect b="b" l="l" r="r" t="t"/>
              <a:pathLst>
                <a:path extrusionOk="0" h="54840" w="13310">
                  <a:moveTo>
                    <a:pt x="0" y="0"/>
                  </a:moveTo>
                  <a:lnTo>
                    <a:pt x="0" y="54840"/>
                  </a:lnTo>
                  <a:lnTo>
                    <a:pt x="13310" y="54840"/>
                  </a:lnTo>
                  <a:lnTo>
                    <a:pt x="13310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98"/>
            <p:cNvSpPr/>
            <p:nvPr/>
          </p:nvSpPr>
          <p:spPr>
            <a:xfrm flipH="1">
              <a:off x="3171703" y="4069000"/>
              <a:ext cx="1278450" cy="65075"/>
            </a:xfrm>
            <a:custGeom>
              <a:rect b="b" l="l" r="r" t="t"/>
              <a:pathLst>
                <a:path extrusionOk="0" h="2603" w="51138">
                  <a:moveTo>
                    <a:pt x="1" y="1"/>
                  </a:moveTo>
                  <a:lnTo>
                    <a:pt x="1" y="2602"/>
                  </a:lnTo>
                  <a:lnTo>
                    <a:pt x="51137" y="2602"/>
                  </a:lnTo>
                  <a:lnTo>
                    <a:pt x="5113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98"/>
            <p:cNvSpPr/>
            <p:nvPr/>
          </p:nvSpPr>
          <p:spPr>
            <a:xfrm flipH="1">
              <a:off x="3440228" y="2698025"/>
              <a:ext cx="1073300" cy="1371000"/>
            </a:xfrm>
            <a:custGeom>
              <a:rect b="b" l="l" r="r" t="t"/>
              <a:pathLst>
                <a:path extrusionOk="0" h="54840" w="42932">
                  <a:moveTo>
                    <a:pt x="0" y="0"/>
                  </a:moveTo>
                  <a:lnTo>
                    <a:pt x="0" y="54840"/>
                  </a:lnTo>
                  <a:lnTo>
                    <a:pt x="42931" y="54840"/>
                  </a:lnTo>
                  <a:lnTo>
                    <a:pt x="429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98"/>
            <p:cNvSpPr/>
            <p:nvPr/>
          </p:nvSpPr>
          <p:spPr>
            <a:xfrm flipH="1">
              <a:off x="3571178" y="3215900"/>
              <a:ext cx="811425" cy="335250"/>
            </a:xfrm>
            <a:custGeom>
              <a:rect b="b" l="l" r="r" t="t"/>
              <a:pathLst>
                <a:path extrusionOk="0" h="13410" w="32457">
                  <a:moveTo>
                    <a:pt x="0" y="0"/>
                  </a:moveTo>
                  <a:lnTo>
                    <a:pt x="0" y="13410"/>
                  </a:lnTo>
                  <a:lnTo>
                    <a:pt x="32457" y="13410"/>
                  </a:lnTo>
                  <a:lnTo>
                    <a:pt x="32457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98"/>
            <p:cNvSpPr/>
            <p:nvPr/>
          </p:nvSpPr>
          <p:spPr>
            <a:xfrm flipH="1">
              <a:off x="3571178" y="3612000"/>
              <a:ext cx="811425" cy="335275"/>
            </a:xfrm>
            <a:custGeom>
              <a:rect b="b" l="l" r="r" t="t"/>
              <a:pathLst>
                <a:path extrusionOk="0" h="13411" w="32457">
                  <a:moveTo>
                    <a:pt x="0" y="1"/>
                  </a:moveTo>
                  <a:lnTo>
                    <a:pt x="0" y="13410"/>
                  </a:lnTo>
                  <a:lnTo>
                    <a:pt x="32457" y="13410"/>
                  </a:lnTo>
                  <a:lnTo>
                    <a:pt x="3245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98"/>
            <p:cNvSpPr/>
            <p:nvPr/>
          </p:nvSpPr>
          <p:spPr>
            <a:xfrm flipH="1">
              <a:off x="3571178" y="2819775"/>
              <a:ext cx="811425" cy="335275"/>
            </a:xfrm>
            <a:custGeom>
              <a:rect b="b" l="l" r="r" t="t"/>
              <a:pathLst>
                <a:path extrusionOk="0" h="13411" w="32457">
                  <a:moveTo>
                    <a:pt x="0" y="1"/>
                  </a:moveTo>
                  <a:lnTo>
                    <a:pt x="0" y="13410"/>
                  </a:lnTo>
                  <a:lnTo>
                    <a:pt x="32457" y="13410"/>
                  </a:lnTo>
                  <a:lnTo>
                    <a:pt x="3245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98"/>
            <p:cNvSpPr/>
            <p:nvPr/>
          </p:nvSpPr>
          <p:spPr>
            <a:xfrm flipH="1">
              <a:off x="3440228" y="2585450"/>
              <a:ext cx="1118325" cy="112600"/>
            </a:xfrm>
            <a:custGeom>
              <a:rect b="b" l="l" r="r" t="t"/>
              <a:pathLst>
                <a:path extrusionOk="0" h="4504" w="44733">
                  <a:moveTo>
                    <a:pt x="0" y="0"/>
                  </a:moveTo>
                  <a:lnTo>
                    <a:pt x="0" y="4503"/>
                  </a:lnTo>
                  <a:lnTo>
                    <a:pt x="44732" y="4503"/>
                  </a:lnTo>
                  <a:lnTo>
                    <a:pt x="4473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98"/>
            <p:cNvSpPr/>
            <p:nvPr/>
          </p:nvSpPr>
          <p:spPr>
            <a:xfrm flipH="1">
              <a:off x="3060803" y="2585450"/>
              <a:ext cx="379450" cy="112600"/>
            </a:xfrm>
            <a:custGeom>
              <a:rect b="b" l="l" r="r" t="t"/>
              <a:pathLst>
                <a:path extrusionOk="0" h="4504" w="15178">
                  <a:moveTo>
                    <a:pt x="0" y="0"/>
                  </a:moveTo>
                  <a:lnTo>
                    <a:pt x="0" y="4503"/>
                  </a:lnTo>
                  <a:lnTo>
                    <a:pt x="15178" y="4503"/>
                  </a:lnTo>
                  <a:lnTo>
                    <a:pt x="151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98"/>
            <p:cNvSpPr/>
            <p:nvPr/>
          </p:nvSpPr>
          <p:spPr>
            <a:xfrm flipH="1">
              <a:off x="3901403" y="2404475"/>
              <a:ext cx="177650" cy="181000"/>
            </a:xfrm>
            <a:custGeom>
              <a:rect b="b" l="l" r="r" t="t"/>
              <a:pathLst>
                <a:path extrusionOk="0" h="7240" w="7106">
                  <a:moveTo>
                    <a:pt x="0" y="1"/>
                  </a:moveTo>
                  <a:lnTo>
                    <a:pt x="0" y="7239"/>
                  </a:lnTo>
                  <a:lnTo>
                    <a:pt x="7106" y="7239"/>
                  </a:lnTo>
                  <a:lnTo>
                    <a:pt x="7106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98"/>
            <p:cNvSpPr/>
            <p:nvPr/>
          </p:nvSpPr>
          <p:spPr>
            <a:xfrm flipH="1">
              <a:off x="4079028" y="2405300"/>
              <a:ext cx="314425" cy="180175"/>
            </a:xfrm>
            <a:custGeom>
              <a:rect b="b" l="l" r="r" t="t"/>
              <a:pathLst>
                <a:path extrusionOk="0" h="7207" w="12577">
                  <a:moveTo>
                    <a:pt x="1" y="1"/>
                  </a:moveTo>
                  <a:lnTo>
                    <a:pt x="1" y="7206"/>
                  </a:lnTo>
                  <a:lnTo>
                    <a:pt x="12576" y="7206"/>
                  </a:lnTo>
                  <a:lnTo>
                    <a:pt x="125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98"/>
            <p:cNvSpPr/>
            <p:nvPr/>
          </p:nvSpPr>
          <p:spPr>
            <a:xfrm flipH="1">
              <a:off x="3901403" y="2432000"/>
              <a:ext cx="494550" cy="14200"/>
            </a:xfrm>
            <a:custGeom>
              <a:rect b="b" l="l" r="r" t="t"/>
              <a:pathLst>
                <a:path extrusionOk="0" h="568" w="19782">
                  <a:moveTo>
                    <a:pt x="1" y="0"/>
                  </a:moveTo>
                  <a:lnTo>
                    <a:pt x="1" y="567"/>
                  </a:lnTo>
                  <a:lnTo>
                    <a:pt x="19782" y="567"/>
                  </a:lnTo>
                  <a:lnTo>
                    <a:pt x="197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98"/>
            <p:cNvSpPr/>
            <p:nvPr/>
          </p:nvSpPr>
          <p:spPr>
            <a:xfrm flipH="1">
              <a:off x="3892228" y="2396150"/>
              <a:ext cx="186825" cy="41700"/>
            </a:xfrm>
            <a:custGeom>
              <a:rect b="b" l="l" r="r" t="t"/>
              <a:pathLst>
                <a:path extrusionOk="0" h="1668" w="7473">
                  <a:moveTo>
                    <a:pt x="0" y="0"/>
                  </a:moveTo>
                  <a:lnTo>
                    <a:pt x="0" y="1668"/>
                  </a:lnTo>
                  <a:lnTo>
                    <a:pt x="7472" y="1668"/>
                  </a:lnTo>
                  <a:lnTo>
                    <a:pt x="747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98"/>
            <p:cNvSpPr/>
            <p:nvPr/>
          </p:nvSpPr>
          <p:spPr>
            <a:xfrm flipH="1">
              <a:off x="4079028" y="2396150"/>
              <a:ext cx="324425" cy="41700"/>
            </a:xfrm>
            <a:custGeom>
              <a:rect b="b" l="l" r="r" t="t"/>
              <a:pathLst>
                <a:path extrusionOk="0" h="1668" w="12977">
                  <a:moveTo>
                    <a:pt x="1" y="0"/>
                  </a:moveTo>
                  <a:lnTo>
                    <a:pt x="1" y="1668"/>
                  </a:lnTo>
                  <a:lnTo>
                    <a:pt x="12976" y="1668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98"/>
            <p:cNvSpPr/>
            <p:nvPr/>
          </p:nvSpPr>
          <p:spPr>
            <a:xfrm flipH="1">
              <a:off x="3271778" y="2404475"/>
              <a:ext cx="177650" cy="181000"/>
            </a:xfrm>
            <a:custGeom>
              <a:rect b="b" l="l" r="r" t="t"/>
              <a:pathLst>
                <a:path extrusionOk="0" h="7240" w="7106">
                  <a:moveTo>
                    <a:pt x="0" y="1"/>
                  </a:moveTo>
                  <a:lnTo>
                    <a:pt x="0" y="7239"/>
                  </a:lnTo>
                  <a:lnTo>
                    <a:pt x="7105" y="7239"/>
                  </a:lnTo>
                  <a:lnTo>
                    <a:pt x="7105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98"/>
            <p:cNvSpPr/>
            <p:nvPr/>
          </p:nvSpPr>
          <p:spPr>
            <a:xfrm flipH="1">
              <a:off x="3448578" y="2405300"/>
              <a:ext cx="315250" cy="180175"/>
            </a:xfrm>
            <a:custGeom>
              <a:rect b="b" l="l" r="r" t="t"/>
              <a:pathLst>
                <a:path extrusionOk="0" h="7207" w="12610">
                  <a:moveTo>
                    <a:pt x="0" y="1"/>
                  </a:moveTo>
                  <a:lnTo>
                    <a:pt x="0" y="7206"/>
                  </a:lnTo>
                  <a:lnTo>
                    <a:pt x="12609" y="7206"/>
                  </a:lnTo>
                  <a:lnTo>
                    <a:pt x="126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98"/>
            <p:cNvSpPr/>
            <p:nvPr/>
          </p:nvSpPr>
          <p:spPr>
            <a:xfrm flipH="1">
              <a:off x="3271778" y="2432000"/>
              <a:ext cx="493725" cy="14200"/>
            </a:xfrm>
            <a:custGeom>
              <a:rect b="b" l="l" r="r" t="t"/>
              <a:pathLst>
                <a:path extrusionOk="0" h="568" w="19749">
                  <a:moveTo>
                    <a:pt x="1" y="0"/>
                  </a:moveTo>
                  <a:lnTo>
                    <a:pt x="1" y="567"/>
                  </a:lnTo>
                  <a:lnTo>
                    <a:pt x="19748" y="567"/>
                  </a:lnTo>
                  <a:lnTo>
                    <a:pt x="1974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98"/>
            <p:cNvSpPr/>
            <p:nvPr/>
          </p:nvSpPr>
          <p:spPr>
            <a:xfrm flipH="1">
              <a:off x="3261778" y="2396150"/>
              <a:ext cx="187650" cy="41700"/>
            </a:xfrm>
            <a:custGeom>
              <a:rect b="b" l="l" r="r" t="t"/>
              <a:pathLst>
                <a:path extrusionOk="0" h="1668" w="7506">
                  <a:moveTo>
                    <a:pt x="0" y="0"/>
                  </a:moveTo>
                  <a:lnTo>
                    <a:pt x="0" y="1668"/>
                  </a:lnTo>
                  <a:lnTo>
                    <a:pt x="7505" y="1668"/>
                  </a:lnTo>
                  <a:lnTo>
                    <a:pt x="7505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98"/>
            <p:cNvSpPr/>
            <p:nvPr/>
          </p:nvSpPr>
          <p:spPr>
            <a:xfrm flipH="1">
              <a:off x="3449403" y="2396150"/>
              <a:ext cx="324425" cy="41700"/>
            </a:xfrm>
            <a:custGeom>
              <a:rect b="b" l="l" r="r" t="t"/>
              <a:pathLst>
                <a:path extrusionOk="0" h="1668" w="12977">
                  <a:moveTo>
                    <a:pt x="0" y="0"/>
                  </a:moveTo>
                  <a:lnTo>
                    <a:pt x="0" y="1668"/>
                  </a:lnTo>
                  <a:lnTo>
                    <a:pt x="12976" y="1668"/>
                  </a:lnTo>
                  <a:lnTo>
                    <a:pt x="12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98"/>
            <p:cNvSpPr/>
            <p:nvPr/>
          </p:nvSpPr>
          <p:spPr>
            <a:xfrm flipH="1">
              <a:off x="731628" y="1402925"/>
              <a:ext cx="687200" cy="840625"/>
            </a:xfrm>
            <a:custGeom>
              <a:rect b="b" l="l" r="r" t="t"/>
              <a:pathLst>
                <a:path extrusionOk="0" h="33625" w="27488">
                  <a:moveTo>
                    <a:pt x="1" y="1"/>
                  </a:moveTo>
                  <a:lnTo>
                    <a:pt x="1" y="33625"/>
                  </a:lnTo>
                  <a:lnTo>
                    <a:pt x="27487" y="33625"/>
                  </a:lnTo>
                  <a:lnTo>
                    <a:pt x="27487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98"/>
            <p:cNvSpPr/>
            <p:nvPr/>
          </p:nvSpPr>
          <p:spPr>
            <a:xfrm flipH="1">
              <a:off x="775828" y="1402925"/>
              <a:ext cx="790600" cy="840625"/>
            </a:xfrm>
            <a:custGeom>
              <a:rect b="b" l="l" r="r" t="t"/>
              <a:pathLst>
                <a:path extrusionOk="0" h="33625" w="31624">
                  <a:moveTo>
                    <a:pt x="1" y="1"/>
                  </a:moveTo>
                  <a:lnTo>
                    <a:pt x="1" y="33625"/>
                  </a:lnTo>
                  <a:lnTo>
                    <a:pt x="31623" y="33625"/>
                  </a:lnTo>
                  <a:lnTo>
                    <a:pt x="316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98"/>
            <p:cNvSpPr/>
            <p:nvPr/>
          </p:nvSpPr>
          <p:spPr>
            <a:xfrm flipH="1">
              <a:off x="842553" y="1469650"/>
              <a:ext cx="657150" cy="707200"/>
            </a:xfrm>
            <a:custGeom>
              <a:rect b="b" l="l" r="r" t="t"/>
              <a:pathLst>
                <a:path extrusionOk="0" h="28288" w="26286">
                  <a:moveTo>
                    <a:pt x="0" y="0"/>
                  </a:moveTo>
                  <a:lnTo>
                    <a:pt x="0" y="28287"/>
                  </a:lnTo>
                  <a:lnTo>
                    <a:pt x="26286" y="28287"/>
                  </a:lnTo>
                  <a:lnTo>
                    <a:pt x="262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98"/>
            <p:cNvSpPr/>
            <p:nvPr/>
          </p:nvSpPr>
          <p:spPr>
            <a:xfrm flipH="1">
              <a:off x="1001828" y="1640600"/>
              <a:ext cx="338600" cy="364450"/>
            </a:xfrm>
            <a:custGeom>
              <a:rect b="b" l="l" r="r" t="t"/>
              <a:pathLst>
                <a:path extrusionOk="0" h="14578" w="13544">
                  <a:moveTo>
                    <a:pt x="1702" y="0"/>
                  </a:moveTo>
                  <a:cubicBezTo>
                    <a:pt x="768" y="0"/>
                    <a:pt x="0" y="768"/>
                    <a:pt x="0" y="1735"/>
                  </a:cubicBezTo>
                  <a:lnTo>
                    <a:pt x="0" y="12876"/>
                  </a:lnTo>
                  <a:cubicBezTo>
                    <a:pt x="0" y="13810"/>
                    <a:pt x="768" y="14578"/>
                    <a:pt x="1702" y="14578"/>
                  </a:cubicBezTo>
                  <a:lnTo>
                    <a:pt x="11809" y="14578"/>
                  </a:lnTo>
                  <a:cubicBezTo>
                    <a:pt x="12776" y="14578"/>
                    <a:pt x="13543" y="13810"/>
                    <a:pt x="13543" y="12876"/>
                  </a:cubicBezTo>
                  <a:lnTo>
                    <a:pt x="13543" y="1735"/>
                  </a:lnTo>
                  <a:cubicBezTo>
                    <a:pt x="13543" y="768"/>
                    <a:pt x="12776" y="0"/>
                    <a:pt x="118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98"/>
            <p:cNvSpPr/>
            <p:nvPr/>
          </p:nvSpPr>
          <p:spPr>
            <a:xfrm flipH="1">
              <a:off x="1621453" y="1012650"/>
              <a:ext cx="687175" cy="839800"/>
            </a:xfrm>
            <a:custGeom>
              <a:rect b="b" l="l" r="r" t="t"/>
              <a:pathLst>
                <a:path extrusionOk="0" h="33592" w="27487">
                  <a:moveTo>
                    <a:pt x="1" y="0"/>
                  </a:moveTo>
                  <a:lnTo>
                    <a:pt x="1" y="33591"/>
                  </a:lnTo>
                  <a:lnTo>
                    <a:pt x="27487" y="33591"/>
                  </a:lnTo>
                  <a:lnTo>
                    <a:pt x="27487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98"/>
            <p:cNvSpPr/>
            <p:nvPr/>
          </p:nvSpPr>
          <p:spPr>
            <a:xfrm flipH="1">
              <a:off x="1665628" y="1012650"/>
              <a:ext cx="789775" cy="839800"/>
            </a:xfrm>
            <a:custGeom>
              <a:rect b="b" l="l" r="r" t="t"/>
              <a:pathLst>
                <a:path extrusionOk="0" h="33592" w="31591">
                  <a:moveTo>
                    <a:pt x="1" y="0"/>
                  </a:moveTo>
                  <a:lnTo>
                    <a:pt x="1" y="33591"/>
                  </a:lnTo>
                  <a:lnTo>
                    <a:pt x="31590" y="33591"/>
                  </a:lnTo>
                  <a:lnTo>
                    <a:pt x="315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98"/>
            <p:cNvSpPr/>
            <p:nvPr/>
          </p:nvSpPr>
          <p:spPr>
            <a:xfrm flipH="1">
              <a:off x="1731528" y="1078525"/>
              <a:ext cx="657975" cy="708025"/>
            </a:xfrm>
            <a:custGeom>
              <a:rect b="b" l="l" r="r" t="t"/>
              <a:pathLst>
                <a:path extrusionOk="0" h="28321" w="26319">
                  <a:moveTo>
                    <a:pt x="0" y="1"/>
                  </a:moveTo>
                  <a:lnTo>
                    <a:pt x="0" y="28321"/>
                  </a:lnTo>
                  <a:lnTo>
                    <a:pt x="26319" y="28321"/>
                  </a:lnTo>
                  <a:lnTo>
                    <a:pt x="26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98"/>
            <p:cNvSpPr/>
            <p:nvPr/>
          </p:nvSpPr>
          <p:spPr>
            <a:xfrm flipH="1">
              <a:off x="1891628" y="1250325"/>
              <a:ext cx="338600" cy="364450"/>
            </a:xfrm>
            <a:custGeom>
              <a:rect b="b" l="l" r="r" t="t"/>
              <a:pathLst>
                <a:path extrusionOk="0" h="14578" w="13544">
                  <a:moveTo>
                    <a:pt x="3736" y="0"/>
                  </a:moveTo>
                  <a:cubicBezTo>
                    <a:pt x="1668" y="0"/>
                    <a:pt x="0" y="1668"/>
                    <a:pt x="0" y="3736"/>
                  </a:cubicBezTo>
                  <a:lnTo>
                    <a:pt x="0" y="10841"/>
                  </a:lnTo>
                  <a:cubicBezTo>
                    <a:pt x="0" y="12909"/>
                    <a:pt x="1668" y="14577"/>
                    <a:pt x="3736" y="14577"/>
                  </a:cubicBezTo>
                  <a:lnTo>
                    <a:pt x="9841" y="14577"/>
                  </a:lnTo>
                  <a:cubicBezTo>
                    <a:pt x="11909" y="14577"/>
                    <a:pt x="13543" y="12909"/>
                    <a:pt x="13543" y="10841"/>
                  </a:cubicBezTo>
                  <a:lnTo>
                    <a:pt x="13543" y="3736"/>
                  </a:lnTo>
                  <a:cubicBezTo>
                    <a:pt x="13543" y="1668"/>
                    <a:pt x="11909" y="0"/>
                    <a:pt x="9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98"/>
            <p:cNvSpPr/>
            <p:nvPr/>
          </p:nvSpPr>
          <p:spPr>
            <a:xfrm flipH="1">
              <a:off x="2779778" y="2869800"/>
              <a:ext cx="493700" cy="1264275"/>
            </a:xfrm>
            <a:custGeom>
              <a:rect b="b" l="l" r="r" t="t"/>
              <a:pathLst>
                <a:path extrusionOk="0" h="50571" w="19748">
                  <a:moveTo>
                    <a:pt x="0" y="1"/>
                  </a:moveTo>
                  <a:lnTo>
                    <a:pt x="0" y="50570"/>
                  </a:lnTo>
                  <a:lnTo>
                    <a:pt x="19748" y="50570"/>
                  </a:lnTo>
                  <a:lnTo>
                    <a:pt x="197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98"/>
            <p:cNvSpPr/>
            <p:nvPr/>
          </p:nvSpPr>
          <p:spPr>
            <a:xfrm flipH="1">
              <a:off x="3171703" y="3962250"/>
              <a:ext cx="101775" cy="171825"/>
            </a:xfrm>
            <a:custGeom>
              <a:rect b="b" l="l" r="r" t="t"/>
              <a:pathLst>
                <a:path extrusionOk="0" h="6873" w="4071">
                  <a:moveTo>
                    <a:pt x="0" y="1"/>
                  </a:moveTo>
                  <a:lnTo>
                    <a:pt x="0" y="6872"/>
                  </a:lnTo>
                  <a:lnTo>
                    <a:pt x="1969" y="6872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98"/>
            <p:cNvSpPr/>
            <p:nvPr/>
          </p:nvSpPr>
          <p:spPr>
            <a:xfrm flipH="1">
              <a:off x="2005053" y="2869800"/>
              <a:ext cx="493700" cy="1264275"/>
            </a:xfrm>
            <a:custGeom>
              <a:rect b="b" l="l" r="r" t="t"/>
              <a:pathLst>
                <a:path extrusionOk="0" h="50571" w="19748">
                  <a:moveTo>
                    <a:pt x="0" y="1"/>
                  </a:moveTo>
                  <a:lnTo>
                    <a:pt x="0" y="50570"/>
                  </a:lnTo>
                  <a:lnTo>
                    <a:pt x="19748" y="50570"/>
                  </a:lnTo>
                  <a:lnTo>
                    <a:pt x="197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98"/>
            <p:cNvSpPr/>
            <p:nvPr/>
          </p:nvSpPr>
          <p:spPr>
            <a:xfrm flipH="1">
              <a:off x="2455378" y="2869800"/>
              <a:ext cx="818100" cy="1158375"/>
            </a:xfrm>
            <a:custGeom>
              <a:rect b="b" l="l" r="r" t="t"/>
              <a:pathLst>
                <a:path extrusionOk="0" h="46335" w="32724">
                  <a:moveTo>
                    <a:pt x="0" y="1"/>
                  </a:moveTo>
                  <a:lnTo>
                    <a:pt x="0" y="46334"/>
                  </a:lnTo>
                  <a:lnTo>
                    <a:pt x="32724" y="46334"/>
                  </a:lnTo>
                  <a:lnTo>
                    <a:pt x="3272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98"/>
            <p:cNvSpPr/>
            <p:nvPr/>
          </p:nvSpPr>
          <p:spPr>
            <a:xfrm flipH="1">
              <a:off x="2494553" y="2921525"/>
              <a:ext cx="740575" cy="317750"/>
            </a:xfrm>
            <a:custGeom>
              <a:rect b="b" l="l" r="r" t="t"/>
              <a:pathLst>
                <a:path extrusionOk="0" h="12710" w="29623">
                  <a:moveTo>
                    <a:pt x="1" y="0"/>
                  </a:moveTo>
                  <a:lnTo>
                    <a:pt x="1" y="12709"/>
                  </a:lnTo>
                  <a:lnTo>
                    <a:pt x="29622" y="12709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98"/>
            <p:cNvSpPr/>
            <p:nvPr/>
          </p:nvSpPr>
          <p:spPr>
            <a:xfrm flipH="1">
              <a:off x="2697203" y="2911500"/>
              <a:ext cx="368625" cy="108450"/>
            </a:xfrm>
            <a:custGeom>
              <a:rect b="b" l="l" r="r" t="t"/>
              <a:pathLst>
                <a:path extrusionOk="0" h="4338" w="14745">
                  <a:moveTo>
                    <a:pt x="0" y="1"/>
                  </a:moveTo>
                  <a:cubicBezTo>
                    <a:pt x="1335" y="2769"/>
                    <a:pt x="3203" y="4337"/>
                    <a:pt x="5137" y="4337"/>
                  </a:cubicBezTo>
                  <a:lnTo>
                    <a:pt x="9607" y="4337"/>
                  </a:lnTo>
                  <a:cubicBezTo>
                    <a:pt x="11542" y="4337"/>
                    <a:pt x="13410" y="2769"/>
                    <a:pt x="1474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98"/>
            <p:cNvSpPr/>
            <p:nvPr/>
          </p:nvSpPr>
          <p:spPr>
            <a:xfrm flipH="1">
              <a:off x="2455378" y="3962250"/>
              <a:ext cx="102600" cy="171825"/>
            </a:xfrm>
            <a:custGeom>
              <a:rect b="b" l="l" r="r" t="t"/>
              <a:pathLst>
                <a:path extrusionOk="0" h="6873" w="4104">
                  <a:moveTo>
                    <a:pt x="1" y="1"/>
                  </a:moveTo>
                  <a:lnTo>
                    <a:pt x="2102" y="6872"/>
                  </a:lnTo>
                  <a:lnTo>
                    <a:pt x="4104" y="6872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98"/>
            <p:cNvSpPr/>
            <p:nvPr/>
          </p:nvSpPr>
          <p:spPr>
            <a:xfrm flipH="1">
              <a:off x="2494553" y="3290100"/>
              <a:ext cx="740575" cy="317775"/>
            </a:xfrm>
            <a:custGeom>
              <a:rect b="b" l="l" r="r" t="t"/>
              <a:pathLst>
                <a:path extrusionOk="0" h="12711" w="29623">
                  <a:moveTo>
                    <a:pt x="1" y="1"/>
                  </a:moveTo>
                  <a:lnTo>
                    <a:pt x="1" y="12710"/>
                  </a:lnTo>
                  <a:lnTo>
                    <a:pt x="29622" y="12710"/>
                  </a:lnTo>
                  <a:lnTo>
                    <a:pt x="2962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98"/>
            <p:cNvSpPr/>
            <p:nvPr/>
          </p:nvSpPr>
          <p:spPr>
            <a:xfrm flipH="1">
              <a:off x="2697203" y="3280950"/>
              <a:ext cx="368625" cy="108425"/>
            </a:xfrm>
            <a:custGeom>
              <a:rect b="b" l="l" r="r" t="t"/>
              <a:pathLst>
                <a:path extrusionOk="0" h="4337" w="14745">
                  <a:moveTo>
                    <a:pt x="0" y="0"/>
                  </a:moveTo>
                  <a:cubicBezTo>
                    <a:pt x="1335" y="2769"/>
                    <a:pt x="3203" y="4336"/>
                    <a:pt x="5137" y="4336"/>
                  </a:cubicBezTo>
                  <a:lnTo>
                    <a:pt x="9607" y="4336"/>
                  </a:lnTo>
                  <a:cubicBezTo>
                    <a:pt x="11542" y="4336"/>
                    <a:pt x="13410" y="2769"/>
                    <a:pt x="1474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98"/>
            <p:cNvSpPr/>
            <p:nvPr/>
          </p:nvSpPr>
          <p:spPr>
            <a:xfrm flipH="1">
              <a:off x="2494553" y="3659550"/>
              <a:ext cx="740575" cy="317750"/>
            </a:xfrm>
            <a:custGeom>
              <a:rect b="b" l="l" r="r" t="t"/>
              <a:pathLst>
                <a:path extrusionOk="0" h="12710" w="29623">
                  <a:moveTo>
                    <a:pt x="1" y="0"/>
                  </a:moveTo>
                  <a:lnTo>
                    <a:pt x="1" y="12709"/>
                  </a:lnTo>
                  <a:lnTo>
                    <a:pt x="29622" y="12709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98"/>
            <p:cNvSpPr/>
            <p:nvPr/>
          </p:nvSpPr>
          <p:spPr>
            <a:xfrm flipH="1">
              <a:off x="2697203" y="3649525"/>
              <a:ext cx="368625" cy="108450"/>
            </a:xfrm>
            <a:custGeom>
              <a:rect b="b" l="l" r="r" t="t"/>
              <a:pathLst>
                <a:path extrusionOk="0" h="4338" w="14745">
                  <a:moveTo>
                    <a:pt x="0" y="1"/>
                  </a:moveTo>
                  <a:cubicBezTo>
                    <a:pt x="1335" y="2770"/>
                    <a:pt x="3203" y="4337"/>
                    <a:pt x="5137" y="4337"/>
                  </a:cubicBezTo>
                  <a:lnTo>
                    <a:pt x="9607" y="4337"/>
                  </a:lnTo>
                  <a:cubicBezTo>
                    <a:pt x="11542" y="4337"/>
                    <a:pt x="13410" y="2770"/>
                    <a:pt x="14744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98"/>
            <p:cNvSpPr/>
            <p:nvPr/>
          </p:nvSpPr>
          <p:spPr>
            <a:xfrm flipH="1">
              <a:off x="1281203" y="2720550"/>
              <a:ext cx="158475" cy="1142500"/>
            </a:xfrm>
            <a:custGeom>
              <a:rect b="b" l="l" r="r" t="t"/>
              <a:pathLst>
                <a:path extrusionOk="0" h="45700" w="6339">
                  <a:moveTo>
                    <a:pt x="4671" y="0"/>
                  </a:moveTo>
                  <a:lnTo>
                    <a:pt x="1135" y="12509"/>
                  </a:lnTo>
                  <a:cubicBezTo>
                    <a:pt x="1235" y="39495"/>
                    <a:pt x="1" y="41063"/>
                    <a:pt x="1" y="45699"/>
                  </a:cubicBezTo>
                  <a:lnTo>
                    <a:pt x="3737" y="45699"/>
                  </a:lnTo>
                  <a:cubicBezTo>
                    <a:pt x="4104" y="23083"/>
                    <a:pt x="6339" y="25018"/>
                    <a:pt x="467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98"/>
            <p:cNvSpPr/>
            <p:nvPr/>
          </p:nvSpPr>
          <p:spPr>
            <a:xfrm flipH="1">
              <a:off x="936778" y="3704575"/>
              <a:ext cx="806450" cy="429500"/>
            </a:xfrm>
            <a:custGeom>
              <a:rect b="b" l="l" r="r" t="t"/>
              <a:pathLst>
                <a:path extrusionOk="0" h="17180" w="32258">
                  <a:moveTo>
                    <a:pt x="1" y="1"/>
                  </a:moveTo>
                  <a:lnTo>
                    <a:pt x="101" y="267"/>
                  </a:lnTo>
                  <a:cubicBezTo>
                    <a:pt x="768" y="1969"/>
                    <a:pt x="1268" y="3703"/>
                    <a:pt x="1635" y="5504"/>
                  </a:cubicBezTo>
                  <a:cubicBezTo>
                    <a:pt x="3103" y="12309"/>
                    <a:pt x="9141" y="17179"/>
                    <a:pt x="16146" y="17179"/>
                  </a:cubicBezTo>
                  <a:cubicBezTo>
                    <a:pt x="23117" y="17179"/>
                    <a:pt x="29155" y="12309"/>
                    <a:pt x="30623" y="5504"/>
                  </a:cubicBezTo>
                  <a:cubicBezTo>
                    <a:pt x="30990" y="3737"/>
                    <a:pt x="31490" y="1969"/>
                    <a:pt x="32157" y="267"/>
                  </a:cubicBezTo>
                  <a:lnTo>
                    <a:pt x="322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98"/>
            <p:cNvSpPr/>
            <p:nvPr/>
          </p:nvSpPr>
          <p:spPr>
            <a:xfrm flipH="1">
              <a:off x="858403" y="3547800"/>
              <a:ext cx="963200" cy="197675"/>
            </a:xfrm>
            <a:custGeom>
              <a:rect b="b" l="l" r="r" t="t"/>
              <a:pathLst>
                <a:path extrusionOk="0" h="7907" w="38528">
                  <a:moveTo>
                    <a:pt x="0" y="0"/>
                  </a:moveTo>
                  <a:lnTo>
                    <a:pt x="1034" y="7906"/>
                  </a:lnTo>
                  <a:lnTo>
                    <a:pt x="37494" y="7906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98"/>
            <p:cNvSpPr/>
            <p:nvPr/>
          </p:nvSpPr>
          <p:spPr>
            <a:xfrm flipH="1">
              <a:off x="738003" y="3025425"/>
              <a:ext cx="657625" cy="707950"/>
            </a:xfrm>
            <a:custGeom>
              <a:rect b="b" l="l" r="r" t="t"/>
              <a:pathLst>
                <a:path extrusionOk="0" h="28318" w="26305">
                  <a:moveTo>
                    <a:pt x="13950" y="0"/>
                  </a:moveTo>
                  <a:cubicBezTo>
                    <a:pt x="7067" y="0"/>
                    <a:pt x="0" y="6524"/>
                    <a:pt x="874" y="23564"/>
                  </a:cubicBezTo>
                  <a:cubicBezTo>
                    <a:pt x="1055" y="26941"/>
                    <a:pt x="2495" y="28318"/>
                    <a:pt x="4573" y="28318"/>
                  </a:cubicBezTo>
                  <a:cubicBezTo>
                    <a:pt x="11692" y="28318"/>
                    <a:pt x="26305" y="12158"/>
                    <a:pt x="23490" y="4851"/>
                  </a:cubicBezTo>
                  <a:cubicBezTo>
                    <a:pt x="21153" y="1812"/>
                    <a:pt x="17577" y="0"/>
                    <a:pt x="13950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98"/>
            <p:cNvSpPr/>
            <p:nvPr/>
          </p:nvSpPr>
          <p:spPr>
            <a:xfrm flipH="1">
              <a:off x="922828" y="2854300"/>
              <a:ext cx="499675" cy="567650"/>
            </a:xfrm>
            <a:custGeom>
              <a:rect b="b" l="l" r="r" t="t"/>
              <a:pathLst>
                <a:path extrusionOk="0" h="22706" w="19987">
                  <a:moveTo>
                    <a:pt x="11620" y="1"/>
                  </a:moveTo>
                  <a:cubicBezTo>
                    <a:pt x="6021" y="1"/>
                    <a:pt x="1" y="5738"/>
                    <a:pt x="1982" y="19635"/>
                  </a:cubicBezTo>
                  <a:cubicBezTo>
                    <a:pt x="2290" y="21804"/>
                    <a:pt x="3197" y="22706"/>
                    <a:pt x="4430" y="22706"/>
                  </a:cubicBezTo>
                  <a:cubicBezTo>
                    <a:pt x="9475" y="22706"/>
                    <a:pt x="19987" y="7609"/>
                    <a:pt x="17360" y="2356"/>
                  </a:cubicBezTo>
                  <a:cubicBezTo>
                    <a:pt x="15816" y="830"/>
                    <a:pt x="13749" y="1"/>
                    <a:pt x="11620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98"/>
            <p:cNvSpPr/>
            <p:nvPr/>
          </p:nvSpPr>
          <p:spPr>
            <a:xfrm flipH="1">
              <a:off x="1081628" y="2667350"/>
              <a:ext cx="324900" cy="374150"/>
            </a:xfrm>
            <a:custGeom>
              <a:rect b="b" l="l" r="r" t="t"/>
              <a:pathLst>
                <a:path extrusionOk="0" h="14966" w="12996">
                  <a:moveTo>
                    <a:pt x="7646" y="1"/>
                  </a:moveTo>
                  <a:cubicBezTo>
                    <a:pt x="3920" y="1"/>
                    <a:pt x="0" y="3956"/>
                    <a:pt x="2144" y="13136"/>
                  </a:cubicBezTo>
                  <a:cubicBezTo>
                    <a:pt x="2446" y="14425"/>
                    <a:pt x="3023" y="14966"/>
                    <a:pt x="3748" y="14966"/>
                  </a:cubicBezTo>
                  <a:cubicBezTo>
                    <a:pt x="6941" y="14966"/>
                    <a:pt x="12996" y="4457"/>
                    <a:pt x="10984" y="1194"/>
                  </a:cubicBezTo>
                  <a:cubicBezTo>
                    <a:pt x="10031" y="413"/>
                    <a:pt x="8849" y="1"/>
                    <a:pt x="7646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98"/>
            <p:cNvSpPr/>
            <p:nvPr/>
          </p:nvSpPr>
          <p:spPr>
            <a:xfrm flipH="1">
              <a:off x="1319828" y="2787075"/>
              <a:ext cx="411375" cy="477075"/>
            </a:xfrm>
            <a:custGeom>
              <a:rect b="b" l="l" r="r" t="t"/>
              <a:pathLst>
                <a:path extrusionOk="0" h="19083" w="16455">
                  <a:moveTo>
                    <a:pt x="6611" y="0"/>
                  </a:moveTo>
                  <a:cubicBezTo>
                    <a:pt x="5311" y="0"/>
                    <a:pt x="4023" y="386"/>
                    <a:pt x="2922" y="1142"/>
                  </a:cubicBezTo>
                  <a:cubicBezTo>
                    <a:pt x="1" y="5000"/>
                    <a:pt x="6529" y="19082"/>
                    <a:pt x="10504" y="19082"/>
                  </a:cubicBezTo>
                  <a:cubicBezTo>
                    <a:pt x="11341" y="19082"/>
                    <a:pt x="12064" y="18459"/>
                    <a:pt x="12562" y="16986"/>
                  </a:cubicBezTo>
                  <a:cubicBezTo>
                    <a:pt x="16455" y="5363"/>
                    <a:pt x="11452" y="0"/>
                    <a:pt x="6611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98"/>
            <p:cNvSpPr/>
            <p:nvPr/>
          </p:nvSpPr>
          <p:spPr>
            <a:xfrm flipH="1">
              <a:off x="1191703" y="2579700"/>
              <a:ext cx="416525" cy="487975"/>
            </a:xfrm>
            <a:custGeom>
              <a:rect b="b" l="l" r="r" t="t"/>
              <a:pathLst>
                <a:path extrusionOk="0" h="19519" w="16661">
                  <a:moveTo>
                    <a:pt x="6377" y="0"/>
                  </a:moveTo>
                  <a:cubicBezTo>
                    <a:pt x="5421" y="0"/>
                    <a:pt x="4464" y="209"/>
                    <a:pt x="3574" y="630"/>
                  </a:cubicBezTo>
                  <a:cubicBezTo>
                    <a:pt x="1" y="4035"/>
                    <a:pt x="4520" y="19519"/>
                    <a:pt x="8484" y="19519"/>
                  </a:cubicBezTo>
                  <a:cubicBezTo>
                    <a:pt x="9220" y="19519"/>
                    <a:pt x="9937" y="18985"/>
                    <a:pt x="10579" y="17743"/>
                  </a:cubicBezTo>
                  <a:cubicBezTo>
                    <a:pt x="16660" y="6115"/>
                    <a:pt x="11549" y="0"/>
                    <a:pt x="6377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98"/>
            <p:cNvSpPr/>
            <p:nvPr/>
          </p:nvSpPr>
          <p:spPr>
            <a:xfrm flipH="1">
              <a:off x="1327653" y="3025400"/>
              <a:ext cx="594550" cy="644225"/>
            </a:xfrm>
            <a:custGeom>
              <a:rect b="b" l="l" r="r" t="t"/>
              <a:pathLst>
                <a:path extrusionOk="0" h="25769" w="23782">
                  <a:moveTo>
                    <a:pt x="10985" y="0"/>
                  </a:moveTo>
                  <a:cubicBezTo>
                    <a:pt x="8128" y="0"/>
                    <a:pt x="5269" y="1236"/>
                    <a:pt x="3190" y="3417"/>
                  </a:cubicBezTo>
                  <a:cubicBezTo>
                    <a:pt x="0" y="9718"/>
                    <a:pt x="11916" y="25769"/>
                    <a:pt x="18057" y="25769"/>
                  </a:cubicBezTo>
                  <a:cubicBezTo>
                    <a:pt x="19687" y="25769"/>
                    <a:pt x="20910" y="24639"/>
                    <a:pt x="21337" y="21897"/>
                  </a:cubicBezTo>
                  <a:cubicBezTo>
                    <a:pt x="23782" y="6211"/>
                    <a:pt x="17389" y="0"/>
                    <a:pt x="10985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98"/>
            <p:cNvSpPr/>
            <p:nvPr/>
          </p:nvSpPr>
          <p:spPr>
            <a:xfrm flipH="1">
              <a:off x="692453" y="436837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98"/>
            <p:cNvSpPr/>
            <p:nvPr/>
          </p:nvSpPr>
          <p:spPr>
            <a:xfrm flipH="1">
              <a:off x="2483728" y="4210775"/>
              <a:ext cx="84250" cy="185975"/>
            </a:xfrm>
            <a:custGeom>
              <a:rect b="b" l="l" r="r" t="t"/>
              <a:pathLst>
                <a:path extrusionOk="0" h="7439" w="3370">
                  <a:moveTo>
                    <a:pt x="1" y="0"/>
                  </a:moveTo>
                  <a:lnTo>
                    <a:pt x="134" y="7439"/>
                  </a:lnTo>
                  <a:lnTo>
                    <a:pt x="3370" y="7439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98"/>
            <p:cNvSpPr/>
            <p:nvPr/>
          </p:nvSpPr>
          <p:spPr>
            <a:xfrm flipH="1">
              <a:off x="2000878" y="4210775"/>
              <a:ext cx="116775" cy="185975"/>
            </a:xfrm>
            <a:custGeom>
              <a:rect b="b" l="l" r="r" t="t"/>
              <a:pathLst>
                <a:path extrusionOk="0" h="7439" w="4671">
                  <a:moveTo>
                    <a:pt x="0" y="0"/>
                  </a:moveTo>
                  <a:lnTo>
                    <a:pt x="1435" y="7439"/>
                  </a:lnTo>
                  <a:lnTo>
                    <a:pt x="4670" y="7439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98"/>
            <p:cNvSpPr/>
            <p:nvPr/>
          </p:nvSpPr>
          <p:spPr>
            <a:xfrm flipH="1">
              <a:off x="1974203" y="4387575"/>
              <a:ext cx="246025" cy="91750"/>
            </a:xfrm>
            <a:custGeom>
              <a:rect b="b" l="l" r="r" t="t"/>
              <a:pathLst>
                <a:path extrusionOk="0" h="3670" w="9841">
                  <a:moveTo>
                    <a:pt x="5338" y="0"/>
                  </a:moveTo>
                  <a:cubicBezTo>
                    <a:pt x="5138" y="0"/>
                    <a:pt x="4937" y="67"/>
                    <a:pt x="4804" y="200"/>
                  </a:cubicBezTo>
                  <a:cubicBezTo>
                    <a:pt x="3970" y="901"/>
                    <a:pt x="3036" y="1668"/>
                    <a:pt x="534" y="2202"/>
                  </a:cubicBezTo>
                  <a:cubicBezTo>
                    <a:pt x="1" y="2335"/>
                    <a:pt x="134" y="3669"/>
                    <a:pt x="1468" y="3669"/>
                  </a:cubicBezTo>
                  <a:cubicBezTo>
                    <a:pt x="2836" y="3669"/>
                    <a:pt x="4837" y="3569"/>
                    <a:pt x="5838" y="3569"/>
                  </a:cubicBezTo>
                  <a:cubicBezTo>
                    <a:pt x="7406" y="3569"/>
                    <a:pt x="8040" y="3636"/>
                    <a:pt x="9307" y="3669"/>
                  </a:cubicBezTo>
                  <a:cubicBezTo>
                    <a:pt x="9607" y="3669"/>
                    <a:pt x="9841" y="3369"/>
                    <a:pt x="9774" y="3069"/>
                  </a:cubicBezTo>
                  <a:lnTo>
                    <a:pt x="9207" y="234"/>
                  </a:lnTo>
                  <a:cubicBezTo>
                    <a:pt x="9174" y="100"/>
                    <a:pt x="9074" y="0"/>
                    <a:pt x="89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98"/>
            <p:cNvSpPr/>
            <p:nvPr/>
          </p:nvSpPr>
          <p:spPr>
            <a:xfrm flipH="1">
              <a:off x="2453703" y="4387575"/>
              <a:ext cx="313575" cy="91750"/>
            </a:xfrm>
            <a:custGeom>
              <a:rect b="b" l="l" r="r" t="t"/>
              <a:pathLst>
                <a:path extrusionOk="0" h="3670" w="12543">
                  <a:moveTo>
                    <a:pt x="8139" y="0"/>
                  </a:moveTo>
                  <a:cubicBezTo>
                    <a:pt x="7873" y="0"/>
                    <a:pt x="7606" y="100"/>
                    <a:pt x="7372" y="267"/>
                  </a:cubicBezTo>
                  <a:cubicBezTo>
                    <a:pt x="5171" y="1601"/>
                    <a:pt x="3102" y="1668"/>
                    <a:pt x="567" y="2202"/>
                  </a:cubicBezTo>
                  <a:cubicBezTo>
                    <a:pt x="0" y="2335"/>
                    <a:pt x="367" y="3669"/>
                    <a:pt x="1668" y="3669"/>
                  </a:cubicBezTo>
                  <a:cubicBezTo>
                    <a:pt x="3870" y="3669"/>
                    <a:pt x="5471" y="3569"/>
                    <a:pt x="7339" y="3569"/>
                  </a:cubicBezTo>
                  <a:cubicBezTo>
                    <a:pt x="8907" y="3569"/>
                    <a:pt x="10775" y="3636"/>
                    <a:pt x="12009" y="3669"/>
                  </a:cubicBezTo>
                  <a:cubicBezTo>
                    <a:pt x="12309" y="3669"/>
                    <a:pt x="12543" y="3369"/>
                    <a:pt x="12509" y="3069"/>
                  </a:cubicBezTo>
                  <a:lnTo>
                    <a:pt x="11942" y="234"/>
                  </a:lnTo>
                  <a:cubicBezTo>
                    <a:pt x="11909" y="100"/>
                    <a:pt x="11775" y="0"/>
                    <a:pt x="116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98"/>
            <p:cNvSpPr/>
            <p:nvPr/>
          </p:nvSpPr>
          <p:spPr>
            <a:xfrm flipH="1">
              <a:off x="2566278" y="1796550"/>
              <a:ext cx="596300" cy="577925"/>
            </a:xfrm>
            <a:custGeom>
              <a:rect b="b" l="l" r="r" t="t"/>
              <a:pathLst>
                <a:path extrusionOk="0" h="23117" w="23852">
                  <a:moveTo>
                    <a:pt x="20449" y="0"/>
                  </a:moveTo>
                  <a:cubicBezTo>
                    <a:pt x="20449" y="0"/>
                    <a:pt x="12944" y="11809"/>
                    <a:pt x="11442" y="12476"/>
                  </a:cubicBezTo>
                  <a:cubicBezTo>
                    <a:pt x="9341" y="13376"/>
                    <a:pt x="2436" y="19347"/>
                    <a:pt x="134" y="20748"/>
                  </a:cubicBezTo>
                  <a:cubicBezTo>
                    <a:pt x="1" y="21249"/>
                    <a:pt x="34" y="22716"/>
                    <a:pt x="301" y="23117"/>
                  </a:cubicBezTo>
                  <a:cubicBezTo>
                    <a:pt x="4104" y="22817"/>
                    <a:pt x="13277" y="17213"/>
                    <a:pt x="14778" y="15812"/>
                  </a:cubicBezTo>
                  <a:cubicBezTo>
                    <a:pt x="18214" y="12609"/>
                    <a:pt x="23851" y="3069"/>
                    <a:pt x="23851" y="3069"/>
                  </a:cubicBezTo>
                  <a:lnTo>
                    <a:pt x="20449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98"/>
            <p:cNvSpPr/>
            <p:nvPr/>
          </p:nvSpPr>
          <p:spPr>
            <a:xfrm flipH="1">
              <a:off x="2493728" y="1741125"/>
              <a:ext cx="315250" cy="333150"/>
            </a:xfrm>
            <a:custGeom>
              <a:rect b="b" l="l" r="r" t="t"/>
              <a:pathLst>
                <a:path extrusionOk="0" h="13326" w="12610">
                  <a:moveTo>
                    <a:pt x="8992" y="0"/>
                  </a:moveTo>
                  <a:cubicBezTo>
                    <a:pt x="7765" y="0"/>
                    <a:pt x="6353" y="620"/>
                    <a:pt x="5071" y="1917"/>
                  </a:cubicBezTo>
                  <a:cubicBezTo>
                    <a:pt x="3136" y="4018"/>
                    <a:pt x="1435" y="6287"/>
                    <a:pt x="0" y="8755"/>
                  </a:cubicBezTo>
                  <a:lnTo>
                    <a:pt x="5604" y="13325"/>
                  </a:lnTo>
                  <a:cubicBezTo>
                    <a:pt x="5604" y="13325"/>
                    <a:pt x="12609" y="5887"/>
                    <a:pt x="12109" y="2851"/>
                  </a:cubicBezTo>
                  <a:cubicBezTo>
                    <a:pt x="11793" y="989"/>
                    <a:pt x="10541" y="0"/>
                    <a:pt x="89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98"/>
            <p:cNvSpPr/>
            <p:nvPr/>
          </p:nvSpPr>
          <p:spPr>
            <a:xfrm flipH="1">
              <a:off x="2505403" y="1821300"/>
              <a:ext cx="200175" cy="252975"/>
            </a:xfrm>
            <a:custGeom>
              <a:rect b="b" l="l" r="r" t="t"/>
              <a:pathLst>
                <a:path extrusionOk="0" h="10119" w="8007">
                  <a:moveTo>
                    <a:pt x="7855" y="0"/>
                  </a:moveTo>
                  <a:cubicBezTo>
                    <a:pt x="6828" y="0"/>
                    <a:pt x="3057" y="4193"/>
                    <a:pt x="1" y="8951"/>
                  </a:cubicBezTo>
                  <a:lnTo>
                    <a:pt x="1468" y="10118"/>
                  </a:lnTo>
                  <a:cubicBezTo>
                    <a:pt x="1468" y="10118"/>
                    <a:pt x="3036" y="8450"/>
                    <a:pt x="4637" y="6382"/>
                  </a:cubicBezTo>
                  <a:cubicBezTo>
                    <a:pt x="6505" y="3647"/>
                    <a:pt x="7940" y="1212"/>
                    <a:pt x="8006" y="44"/>
                  </a:cubicBezTo>
                  <a:cubicBezTo>
                    <a:pt x="7966" y="15"/>
                    <a:pt x="7915" y="0"/>
                    <a:pt x="78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98"/>
            <p:cNvSpPr/>
            <p:nvPr/>
          </p:nvSpPr>
          <p:spPr>
            <a:xfrm flipH="1">
              <a:off x="3135028" y="2308575"/>
              <a:ext cx="100100" cy="105100"/>
            </a:xfrm>
            <a:custGeom>
              <a:rect b="b" l="l" r="r" t="t"/>
              <a:pathLst>
                <a:path extrusionOk="0" h="4204" w="4004">
                  <a:moveTo>
                    <a:pt x="3503" y="1"/>
                  </a:moveTo>
                  <a:lnTo>
                    <a:pt x="201" y="634"/>
                  </a:lnTo>
                  <a:lnTo>
                    <a:pt x="1" y="4204"/>
                  </a:lnTo>
                  <a:cubicBezTo>
                    <a:pt x="1435" y="3837"/>
                    <a:pt x="2770" y="3236"/>
                    <a:pt x="4004" y="2469"/>
                  </a:cubicBezTo>
                  <a:lnTo>
                    <a:pt x="3503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98"/>
            <p:cNvSpPr/>
            <p:nvPr/>
          </p:nvSpPr>
          <p:spPr>
            <a:xfrm flipH="1">
              <a:off x="3230078" y="2324425"/>
              <a:ext cx="88425" cy="89250"/>
            </a:xfrm>
            <a:custGeom>
              <a:rect b="b" l="l" r="r" t="t"/>
              <a:pathLst>
                <a:path extrusionOk="0" h="3570" w="3537">
                  <a:moveTo>
                    <a:pt x="3536" y="0"/>
                  </a:moveTo>
                  <a:lnTo>
                    <a:pt x="0" y="1201"/>
                  </a:lnTo>
                  <a:lnTo>
                    <a:pt x="501" y="3036"/>
                  </a:lnTo>
                  <a:lnTo>
                    <a:pt x="3336" y="3570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98"/>
            <p:cNvSpPr/>
            <p:nvPr/>
          </p:nvSpPr>
          <p:spPr>
            <a:xfrm flipH="1">
              <a:off x="2485403" y="4210775"/>
              <a:ext cx="82575" cy="95925"/>
            </a:xfrm>
            <a:custGeom>
              <a:rect b="b" l="l" r="r" t="t"/>
              <a:pathLst>
                <a:path extrusionOk="0" h="3837" w="3303">
                  <a:moveTo>
                    <a:pt x="1" y="0"/>
                  </a:moveTo>
                  <a:lnTo>
                    <a:pt x="67" y="3836"/>
                  </a:lnTo>
                  <a:lnTo>
                    <a:pt x="3303" y="3836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98"/>
            <p:cNvSpPr/>
            <p:nvPr/>
          </p:nvSpPr>
          <p:spPr>
            <a:xfrm flipH="1">
              <a:off x="2018403" y="4210775"/>
              <a:ext cx="99250" cy="95925"/>
            </a:xfrm>
            <a:custGeom>
              <a:rect b="b" l="l" r="r" t="t"/>
              <a:pathLst>
                <a:path extrusionOk="0" h="3837" w="3970">
                  <a:moveTo>
                    <a:pt x="0" y="0"/>
                  </a:moveTo>
                  <a:lnTo>
                    <a:pt x="768" y="3836"/>
                  </a:lnTo>
                  <a:lnTo>
                    <a:pt x="3970" y="3836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98"/>
            <p:cNvSpPr/>
            <p:nvPr/>
          </p:nvSpPr>
          <p:spPr>
            <a:xfrm flipH="1">
              <a:off x="2615478" y="1912450"/>
              <a:ext cx="218525" cy="186000"/>
            </a:xfrm>
            <a:custGeom>
              <a:rect b="b" l="l" r="r" t="t"/>
              <a:pathLst>
                <a:path extrusionOk="0" h="7440" w="8741">
                  <a:moveTo>
                    <a:pt x="1935" y="1"/>
                  </a:moveTo>
                  <a:lnTo>
                    <a:pt x="1" y="2269"/>
                  </a:lnTo>
                  <a:lnTo>
                    <a:pt x="6238" y="7440"/>
                  </a:lnTo>
                  <a:lnTo>
                    <a:pt x="8740" y="4971"/>
                  </a:lnTo>
                  <a:lnTo>
                    <a:pt x="19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98"/>
            <p:cNvSpPr/>
            <p:nvPr/>
          </p:nvSpPr>
          <p:spPr>
            <a:xfrm flipH="1">
              <a:off x="2171003" y="1722325"/>
              <a:ext cx="552075" cy="720550"/>
            </a:xfrm>
            <a:custGeom>
              <a:rect b="b" l="l" r="r" t="t"/>
              <a:pathLst>
                <a:path extrusionOk="0" h="28822" w="22083">
                  <a:moveTo>
                    <a:pt x="12676" y="0"/>
                  </a:moveTo>
                  <a:cubicBezTo>
                    <a:pt x="11450" y="0"/>
                    <a:pt x="10224" y="34"/>
                    <a:pt x="9007" y="100"/>
                  </a:cubicBezTo>
                  <a:cubicBezTo>
                    <a:pt x="7339" y="267"/>
                    <a:pt x="5671" y="567"/>
                    <a:pt x="4036" y="1001"/>
                  </a:cubicBezTo>
                  <a:cubicBezTo>
                    <a:pt x="4036" y="1001"/>
                    <a:pt x="0" y="10708"/>
                    <a:pt x="3169" y="28821"/>
                  </a:cubicBezTo>
                  <a:lnTo>
                    <a:pt x="20381" y="28821"/>
                  </a:lnTo>
                  <a:cubicBezTo>
                    <a:pt x="20582" y="26186"/>
                    <a:pt x="19214" y="13277"/>
                    <a:pt x="22083" y="834"/>
                  </a:cubicBezTo>
                  <a:cubicBezTo>
                    <a:pt x="20181" y="467"/>
                    <a:pt x="18247" y="234"/>
                    <a:pt x="16345" y="100"/>
                  </a:cubicBezTo>
                  <a:cubicBezTo>
                    <a:pt x="15128" y="34"/>
                    <a:pt x="13902" y="0"/>
                    <a:pt x="12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98"/>
            <p:cNvSpPr/>
            <p:nvPr/>
          </p:nvSpPr>
          <p:spPr>
            <a:xfrm flipH="1">
              <a:off x="2178503" y="1772950"/>
              <a:ext cx="96775" cy="362200"/>
            </a:xfrm>
            <a:custGeom>
              <a:rect b="b" l="l" r="r" t="t"/>
              <a:pathLst>
                <a:path extrusionOk="0" h="14488" w="3871">
                  <a:moveTo>
                    <a:pt x="3148" y="0"/>
                  </a:moveTo>
                  <a:cubicBezTo>
                    <a:pt x="2019" y="0"/>
                    <a:pt x="605" y="335"/>
                    <a:pt x="335" y="1878"/>
                  </a:cubicBezTo>
                  <a:cubicBezTo>
                    <a:pt x="1" y="3946"/>
                    <a:pt x="535" y="8850"/>
                    <a:pt x="2336" y="14487"/>
                  </a:cubicBezTo>
                  <a:cubicBezTo>
                    <a:pt x="2436" y="9650"/>
                    <a:pt x="2936" y="4814"/>
                    <a:pt x="3870" y="44"/>
                  </a:cubicBezTo>
                  <a:cubicBezTo>
                    <a:pt x="3657" y="18"/>
                    <a:pt x="3410" y="0"/>
                    <a:pt x="31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98"/>
            <p:cNvSpPr/>
            <p:nvPr/>
          </p:nvSpPr>
          <p:spPr>
            <a:xfrm flipH="1">
              <a:off x="2315278" y="1553875"/>
              <a:ext cx="234350" cy="231025"/>
            </a:xfrm>
            <a:custGeom>
              <a:rect b="b" l="l" r="r" t="t"/>
              <a:pathLst>
                <a:path extrusionOk="0" h="9241" w="9374">
                  <a:moveTo>
                    <a:pt x="8607" y="0"/>
                  </a:moveTo>
                  <a:lnTo>
                    <a:pt x="4237" y="1168"/>
                  </a:lnTo>
                  <a:cubicBezTo>
                    <a:pt x="4637" y="2969"/>
                    <a:pt x="4704" y="6238"/>
                    <a:pt x="2069" y="6838"/>
                  </a:cubicBezTo>
                  <a:cubicBezTo>
                    <a:pt x="2069" y="6838"/>
                    <a:pt x="0" y="9240"/>
                    <a:pt x="4003" y="9240"/>
                  </a:cubicBezTo>
                  <a:cubicBezTo>
                    <a:pt x="8373" y="9240"/>
                    <a:pt x="9374" y="6838"/>
                    <a:pt x="9374" y="6838"/>
                  </a:cubicBezTo>
                  <a:cubicBezTo>
                    <a:pt x="7773" y="5271"/>
                    <a:pt x="8073" y="2369"/>
                    <a:pt x="8607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98"/>
            <p:cNvSpPr/>
            <p:nvPr/>
          </p:nvSpPr>
          <p:spPr>
            <a:xfrm flipH="1">
              <a:off x="2334453" y="1553875"/>
              <a:ext cx="111775" cy="125100"/>
            </a:xfrm>
            <a:custGeom>
              <a:rect b="b" l="l" r="r" t="t"/>
              <a:pathLst>
                <a:path extrusionOk="0" h="5004" w="4471">
                  <a:moveTo>
                    <a:pt x="4471" y="0"/>
                  </a:moveTo>
                  <a:lnTo>
                    <a:pt x="101" y="1168"/>
                  </a:lnTo>
                  <a:cubicBezTo>
                    <a:pt x="434" y="2435"/>
                    <a:pt x="368" y="3770"/>
                    <a:pt x="1" y="5004"/>
                  </a:cubicBezTo>
                  <a:cubicBezTo>
                    <a:pt x="401" y="4970"/>
                    <a:pt x="801" y="4837"/>
                    <a:pt x="1168" y="4670"/>
                  </a:cubicBezTo>
                  <a:cubicBezTo>
                    <a:pt x="2669" y="3970"/>
                    <a:pt x="3437" y="2869"/>
                    <a:pt x="4237" y="1234"/>
                  </a:cubicBezTo>
                  <a:cubicBezTo>
                    <a:pt x="4304" y="801"/>
                    <a:pt x="4371" y="401"/>
                    <a:pt x="4471" y="0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98"/>
            <p:cNvSpPr/>
            <p:nvPr/>
          </p:nvSpPr>
          <p:spPr>
            <a:xfrm flipH="1">
              <a:off x="2457878" y="1461800"/>
              <a:ext cx="79675" cy="96200"/>
            </a:xfrm>
            <a:custGeom>
              <a:rect b="b" l="l" r="r" t="t"/>
              <a:pathLst>
                <a:path extrusionOk="0" h="3848" w="3187">
                  <a:moveTo>
                    <a:pt x="1561" y="1"/>
                  </a:moveTo>
                  <a:cubicBezTo>
                    <a:pt x="683" y="1"/>
                    <a:pt x="0" y="843"/>
                    <a:pt x="218" y="1715"/>
                  </a:cubicBezTo>
                  <a:cubicBezTo>
                    <a:pt x="351" y="2516"/>
                    <a:pt x="818" y="3216"/>
                    <a:pt x="1452" y="3650"/>
                  </a:cubicBezTo>
                  <a:cubicBezTo>
                    <a:pt x="1669" y="3787"/>
                    <a:pt x="1879" y="3848"/>
                    <a:pt x="2072" y="3848"/>
                  </a:cubicBezTo>
                  <a:cubicBezTo>
                    <a:pt x="2680" y="3848"/>
                    <a:pt x="3128" y="3242"/>
                    <a:pt x="3153" y="2482"/>
                  </a:cubicBezTo>
                  <a:cubicBezTo>
                    <a:pt x="3187" y="1582"/>
                    <a:pt x="2786" y="181"/>
                    <a:pt x="1752" y="14"/>
                  </a:cubicBezTo>
                  <a:cubicBezTo>
                    <a:pt x="1688" y="5"/>
                    <a:pt x="1624" y="1"/>
                    <a:pt x="1561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98"/>
            <p:cNvSpPr/>
            <p:nvPr/>
          </p:nvSpPr>
          <p:spPr>
            <a:xfrm flipH="1">
              <a:off x="2457878" y="1461800"/>
              <a:ext cx="79675" cy="96200"/>
            </a:xfrm>
            <a:custGeom>
              <a:rect b="b" l="l" r="r" t="t"/>
              <a:pathLst>
                <a:path extrusionOk="0" h="3848" w="3187">
                  <a:moveTo>
                    <a:pt x="1561" y="1"/>
                  </a:moveTo>
                  <a:cubicBezTo>
                    <a:pt x="683" y="1"/>
                    <a:pt x="0" y="843"/>
                    <a:pt x="218" y="1715"/>
                  </a:cubicBezTo>
                  <a:cubicBezTo>
                    <a:pt x="351" y="2516"/>
                    <a:pt x="818" y="3216"/>
                    <a:pt x="1452" y="3650"/>
                  </a:cubicBezTo>
                  <a:cubicBezTo>
                    <a:pt x="1669" y="3787"/>
                    <a:pt x="1879" y="3848"/>
                    <a:pt x="2072" y="3848"/>
                  </a:cubicBezTo>
                  <a:cubicBezTo>
                    <a:pt x="2680" y="3848"/>
                    <a:pt x="3128" y="3242"/>
                    <a:pt x="3153" y="2482"/>
                  </a:cubicBezTo>
                  <a:cubicBezTo>
                    <a:pt x="3187" y="1582"/>
                    <a:pt x="2786" y="181"/>
                    <a:pt x="1752" y="14"/>
                  </a:cubicBezTo>
                  <a:cubicBezTo>
                    <a:pt x="1688" y="5"/>
                    <a:pt x="1624" y="1"/>
                    <a:pt x="1561" y="1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98"/>
            <p:cNvSpPr/>
            <p:nvPr/>
          </p:nvSpPr>
          <p:spPr>
            <a:xfrm flipH="1">
              <a:off x="2424503" y="1350850"/>
              <a:ext cx="109525" cy="188875"/>
            </a:xfrm>
            <a:custGeom>
              <a:rect b="b" l="l" r="r" t="t"/>
              <a:pathLst>
                <a:path extrusionOk="0" h="7555" w="4381">
                  <a:moveTo>
                    <a:pt x="3265" y="0"/>
                  </a:moveTo>
                  <a:cubicBezTo>
                    <a:pt x="1614" y="0"/>
                    <a:pt x="1" y="3525"/>
                    <a:pt x="2245" y="7554"/>
                  </a:cubicBezTo>
                  <a:lnTo>
                    <a:pt x="4380" y="616"/>
                  </a:lnTo>
                  <a:cubicBezTo>
                    <a:pt x="4039" y="193"/>
                    <a:pt x="3651" y="0"/>
                    <a:pt x="32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98"/>
            <p:cNvSpPr/>
            <p:nvPr/>
          </p:nvSpPr>
          <p:spPr>
            <a:xfrm flipH="1">
              <a:off x="2242578" y="1351125"/>
              <a:ext cx="293150" cy="306350"/>
            </a:xfrm>
            <a:custGeom>
              <a:rect b="b" l="l" r="r" t="t"/>
              <a:pathLst>
                <a:path extrusionOk="0" h="12254" w="11726">
                  <a:moveTo>
                    <a:pt x="6500" y="1"/>
                  </a:moveTo>
                  <a:cubicBezTo>
                    <a:pt x="6439" y="1"/>
                    <a:pt x="6378" y="2"/>
                    <a:pt x="6316" y="4"/>
                  </a:cubicBezTo>
                  <a:cubicBezTo>
                    <a:pt x="2947" y="138"/>
                    <a:pt x="812" y="4408"/>
                    <a:pt x="378" y="7343"/>
                  </a:cubicBezTo>
                  <a:cubicBezTo>
                    <a:pt x="0" y="9962"/>
                    <a:pt x="1983" y="12253"/>
                    <a:pt x="4415" y="12253"/>
                  </a:cubicBezTo>
                  <a:cubicBezTo>
                    <a:pt x="4987" y="12253"/>
                    <a:pt x="5585" y="12126"/>
                    <a:pt x="6183" y="11846"/>
                  </a:cubicBezTo>
                  <a:cubicBezTo>
                    <a:pt x="8284" y="10846"/>
                    <a:pt x="8951" y="9078"/>
                    <a:pt x="10286" y="6176"/>
                  </a:cubicBezTo>
                  <a:cubicBezTo>
                    <a:pt x="11725" y="3329"/>
                    <a:pt x="9634" y="1"/>
                    <a:pt x="6500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98"/>
            <p:cNvSpPr/>
            <p:nvPr/>
          </p:nvSpPr>
          <p:spPr>
            <a:xfrm flipH="1">
              <a:off x="2143478" y="1291300"/>
              <a:ext cx="331100" cy="277775"/>
            </a:xfrm>
            <a:custGeom>
              <a:rect b="b" l="l" r="r" t="t"/>
              <a:pathLst>
                <a:path extrusionOk="0" h="11111" w="13244">
                  <a:moveTo>
                    <a:pt x="2641" y="1"/>
                  </a:moveTo>
                  <a:cubicBezTo>
                    <a:pt x="1576" y="1"/>
                    <a:pt x="395" y="560"/>
                    <a:pt x="234" y="2397"/>
                  </a:cubicBezTo>
                  <a:cubicBezTo>
                    <a:pt x="1" y="5233"/>
                    <a:pt x="5204" y="5666"/>
                    <a:pt x="7139" y="5933"/>
                  </a:cubicBezTo>
                  <a:cubicBezTo>
                    <a:pt x="5738" y="7041"/>
                    <a:pt x="4400" y="11111"/>
                    <a:pt x="5895" y="11111"/>
                  </a:cubicBezTo>
                  <a:cubicBezTo>
                    <a:pt x="5930" y="11111"/>
                    <a:pt x="5967" y="11108"/>
                    <a:pt x="6005" y="11104"/>
                  </a:cubicBezTo>
                  <a:cubicBezTo>
                    <a:pt x="11642" y="10403"/>
                    <a:pt x="13243" y="5400"/>
                    <a:pt x="10375" y="5300"/>
                  </a:cubicBezTo>
                  <a:cubicBezTo>
                    <a:pt x="10942" y="896"/>
                    <a:pt x="5171" y="1330"/>
                    <a:pt x="4404" y="796"/>
                  </a:cubicBezTo>
                  <a:cubicBezTo>
                    <a:pt x="4404" y="424"/>
                    <a:pt x="3566" y="1"/>
                    <a:pt x="26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98"/>
            <p:cNvSpPr/>
            <p:nvPr/>
          </p:nvSpPr>
          <p:spPr>
            <a:xfrm flipH="1">
              <a:off x="2199353" y="1334825"/>
              <a:ext cx="41725" cy="91475"/>
            </a:xfrm>
            <a:custGeom>
              <a:rect b="b" l="l" r="r" t="t"/>
              <a:pathLst>
                <a:path extrusionOk="0" h="3659" w="1669">
                  <a:moveTo>
                    <a:pt x="120" y="1"/>
                  </a:moveTo>
                  <a:cubicBezTo>
                    <a:pt x="85" y="1"/>
                    <a:pt x="54" y="17"/>
                    <a:pt x="34" y="56"/>
                  </a:cubicBezTo>
                  <a:cubicBezTo>
                    <a:pt x="1" y="123"/>
                    <a:pt x="34" y="189"/>
                    <a:pt x="67" y="223"/>
                  </a:cubicBezTo>
                  <a:cubicBezTo>
                    <a:pt x="801" y="623"/>
                    <a:pt x="1568" y="1390"/>
                    <a:pt x="935" y="3525"/>
                  </a:cubicBezTo>
                  <a:cubicBezTo>
                    <a:pt x="935" y="3592"/>
                    <a:pt x="968" y="3625"/>
                    <a:pt x="1001" y="3659"/>
                  </a:cubicBezTo>
                  <a:lnTo>
                    <a:pt x="1035" y="3659"/>
                  </a:lnTo>
                  <a:cubicBezTo>
                    <a:pt x="1101" y="3659"/>
                    <a:pt x="1135" y="3625"/>
                    <a:pt x="1135" y="3592"/>
                  </a:cubicBezTo>
                  <a:cubicBezTo>
                    <a:pt x="1668" y="1824"/>
                    <a:pt x="1368" y="690"/>
                    <a:pt x="201" y="23"/>
                  </a:cubicBezTo>
                  <a:cubicBezTo>
                    <a:pt x="173" y="9"/>
                    <a:pt x="145" y="1"/>
                    <a:pt x="1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98"/>
            <p:cNvSpPr/>
            <p:nvPr/>
          </p:nvSpPr>
          <p:spPr>
            <a:xfrm flipH="1">
              <a:off x="2166828" y="1420450"/>
              <a:ext cx="50900" cy="64225"/>
            </a:xfrm>
            <a:custGeom>
              <a:rect b="b" l="l" r="r" t="t"/>
              <a:pathLst>
                <a:path extrusionOk="0" h="2569" w="2036">
                  <a:moveTo>
                    <a:pt x="101" y="0"/>
                  </a:moveTo>
                  <a:cubicBezTo>
                    <a:pt x="34" y="0"/>
                    <a:pt x="1" y="67"/>
                    <a:pt x="1" y="134"/>
                  </a:cubicBezTo>
                  <a:cubicBezTo>
                    <a:pt x="1" y="167"/>
                    <a:pt x="34" y="234"/>
                    <a:pt x="101" y="234"/>
                  </a:cubicBezTo>
                  <a:cubicBezTo>
                    <a:pt x="935" y="234"/>
                    <a:pt x="1568" y="534"/>
                    <a:pt x="1702" y="901"/>
                  </a:cubicBezTo>
                  <a:cubicBezTo>
                    <a:pt x="1869" y="1301"/>
                    <a:pt x="1602" y="1801"/>
                    <a:pt x="968" y="2368"/>
                  </a:cubicBezTo>
                  <a:cubicBezTo>
                    <a:pt x="935" y="2402"/>
                    <a:pt x="935" y="2469"/>
                    <a:pt x="968" y="2535"/>
                  </a:cubicBezTo>
                  <a:cubicBezTo>
                    <a:pt x="1001" y="2535"/>
                    <a:pt x="1001" y="2569"/>
                    <a:pt x="1035" y="2569"/>
                  </a:cubicBezTo>
                  <a:cubicBezTo>
                    <a:pt x="1068" y="2569"/>
                    <a:pt x="1101" y="2569"/>
                    <a:pt x="1101" y="2535"/>
                  </a:cubicBezTo>
                  <a:cubicBezTo>
                    <a:pt x="2002" y="1735"/>
                    <a:pt x="2035" y="1168"/>
                    <a:pt x="1902" y="834"/>
                  </a:cubicBezTo>
                  <a:cubicBezTo>
                    <a:pt x="1702" y="334"/>
                    <a:pt x="1035" y="0"/>
                    <a:pt x="10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98"/>
            <p:cNvSpPr/>
            <p:nvPr/>
          </p:nvSpPr>
          <p:spPr>
            <a:xfrm flipH="1">
              <a:off x="2252728" y="1530225"/>
              <a:ext cx="106775" cy="76825"/>
            </a:xfrm>
            <a:custGeom>
              <a:rect b="b" l="l" r="r" t="t"/>
              <a:pathLst>
                <a:path extrusionOk="0" h="3073" w="4271">
                  <a:moveTo>
                    <a:pt x="2740" y="0"/>
                  </a:moveTo>
                  <a:cubicBezTo>
                    <a:pt x="1978" y="0"/>
                    <a:pt x="1127" y="569"/>
                    <a:pt x="668" y="1080"/>
                  </a:cubicBezTo>
                  <a:cubicBezTo>
                    <a:pt x="1" y="1847"/>
                    <a:pt x="68" y="2914"/>
                    <a:pt x="1135" y="3048"/>
                  </a:cubicBezTo>
                  <a:cubicBezTo>
                    <a:pt x="1268" y="3064"/>
                    <a:pt x="1402" y="3073"/>
                    <a:pt x="1535" y="3073"/>
                  </a:cubicBezTo>
                  <a:cubicBezTo>
                    <a:pt x="2198" y="3073"/>
                    <a:pt x="2842" y="2864"/>
                    <a:pt x="3370" y="2447"/>
                  </a:cubicBezTo>
                  <a:cubicBezTo>
                    <a:pt x="4171" y="1847"/>
                    <a:pt x="4271" y="713"/>
                    <a:pt x="3403" y="179"/>
                  </a:cubicBezTo>
                  <a:cubicBezTo>
                    <a:pt x="3200" y="54"/>
                    <a:pt x="2974" y="0"/>
                    <a:pt x="2740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98"/>
            <p:cNvSpPr/>
            <p:nvPr/>
          </p:nvSpPr>
          <p:spPr>
            <a:xfrm flipH="1">
              <a:off x="2361128" y="2442000"/>
              <a:ext cx="308575" cy="1846350"/>
            </a:xfrm>
            <a:custGeom>
              <a:rect b="b" l="l" r="r" t="t"/>
              <a:pathLst>
                <a:path extrusionOk="0" h="73854" w="12343">
                  <a:moveTo>
                    <a:pt x="12342" y="1"/>
                  </a:moveTo>
                  <a:lnTo>
                    <a:pt x="1034" y="34"/>
                  </a:lnTo>
                  <a:cubicBezTo>
                    <a:pt x="1034" y="34"/>
                    <a:pt x="0" y="24085"/>
                    <a:pt x="100" y="33892"/>
                  </a:cubicBezTo>
                  <a:cubicBezTo>
                    <a:pt x="234" y="44066"/>
                    <a:pt x="2969" y="73854"/>
                    <a:pt x="2969" y="73854"/>
                  </a:cubicBezTo>
                  <a:lnTo>
                    <a:pt x="8406" y="73854"/>
                  </a:lnTo>
                  <a:cubicBezTo>
                    <a:pt x="8406" y="73854"/>
                    <a:pt x="9407" y="44666"/>
                    <a:pt x="9907" y="34659"/>
                  </a:cubicBezTo>
                  <a:cubicBezTo>
                    <a:pt x="10441" y="23718"/>
                    <a:pt x="12342" y="1"/>
                    <a:pt x="123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98"/>
            <p:cNvSpPr/>
            <p:nvPr/>
          </p:nvSpPr>
          <p:spPr>
            <a:xfrm flipH="1">
              <a:off x="2361128" y="2442000"/>
              <a:ext cx="308575" cy="1846350"/>
            </a:xfrm>
            <a:custGeom>
              <a:rect b="b" l="l" r="r" t="t"/>
              <a:pathLst>
                <a:path extrusionOk="0" h="73854" w="12343">
                  <a:moveTo>
                    <a:pt x="12342" y="1"/>
                  </a:moveTo>
                  <a:lnTo>
                    <a:pt x="1034" y="34"/>
                  </a:lnTo>
                  <a:cubicBezTo>
                    <a:pt x="1034" y="34"/>
                    <a:pt x="0" y="24085"/>
                    <a:pt x="100" y="33892"/>
                  </a:cubicBezTo>
                  <a:cubicBezTo>
                    <a:pt x="234" y="44066"/>
                    <a:pt x="2969" y="73854"/>
                    <a:pt x="2969" y="73854"/>
                  </a:cubicBezTo>
                  <a:lnTo>
                    <a:pt x="8406" y="73854"/>
                  </a:lnTo>
                  <a:cubicBezTo>
                    <a:pt x="8406" y="73854"/>
                    <a:pt x="9407" y="44666"/>
                    <a:pt x="9907" y="34659"/>
                  </a:cubicBezTo>
                  <a:cubicBezTo>
                    <a:pt x="10441" y="23718"/>
                    <a:pt x="12342" y="1"/>
                    <a:pt x="12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98"/>
            <p:cNvSpPr/>
            <p:nvPr/>
          </p:nvSpPr>
          <p:spPr>
            <a:xfrm flipH="1">
              <a:off x="2448703" y="4240800"/>
              <a:ext cx="164300" cy="50050"/>
            </a:xfrm>
            <a:custGeom>
              <a:rect b="b" l="l" r="r" t="t"/>
              <a:pathLst>
                <a:path extrusionOk="0" h="2002" w="6572">
                  <a:moveTo>
                    <a:pt x="0" y="0"/>
                  </a:moveTo>
                  <a:lnTo>
                    <a:pt x="234" y="2002"/>
                  </a:lnTo>
                  <a:lnTo>
                    <a:pt x="6505" y="2002"/>
                  </a:lnTo>
                  <a:cubicBezTo>
                    <a:pt x="6505" y="2002"/>
                    <a:pt x="6572" y="234"/>
                    <a:pt x="6538" y="23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98"/>
            <p:cNvSpPr/>
            <p:nvPr/>
          </p:nvSpPr>
          <p:spPr>
            <a:xfrm flipH="1">
              <a:off x="2384478" y="2602125"/>
              <a:ext cx="80100" cy="624625"/>
            </a:xfrm>
            <a:custGeom>
              <a:rect b="b" l="l" r="r" t="t"/>
              <a:pathLst>
                <a:path extrusionOk="0" h="24985" w="3204">
                  <a:moveTo>
                    <a:pt x="201" y="0"/>
                  </a:moveTo>
                  <a:lnTo>
                    <a:pt x="201" y="0"/>
                  </a:lnTo>
                  <a:cubicBezTo>
                    <a:pt x="1" y="11909"/>
                    <a:pt x="535" y="19147"/>
                    <a:pt x="1869" y="24985"/>
                  </a:cubicBezTo>
                  <a:cubicBezTo>
                    <a:pt x="2202" y="19314"/>
                    <a:pt x="2736" y="11775"/>
                    <a:pt x="3203" y="5538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98"/>
            <p:cNvSpPr/>
            <p:nvPr/>
          </p:nvSpPr>
          <p:spPr>
            <a:xfrm flipH="1">
              <a:off x="1988378" y="2442850"/>
              <a:ext cx="502875" cy="1844675"/>
            </a:xfrm>
            <a:custGeom>
              <a:rect b="b" l="l" r="r" t="t"/>
              <a:pathLst>
                <a:path extrusionOk="0" h="73787" w="20115">
                  <a:moveTo>
                    <a:pt x="0" y="0"/>
                  </a:moveTo>
                  <a:cubicBezTo>
                    <a:pt x="0" y="0"/>
                    <a:pt x="3036" y="24584"/>
                    <a:pt x="4837" y="33758"/>
                  </a:cubicBezTo>
                  <a:cubicBezTo>
                    <a:pt x="6772" y="43865"/>
                    <a:pt x="14211" y="73786"/>
                    <a:pt x="14211" y="73786"/>
                  </a:cubicBezTo>
                  <a:lnTo>
                    <a:pt x="20115" y="73786"/>
                  </a:lnTo>
                  <a:cubicBezTo>
                    <a:pt x="20115" y="73786"/>
                    <a:pt x="15445" y="44665"/>
                    <a:pt x="14444" y="34692"/>
                  </a:cubicBezTo>
                  <a:cubicBezTo>
                    <a:pt x="13343" y="23850"/>
                    <a:pt x="11108" y="0"/>
                    <a:pt x="11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98"/>
            <p:cNvSpPr/>
            <p:nvPr/>
          </p:nvSpPr>
          <p:spPr>
            <a:xfrm flipH="1">
              <a:off x="1988378" y="2442850"/>
              <a:ext cx="502875" cy="1844675"/>
            </a:xfrm>
            <a:custGeom>
              <a:rect b="b" l="l" r="r" t="t"/>
              <a:pathLst>
                <a:path extrusionOk="0" h="73787" w="20115">
                  <a:moveTo>
                    <a:pt x="0" y="0"/>
                  </a:moveTo>
                  <a:cubicBezTo>
                    <a:pt x="0" y="0"/>
                    <a:pt x="3036" y="24584"/>
                    <a:pt x="4837" y="33758"/>
                  </a:cubicBezTo>
                  <a:cubicBezTo>
                    <a:pt x="6772" y="43865"/>
                    <a:pt x="14211" y="73786"/>
                    <a:pt x="14211" y="73786"/>
                  </a:cubicBezTo>
                  <a:lnTo>
                    <a:pt x="20115" y="73786"/>
                  </a:lnTo>
                  <a:cubicBezTo>
                    <a:pt x="20115" y="73786"/>
                    <a:pt x="15445" y="44665"/>
                    <a:pt x="14444" y="34692"/>
                  </a:cubicBezTo>
                  <a:cubicBezTo>
                    <a:pt x="13343" y="23850"/>
                    <a:pt x="11108" y="0"/>
                    <a:pt x="11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98"/>
            <p:cNvSpPr/>
            <p:nvPr/>
          </p:nvSpPr>
          <p:spPr>
            <a:xfrm flipH="1">
              <a:off x="1981703" y="4244125"/>
              <a:ext cx="174300" cy="46725"/>
            </a:xfrm>
            <a:custGeom>
              <a:rect b="b" l="l" r="r" t="t"/>
              <a:pathLst>
                <a:path extrusionOk="0" h="1869" w="6972">
                  <a:moveTo>
                    <a:pt x="0" y="1"/>
                  </a:moveTo>
                  <a:lnTo>
                    <a:pt x="500" y="1869"/>
                  </a:lnTo>
                  <a:lnTo>
                    <a:pt x="6972" y="1869"/>
                  </a:lnTo>
                  <a:cubicBezTo>
                    <a:pt x="6972" y="1869"/>
                    <a:pt x="6772" y="234"/>
                    <a:pt x="6738" y="23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98"/>
            <p:cNvSpPr/>
            <p:nvPr/>
          </p:nvSpPr>
          <p:spPr>
            <a:xfrm flipH="1">
              <a:off x="2396153" y="1470100"/>
              <a:ext cx="19225" cy="23050"/>
            </a:xfrm>
            <a:custGeom>
              <a:rect b="b" l="l" r="r" t="t"/>
              <a:pathLst>
                <a:path extrusionOk="0" h="922" w="769">
                  <a:moveTo>
                    <a:pt x="491" y="1"/>
                  </a:moveTo>
                  <a:cubicBezTo>
                    <a:pt x="343" y="1"/>
                    <a:pt x="186" y="151"/>
                    <a:pt x="101" y="349"/>
                  </a:cubicBezTo>
                  <a:cubicBezTo>
                    <a:pt x="1" y="616"/>
                    <a:pt x="34" y="849"/>
                    <a:pt x="201" y="916"/>
                  </a:cubicBezTo>
                  <a:cubicBezTo>
                    <a:pt x="218" y="920"/>
                    <a:pt x="236" y="921"/>
                    <a:pt x="253" y="921"/>
                  </a:cubicBezTo>
                  <a:cubicBezTo>
                    <a:pt x="408" y="921"/>
                    <a:pt x="578" y="792"/>
                    <a:pt x="668" y="583"/>
                  </a:cubicBezTo>
                  <a:cubicBezTo>
                    <a:pt x="768" y="316"/>
                    <a:pt x="701" y="116"/>
                    <a:pt x="568" y="16"/>
                  </a:cubicBezTo>
                  <a:cubicBezTo>
                    <a:pt x="543" y="5"/>
                    <a:pt x="517" y="1"/>
                    <a:pt x="4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98"/>
            <p:cNvSpPr/>
            <p:nvPr/>
          </p:nvSpPr>
          <p:spPr>
            <a:xfrm flipH="1">
              <a:off x="2464553" y="1445075"/>
              <a:ext cx="19200" cy="22450"/>
            </a:xfrm>
            <a:custGeom>
              <a:rect b="b" l="l" r="r" t="t"/>
              <a:pathLst>
                <a:path extrusionOk="0" h="898" w="768">
                  <a:moveTo>
                    <a:pt x="490" y="1"/>
                  </a:moveTo>
                  <a:cubicBezTo>
                    <a:pt x="343" y="1"/>
                    <a:pt x="186" y="151"/>
                    <a:pt x="101" y="349"/>
                  </a:cubicBezTo>
                  <a:cubicBezTo>
                    <a:pt x="1" y="583"/>
                    <a:pt x="67" y="816"/>
                    <a:pt x="201" y="883"/>
                  </a:cubicBezTo>
                  <a:cubicBezTo>
                    <a:pt x="226" y="893"/>
                    <a:pt x="252" y="898"/>
                    <a:pt x="278" y="898"/>
                  </a:cubicBezTo>
                  <a:cubicBezTo>
                    <a:pt x="426" y="898"/>
                    <a:pt x="583" y="748"/>
                    <a:pt x="668" y="550"/>
                  </a:cubicBezTo>
                  <a:cubicBezTo>
                    <a:pt x="768" y="316"/>
                    <a:pt x="735" y="83"/>
                    <a:pt x="568" y="16"/>
                  </a:cubicBezTo>
                  <a:cubicBezTo>
                    <a:pt x="543" y="6"/>
                    <a:pt x="517" y="1"/>
                    <a:pt x="4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98"/>
            <p:cNvSpPr/>
            <p:nvPr/>
          </p:nvSpPr>
          <p:spPr>
            <a:xfrm flipH="1">
              <a:off x="2446203" y="1470475"/>
              <a:ext cx="49225" cy="57575"/>
            </a:xfrm>
            <a:custGeom>
              <a:rect b="b" l="l" r="r" t="t"/>
              <a:pathLst>
                <a:path extrusionOk="0" h="2303" w="1969">
                  <a:moveTo>
                    <a:pt x="1969" y="1"/>
                  </a:moveTo>
                  <a:cubicBezTo>
                    <a:pt x="1368" y="634"/>
                    <a:pt x="701" y="1201"/>
                    <a:pt x="1" y="1668"/>
                  </a:cubicBezTo>
                  <a:cubicBezTo>
                    <a:pt x="234" y="2002"/>
                    <a:pt x="634" y="2269"/>
                    <a:pt x="1035" y="2302"/>
                  </a:cubicBezTo>
                  <a:lnTo>
                    <a:pt x="1969" y="1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98"/>
            <p:cNvSpPr/>
            <p:nvPr/>
          </p:nvSpPr>
          <p:spPr>
            <a:xfrm flipH="1">
              <a:off x="2407003" y="1542400"/>
              <a:ext cx="52550" cy="12150"/>
            </a:xfrm>
            <a:custGeom>
              <a:rect b="b" l="l" r="r" t="t"/>
              <a:pathLst>
                <a:path extrusionOk="0" h="486" w="2102">
                  <a:moveTo>
                    <a:pt x="2018" y="1"/>
                  </a:moveTo>
                  <a:cubicBezTo>
                    <a:pt x="2001" y="1"/>
                    <a:pt x="1985" y="9"/>
                    <a:pt x="1968" y="26"/>
                  </a:cubicBezTo>
                  <a:cubicBezTo>
                    <a:pt x="1627" y="227"/>
                    <a:pt x="1249" y="331"/>
                    <a:pt x="864" y="331"/>
                  </a:cubicBezTo>
                  <a:cubicBezTo>
                    <a:pt x="609" y="331"/>
                    <a:pt x="352" y="285"/>
                    <a:pt x="100" y="192"/>
                  </a:cubicBezTo>
                  <a:cubicBezTo>
                    <a:pt x="67" y="192"/>
                    <a:pt x="33" y="192"/>
                    <a:pt x="0" y="259"/>
                  </a:cubicBezTo>
                  <a:cubicBezTo>
                    <a:pt x="0" y="292"/>
                    <a:pt x="0" y="326"/>
                    <a:pt x="67" y="326"/>
                  </a:cubicBezTo>
                  <a:cubicBezTo>
                    <a:pt x="334" y="433"/>
                    <a:pt x="611" y="486"/>
                    <a:pt x="887" y="486"/>
                  </a:cubicBezTo>
                  <a:cubicBezTo>
                    <a:pt x="1300" y="486"/>
                    <a:pt x="1708" y="366"/>
                    <a:pt x="2068" y="126"/>
                  </a:cubicBezTo>
                  <a:cubicBezTo>
                    <a:pt x="2102" y="92"/>
                    <a:pt x="2102" y="59"/>
                    <a:pt x="2068" y="26"/>
                  </a:cubicBezTo>
                  <a:cubicBezTo>
                    <a:pt x="2052" y="9"/>
                    <a:pt x="2035" y="1"/>
                    <a:pt x="20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98"/>
            <p:cNvSpPr/>
            <p:nvPr/>
          </p:nvSpPr>
          <p:spPr>
            <a:xfrm flipH="1">
              <a:off x="2364478" y="1439300"/>
              <a:ext cx="29200" cy="30375"/>
            </a:xfrm>
            <a:custGeom>
              <a:rect b="b" l="l" r="r" t="t"/>
              <a:pathLst>
                <a:path extrusionOk="0" h="1215" w="1168">
                  <a:moveTo>
                    <a:pt x="165" y="1"/>
                  </a:moveTo>
                  <a:cubicBezTo>
                    <a:pt x="102" y="1"/>
                    <a:pt x="59" y="38"/>
                    <a:pt x="34" y="113"/>
                  </a:cubicBezTo>
                  <a:cubicBezTo>
                    <a:pt x="0" y="180"/>
                    <a:pt x="67" y="280"/>
                    <a:pt x="134" y="280"/>
                  </a:cubicBezTo>
                  <a:cubicBezTo>
                    <a:pt x="501" y="414"/>
                    <a:pt x="767" y="747"/>
                    <a:pt x="868" y="1114"/>
                  </a:cubicBezTo>
                  <a:cubicBezTo>
                    <a:pt x="868" y="1181"/>
                    <a:pt x="901" y="1214"/>
                    <a:pt x="968" y="1214"/>
                  </a:cubicBezTo>
                  <a:lnTo>
                    <a:pt x="1034" y="1214"/>
                  </a:lnTo>
                  <a:cubicBezTo>
                    <a:pt x="1134" y="1181"/>
                    <a:pt x="1168" y="1081"/>
                    <a:pt x="1134" y="1014"/>
                  </a:cubicBezTo>
                  <a:cubicBezTo>
                    <a:pt x="1034" y="547"/>
                    <a:pt x="701" y="147"/>
                    <a:pt x="234" y="13"/>
                  </a:cubicBezTo>
                  <a:cubicBezTo>
                    <a:pt x="209" y="5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98"/>
            <p:cNvSpPr/>
            <p:nvPr/>
          </p:nvSpPr>
          <p:spPr>
            <a:xfrm flipH="1">
              <a:off x="2452028" y="1407125"/>
              <a:ext cx="38400" cy="16475"/>
            </a:xfrm>
            <a:custGeom>
              <a:rect b="b" l="l" r="r" t="t"/>
              <a:pathLst>
                <a:path extrusionOk="0" h="659" w="1536">
                  <a:moveTo>
                    <a:pt x="1110" y="0"/>
                  </a:moveTo>
                  <a:cubicBezTo>
                    <a:pt x="723" y="0"/>
                    <a:pt x="355" y="139"/>
                    <a:pt x="68" y="400"/>
                  </a:cubicBezTo>
                  <a:cubicBezTo>
                    <a:pt x="1" y="433"/>
                    <a:pt x="1" y="533"/>
                    <a:pt x="34" y="600"/>
                  </a:cubicBezTo>
                  <a:cubicBezTo>
                    <a:pt x="68" y="633"/>
                    <a:pt x="68" y="633"/>
                    <a:pt x="101" y="633"/>
                  </a:cubicBezTo>
                  <a:cubicBezTo>
                    <a:pt x="134" y="650"/>
                    <a:pt x="159" y="658"/>
                    <a:pt x="184" y="658"/>
                  </a:cubicBezTo>
                  <a:cubicBezTo>
                    <a:pt x="209" y="658"/>
                    <a:pt x="234" y="650"/>
                    <a:pt x="268" y="633"/>
                  </a:cubicBezTo>
                  <a:cubicBezTo>
                    <a:pt x="481" y="420"/>
                    <a:pt x="780" y="313"/>
                    <a:pt x="1096" y="313"/>
                  </a:cubicBezTo>
                  <a:cubicBezTo>
                    <a:pt x="1175" y="313"/>
                    <a:pt x="1255" y="320"/>
                    <a:pt x="1335" y="333"/>
                  </a:cubicBezTo>
                  <a:cubicBezTo>
                    <a:pt x="1347" y="339"/>
                    <a:pt x="1361" y="342"/>
                    <a:pt x="1375" y="342"/>
                  </a:cubicBezTo>
                  <a:cubicBezTo>
                    <a:pt x="1436" y="342"/>
                    <a:pt x="1508" y="287"/>
                    <a:pt x="1535" y="233"/>
                  </a:cubicBezTo>
                  <a:cubicBezTo>
                    <a:pt x="1535" y="166"/>
                    <a:pt x="1502" y="66"/>
                    <a:pt x="1435" y="33"/>
                  </a:cubicBezTo>
                  <a:cubicBezTo>
                    <a:pt x="1326" y="11"/>
                    <a:pt x="1217" y="0"/>
                    <a:pt x="11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98"/>
            <p:cNvSpPr/>
            <p:nvPr/>
          </p:nvSpPr>
          <p:spPr>
            <a:xfrm flipH="1">
              <a:off x="1749028" y="1839075"/>
              <a:ext cx="492875" cy="429900"/>
            </a:xfrm>
            <a:custGeom>
              <a:rect b="b" l="l" r="r" t="t"/>
              <a:pathLst>
                <a:path extrusionOk="0" h="17196" w="19715">
                  <a:moveTo>
                    <a:pt x="4470" y="0"/>
                  </a:moveTo>
                  <a:lnTo>
                    <a:pt x="0" y="1468"/>
                  </a:lnTo>
                  <a:cubicBezTo>
                    <a:pt x="0" y="1468"/>
                    <a:pt x="3269" y="11442"/>
                    <a:pt x="6705" y="14511"/>
                  </a:cubicBezTo>
                  <a:cubicBezTo>
                    <a:pt x="7937" y="15606"/>
                    <a:pt x="13303" y="17195"/>
                    <a:pt x="17253" y="17195"/>
                  </a:cubicBezTo>
                  <a:cubicBezTo>
                    <a:pt x="18116" y="17195"/>
                    <a:pt x="18911" y="17119"/>
                    <a:pt x="19581" y="16946"/>
                  </a:cubicBezTo>
                  <a:cubicBezTo>
                    <a:pt x="19714" y="16446"/>
                    <a:pt x="19314" y="15111"/>
                    <a:pt x="19014" y="14644"/>
                  </a:cubicBezTo>
                  <a:cubicBezTo>
                    <a:pt x="16412" y="14144"/>
                    <a:pt x="12209" y="11942"/>
                    <a:pt x="10107" y="11108"/>
                  </a:cubicBezTo>
                  <a:cubicBezTo>
                    <a:pt x="8573" y="10475"/>
                    <a:pt x="4470" y="0"/>
                    <a:pt x="4470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98"/>
            <p:cNvSpPr/>
            <p:nvPr/>
          </p:nvSpPr>
          <p:spPr>
            <a:xfrm flipH="1">
              <a:off x="2015053" y="1741750"/>
              <a:ext cx="293275" cy="366700"/>
            </a:xfrm>
            <a:custGeom>
              <a:rect b="b" l="l" r="r" t="t"/>
              <a:pathLst>
                <a:path extrusionOk="0" h="14668" w="11731">
                  <a:moveTo>
                    <a:pt x="4681" y="0"/>
                  </a:moveTo>
                  <a:cubicBezTo>
                    <a:pt x="1865" y="0"/>
                    <a:pt x="1" y="2343"/>
                    <a:pt x="1256" y="5895"/>
                  </a:cubicBezTo>
                  <a:cubicBezTo>
                    <a:pt x="2557" y="9664"/>
                    <a:pt x="5226" y="14668"/>
                    <a:pt x="5226" y="14668"/>
                  </a:cubicBezTo>
                  <a:lnTo>
                    <a:pt x="11730" y="11065"/>
                  </a:lnTo>
                  <a:cubicBezTo>
                    <a:pt x="11730" y="11065"/>
                    <a:pt x="8495" y="524"/>
                    <a:pt x="5459" y="57"/>
                  </a:cubicBezTo>
                  <a:cubicBezTo>
                    <a:pt x="5193" y="19"/>
                    <a:pt x="4934" y="0"/>
                    <a:pt x="46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98"/>
            <p:cNvSpPr/>
            <p:nvPr/>
          </p:nvSpPr>
          <p:spPr>
            <a:xfrm flipH="1">
              <a:off x="1974203" y="1989175"/>
              <a:ext cx="231850" cy="155150"/>
            </a:xfrm>
            <a:custGeom>
              <a:rect b="b" l="l" r="r" t="t"/>
              <a:pathLst>
                <a:path extrusionOk="0" h="6206" w="9274">
                  <a:moveTo>
                    <a:pt x="7639" y="1"/>
                  </a:moveTo>
                  <a:lnTo>
                    <a:pt x="1" y="3203"/>
                  </a:lnTo>
                  <a:lnTo>
                    <a:pt x="1368" y="6205"/>
                  </a:lnTo>
                  <a:lnTo>
                    <a:pt x="9274" y="2869"/>
                  </a:lnTo>
                  <a:lnTo>
                    <a:pt x="76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98"/>
            <p:cNvSpPr/>
            <p:nvPr/>
          </p:nvSpPr>
          <p:spPr>
            <a:xfrm flipH="1">
              <a:off x="2090953" y="4381025"/>
              <a:ext cx="42550" cy="20950"/>
            </a:xfrm>
            <a:custGeom>
              <a:rect b="b" l="l" r="r" t="t"/>
              <a:pathLst>
                <a:path extrusionOk="0" h="838" w="1702">
                  <a:moveTo>
                    <a:pt x="334" y="162"/>
                  </a:moveTo>
                  <a:cubicBezTo>
                    <a:pt x="701" y="229"/>
                    <a:pt x="1068" y="362"/>
                    <a:pt x="1402" y="596"/>
                  </a:cubicBezTo>
                  <a:cubicBezTo>
                    <a:pt x="1191" y="635"/>
                    <a:pt x="996" y="654"/>
                    <a:pt x="827" y="654"/>
                  </a:cubicBezTo>
                  <a:cubicBezTo>
                    <a:pt x="567" y="654"/>
                    <a:pt x="369" y="610"/>
                    <a:pt x="268" y="529"/>
                  </a:cubicBezTo>
                  <a:cubicBezTo>
                    <a:pt x="201" y="462"/>
                    <a:pt x="134" y="362"/>
                    <a:pt x="167" y="262"/>
                  </a:cubicBezTo>
                  <a:cubicBezTo>
                    <a:pt x="167" y="195"/>
                    <a:pt x="201" y="162"/>
                    <a:pt x="234" y="162"/>
                  </a:cubicBezTo>
                  <a:close/>
                  <a:moveTo>
                    <a:pt x="286" y="1"/>
                  </a:moveTo>
                  <a:cubicBezTo>
                    <a:pt x="228" y="1"/>
                    <a:pt x="177" y="9"/>
                    <a:pt x="134" y="29"/>
                  </a:cubicBezTo>
                  <a:cubicBezTo>
                    <a:pt x="67" y="62"/>
                    <a:pt x="34" y="162"/>
                    <a:pt x="1" y="262"/>
                  </a:cubicBezTo>
                  <a:cubicBezTo>
                    <a:pt x="1" y="395"/>
                    <a:pt x="34" y="562"/>
                    <a:pt x="167" y="662"/>
                  </a:cubicBezTo>
                  <a:cubicBezTo>
                    <a:pt x="306" y="773"/>
                    <a:pt x="490" y="838"/>
                    <a:pt x="662" y="838"/>
                  </a:cubicBezTo>
                  <a:cubicBezTo>
                    <a:pt x="698" y="838"/>
                    <a:pt x="734" y="835"/>
                    <a:pt x="768" y="829"/>
                  </a:cubicBezTo>
                  <a:cubicBezTo>
                    <a:pt x="1068" y="829"/>
                    <a:pt x="1335" y="762"/>
                    <a:pt x="1635" y="696"/>
                  </a:cubicBezTo>
                  <a:cubicBezTo>
                    <a:pt x="1669" y="696"/>
                    <a:pt x="1669" y="662"/>
                    <a:pt x="1669" y="629"/>
                  </a:cubicBezTo>
                  <a:cubicBezTo>
                    <a:pt x="1702" y="596"/>
                    <a:pt x="1669" y="562"/>
                    <a:pt x="1669" y="562"/>
                  </a:cubicBezTo>
                  <a:cubicBezTo>
                    <a:pt x="1551" y="503"/>
                    <a:pt x="728" y="1"/>
                    <a:pt x="2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98"/>
            <p:cNvSpPr/>
            <p:nvPr/>
          </p:nvSpPr>
          <p:spPr>
            <a:xfrm flipH="1">
              <a:off x="2091778" y="4362550"/>
              <a:ext cx="26700" cy="36725"/>
            </a:xfrm>
            <a:custGeom>
              <a:rect b="b" l="l" r="r" t="t"/>
              <a:pathLst>
                <a:path extrusionOk="0" h="1469" w="1068">
                  <a:moveTo>
                    <a:pt x="453" y="154"/>
                  </a:moveTo>
                  <a:cubicBezTo>
                    <a:pt x="500" y="154"/>
                    <a:pt x="543" y="185"/>
                    <a:pt x="567" y="234"/>
                  </a:cubicBezTo>
                  <a:cubicBezTo>
                    <a:pt x="801" y="501"/>
                    <a:pt x="901" y="868"/>
                    <a:pt x="934" y="1235"/>
                  </a:cubicBezTo>
                  <a:cubicBezTo>
                    <a:pt x="601" y="968"/>
                    <a:pt x="200" y="434"/>
                    <a:pt x="267" y="234"/>
                  </a:cubicBezTo>
                  <a:cubicBezTo>
                    <a:pt x="267" y="200"/>
                    <a:pt x="267" y="167"/>
                    <a:pt x="367" y="167"/>
                  </a:cubicBezTo>
                  <a:lnTo>
                    <a:pt x="400" y="167"/>
                  </a:lnTo>
                  <a:cubicBezTo>
                    <a:pt x="418" y="158"/>
                    <a:pt x="436" y="154"/>
                    <a:pt x="453" y="154"/>
                  </a:cubicBezTo>
                  <a:close/>
                  <a:moveTo>
                    <a:pt x="334" y="0"/>
                  </a:moveTo>
                  <a:cubicBezTo>
                    <a:pt x="234" y="0"/>
                    <a:pt x="100" y="100"/>
                    <a:pt x="100" y="200"/>
                  </a:cubicBezTo>
                  <a:cubicBezTo>
                    <a:pt x="0" y="567"/>
                    <a:pt x="634" y="1268"/>
                    <a:pt x="967" y="1468"/>
                  </a:cubicBezTo>
                  <a:lnTo>
                    <a:pt x="1001" y="1468"/>
                  </a:lnTo>
                  <a:cubicBezTo>
                    <a:pt x="1034" y="1468"/>
                    <a:pt x="1034" y="1468"/>
                    <a:pt x="1034" y="1435"/>
                  </a:cubicBezTo>
                  <a:cubicBezTo>
                    <a:pt x="1068" y="1435"/>
                    <a:pt x="1068" y="1401"/>
                    <a:pt x="1068" y="1368"/>
                  </a:cubicBezTo>
                  <a:cubicBezTo>
                    <a:pt x="1068" y="1335"/>
                    <a:pt x="1034" y="401"/>
                    <a:pt x="667" y="100"/>
                  </a:cubicBezTo>
                  <a:cubicBezTo>
                    <a:pt x="567" y="34"/>
                    <a:pt x="467" y="0"/>
                    <a:pt x="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98"/>
            <p:cNvSpPr/>
            <p:nvPr/>
          </p:nvSpPr>
          <p:spPr>
            <a:xfrm flipH="1">
              <a:off x="2570453" y="4381275"/>
              <a:ext cx="50050" cy="20700"/>
            </a:xfrm>
            <a:custGeom>
              <a:rect b="b" l="l" r="r" t="t"/>
              <a:pathLst>
                <a:path extrusionOk="0" h="828" w="2002">
                  <a:moveTo>
                    <a:pt x="367" y="152"/>
                  </a:moveTo>
                  <a:cubicBezTo>
                    <a:pt x="834" y="219"/>
                    <a:pt x="1268" y="385"/>
                    <a:pt x="1668" y="586"/>
                  </a:cubicBezTo>
                  <a:cubicBezTo>
                    <a:pt x="1376" y="641"/>
                    <a:pt x="1112" y="668"/>
                    <a:pt x="890" y="668"/>
                  </a:cubicBezTo>
                  <a:cubicBezTo>
                    <a:pt x="580" y="668"/>
                    <a:pt x="350" y="616"/>
                    <a:pt x="234" y="519"/>
                  </a:cubicBezTo>
                  <a:cubicBezTo>
                    <a:pt x="167" y="452"/>
                    <a:pt x="134" y="352"/>
                    <a:pt x="167" y="252"/>
                  </a:cubicBezTo>
                  <a:cubicBezTo>
                    <a:pt x="167" y="219"/>
                    <a:pt x="167" y="185"/>
                    <a:pt x="200" y="185"/>
                  </a:cubicBezTo>
                  <a:cubicBezTo>
                    <a:pt x="267" y="152"/>
                    <a:pt x="300" y="152"/>
                    <a:pt x="367" y="152"/>
                  </a:cubicBezTo>
                  <a:close/>
                  <a:moveTo>
                    <a:pt x="372" y="1"/>
                  </a:moveTo>
                  <a:cubicBezTo>
                    <a:pt x="277" y="1"/>
                    <a:pt x="195" y="16"/>
                    <a:pt x="134" y="52"/>
                  </a:cubicBezTo>
                  <a:cubicBezTo>
                    <a:pt x="67" y="85"/>
                    <a:pt x="33" y="152"/>
                    <a:pt x="0" y="252"/>
                  </a:cubicBezTo>
                  <a:cubicBezTo>
                    <a:pt x="0" y="385"/>
                    <a:pt x="33" y="519"/>
                    <a:pt x="134" y="619"/>
                  </a:cubicBezTo>
                  <a:cubicBezTo>
                    <a:pt x="328" y="758"/>
                    <a:pt x="546" y="827"/>
                    <a:pt x="787" y="827"/>
                  </a:cubicBezTo>
                  <a:cubicBezTo>
                    <a:pt x="835" y="827"/>
                    <a:pt x="884" y="825"/>
                    <a:pt x="934" y="819"/>
                  </a:cubicBezTo>
                  <a:cubicBezTo>
                    <a:pt x="1268" y="819"/>
                    <a:pt x="1601" y="786"/>
                    <a:pt x="1935" y="686"/>
                  </a:cubicBezTo>
                  <a:cubicBezTo>
                    <a:pt x="1968" y="686"/>
                    <a:pt x="2002" y="686"/>
                    <a:pt x="2002" y="652"/>
                  </a:cubicBezTo>
                  <a:cubicBezTo>
                    <a:pt x="2002" y="619"/>
                    <a:pt x="2002" y="586"/>
                    <a:pt x="1968" y="552"/>
                  </a:cubicBezTo>
                  <a:cubicBezTo>
                    <a:pt x="1827" y="468"/>
                    <a:pt x="897" y="1"/>
                    <a:pt x="3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98"/>
            <p:cNvSpPr/>
            <p:nvPr/>
          </p:nvSpPr>
          <p:spPr>
            <a:xfrm flipH="1">
              <a:off x="2570453" y="4362325"/>
              <a:ext cx="30875" cy="36950"/>
            </a:xfrm>
            <a:custGeom>
              <a:rect b="b" l="l" r="r" t="t"/>
              <a:pathLst>
                <a:path extrusionOk="0" h="1478" w="1235">
                  <a:moveTo>
                    <a:pt x="401" y="176"/>
                  </a:moveTo>
                  <a:cubicBezTo>
                    <a:pt x="501" y="176"/>
                    <a:pt x="567" y="209"/>
                    <a:pt x="634" y="243"/>
                  </a:cubicBezTo>
                  <a:cubicBezTo>
                    <a:pt x="901" y="543"/>
                    <a:pt x="1034" y="877"/>
                    <a:pt x="1068" y="1244"/>
                  </a:cubicBezTo>
                  <a:cubicBezTo>
                    <a:pt x="667" y="1010"/>
                    <a:pt x="167" y="476"/>
                    <a:pt x="200" y="243"/>
                  </a:cubicBezTo>
                  <a:cubicBezTo>
                    <a:pt x="200" y="243"/>
                    <a:pt x="234" y="176"/>
                    <a:pt x="367" y="176"/>
                  </a:cubicBezTo>
                  <a:close/>
                  <a:moveTo>
                    <a:pt x="420" y="1"/>
                  </a:moveTo>
                  <a:cubicBezTo>
                    <a:pt x="392" y="1"/>
                    <a:pt x="363" y="3"/>
                    <a:pt x="334" y="9"/>
                  </a:cubicBezTo>
                  <a:cubicBezTo>
                    <a:pt x="134" y="9"/>
                    <a:pt x="67" y="143"/>
                    <a:pt x="67" y="209"/>
                  </a:cubicBezTo>
                  <a:cubicBezTo>
                    <a:pt x="0" y="610"/>
                    <a:pt x="734" y="1277"/>
                    <a:pt x="1134" y="1477"/>
                  </a:cubicBezTo>
                  <a:lnTo>
                    <a:pt x="1168" y="1477"/>
                  </a:lnTo>
                  <a:cubicBezTo>
                    <a:pt x="1168" y="1477"/>
                    <a:pt x="1201" y="1444"/>
                    <a:pt x="1201" y="1444"/>
                  </a:cubicBezTo>
                  <a:cubicBezTo>
                    <a:pt x="1235" y="1444"/>
                    <a:pt x="1235" y="1410"/>
                    <a:pt x="1235" y="1377"/>
                  </a:cubicBezTo>
                  <a:cubicBezTo>
                    <a:pt x="1235" y="1344"/>
                    <a:pt x="1168" y="476"/>
                    <a:pt x="768" y="143"/>
                  </a:cubicBezTo>
                  <a:cubicBezTo>
                    <a:pt x="658" y="60"/>
                    <a:pt x="548" y="1"/>
                    <a:pt x="4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98"/>
            <p:cNvSpPr/>
            <p:nvPr/>
          </p:nvSpPr>
          <p:spPr>
            <a:xfrm flipH="1">
              <a:off x="1682328" y="2184325"/>
              <a:ext cx="119275" cy="83425"/>
            </a:xfrm>
            <a:custGeom>
              <a:rect b="b" l="l" r="r" t="t"/>
              <a:pathLst>
                <a:path extrusionOk="0" h="3337" w="4771">
                  <a:moveTo>
                    <a:pt x="3129" y="0"/>
                  </a:moveTo>
                  <a:cubicBezTo>
                    <a:pt x="2970" y="0"/>
                    <a:pt x="421" y="32"/>
                    <a:pt x="1" y="2035"/>
                  </a:cubicBezTo>
                  <a:lnTo>
                    <a:pt x="1702" y="3203"/>
                  </a:lnTo>
                  <a:lnTo>
                    <a:pt x="4771" y="3336"/>
                  </a:lnTo>
                  <a:lnTo>
                    <a:pt x="3136" y="0"/>
                  </a:lnTo>
                  <a:cubicBezTo>
                    <a:pt x="3136" y="0"/>
                    <a:pt x="3134" y="0"/>
                    <a:pt x="3129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98"/>
            <p:cNvSpPr/>
            <p:nvPr/>
          </p:nvSpPr>
          <p:spPr>
            <a:xfrm flipH="1">
              <a:off x="1620603" y="2154300"/>
              <a:ext cx="102600" cy="113450"/>
            </a:xfrm>
            <a:custGeom>
              <a:rect b="b" l="l" r="r" t="t"/>
              <a:pathLst>
                <a:path extrusionOk="0" h="4538" w="4104">
                  <a:moveTo>
                    <a:pt x="2469" y="0"/>
                  </a:moveTo>
                  <a:lnTo>
                    <a:pt x="0" y="1201"/>
                  </a:lnTo>
                  <a:lnTo>
                    <a:pt x="1635" y="4537"/>
                  </a:lnTo>
                  <a:lnTo>
                    <a:pt x="4103" y="2936"/>
                  </a:lnTo>
                  <a:lnTo>
                    <a:pt x="2469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98"/>
            <p:cNvSpPr/>
            <p:nvPr/>
          </p:nvSpPr>
          <p:spPr>
            <a:xfrm flipH="1">
              <a:off x="1460503" y="1820725"/>
              <a:ext cx="453675" cy="140125"/>
            </a:xfrm>
            <a:custGeom>
              <a:rect b="b" l="l" r="r" t="t"/>
              <a:pathLst>
                <a:path extrusionOk="0" h="5605" w="18147">
                  <a:moveTo>
                    <a:pt x="17880" y="1"/>
                  </a:moveTo>
                  <a:lnTo>
                    <a:pt x="1" y="1101"/>
                  </a:lnTo>
                  <a:lnTo>
                    <a:pt x="267" y="5605"/>
                  </a:lnTo>
                  <a:lnTo>
                    <a:pt x="18147" y="4470"/>
                  </a:lnTo>
                  <a:lnTo>
                    <a:pt x="178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98"/>
            <p:cNvSpPr/>
            <p:nvPr/>
          </p:nvSpPr>
          <p:spPr>
            <a:xfrm flipH="1">
              <a:off x="1451328" y="1965000"/>
              <a:ext cx="453675" cy="140950"/>
            </a:xfrm>
            <a:custGeom>
              <a:rect b="b" l="l" r="r" t="t"/>
              <a:pathLst>
                <a:path extrusionOk="0" h="5638" w="18147">
                  <a:moveTo>
                    <a:pt x="17880" y="0"/>
                  </a:moveTo>
                  <a:lnTo>
                    <a:pt x="1" y="1135"/>
                  </a:lnTo>
                  <a:lnTo>
                    <a:pt x="267" y="5638"/>
                  </a:lnTo>
                  <a:lnTo>
                    <a:pt x="18147" y="4504"/>
                  </a:lnTo>
                  <a:lnTo>
                    <a:pt x="178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98"/>
            <p:cNvSpPr/>
            <p:nvPr/>
          </p:nvSpPr>
          <p:spPr>
            <a:xfrm flipH="1">
              <a:off x="1451328" y="1965000"/>
              <a:ext cx="453675" cy="140950"/>
            </a:xfrm>
            <a:custGeom>
              <a:rect b="b" l="l" r="r" t="t"/>
              <a:pathLst>
                <a:path extrusionOk="0" h="5638" w="18147">
                  <a:moveTo>
                    <a:pt x="17880" y="0"/>
                  </a:moveTo>
                  <a:lnTo>
                    <a:pt x="1" y="1135"/>
                  </a:lnTo>
                  <a:lnTo>
                    <a:pt x="267" y="5638"/>
                  </a:lnTo>
                  <a:lnTo>
                    <a:pt x="18147" y="4504"/>
                  </a:lnTo>
                  <a:lnTo>
                    <a:pt x="178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98"/>
            <p:cNvSpPr/>
            <p:nvPr/>
          </p:nvSpPr>
          <p:spPr>
            <a:xfrm flipH="1">
              <a:off x="1630603" y="2294950"/>
              <a:ext cx="2483475" cy="1559950"/>
            </a:xfrm>
            <a:custGeom>
              <a:rect b="b" l="l" r="r" t="t"/>
              <a:pathLst>
                <a:path extrusionOk="0" h="62398" w="99339">
                  <a:moveTo>
                    <a:pt x="8094" y="0"/>
                  </a:moveTo>
                  <a:cubicBezTo>
                    <a:pt x="5957" y="0"/>
                    <a:pt x="4129" y="1618"/>
                    <a:pt x="3970" y="3781"/>
                  </a:cubicBezTo>
                  <a:lnTo>
                    <a:pt x="167" y="50948"/>
                  </a:lnTo>
                  <a:cubicBezTo>
                    <a:pt x="0" y="53217"/>
                    <a:pt x="1702" y="55218"/>
                    <a:pt x="3970" y="55418"/>
                  </a:cubicBezTo>
                  <a:lnTo>
                    <a:pt x="90932" y="62390"/>
                  </a:lnTo>
                  <a:cubicBezTo>
                    <a:pt x="91017" y="62395"/>
                    <a:pt x="91102" y="62397"/>
                    <a:pt x="91186" y="62397"/>
                  </a:cubicBezTo>
                  <a:cubicBezTo>
                    <a:pt x="93346" y="62397"/>
                    <a:pt x="95177" y="60770"/>
                    <a:pt x="95402" y="58587"/>
                  </a:cubicBezTo>
                  <a:lnTo>
                    <a:pt x="99171" y="11420"/>
                  </a:lnTo>
                  <a:cubicBezTo>
                    <a:pt x="99338" y="9152"/>
                    <a:pt x="97637" y="7184"/>
                    <a:pt x="95369" y="6983"/>
                  </a:cubicBezTo>
                  <a:lnTo>
                    <a:pt x="8406" y="12"/>
                  </a:lnTo>
                  <a:cubicBezTo>
                    <a:pt x="8302" y="4"/>
                    <a:pt x="8198" y="0"/>
                    <a:pt x="80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98"/>
            <p:cNvSpPr/>
            <p:nvPr/>
          </p:nvSpPr>
          <p:spPr>
            <a:xfrm flipH="1">
              <a:off x="1630603" y="2294950"/>
              <a:ext cx="2483475" cy="1559950"/>
            </a:xfrm>
            <a:custGeom>
              <a:rect b="b" l="l" r="r" t="t"/>
              <a:pathLst>
                <a:path extrusionOk="0" h="62398" w="99339">
                  <a:moveTo>
                    <a:pt x="8094" y="0"/>
                  </a:moveTo>
                  <a:cubicBezTo>
                    <a:pt x="5957" y="0"/>
                    <a:pt x="4129" y="1618"/>
                    <a:pt x="3970" y="3781"/>
                  </a:cubicBezTo>
                  <a:lnTo>
                    <a:pt x="167" y="50948"/>
                  </a:lnTo>
                  <a:cubicBezTo>
                    <a:pt x="0" y="53217"/>
                    <a:pt x="1702" y="55218"/>
                    <a:pt x="3970" y="55418"/>
                  </a:cubicBezTo>
                  <a:lnTo>
                    <a:pt x="90932" y="62390"/>
                  </a:lnTo>
                  <a:cubicBezTo>
                    <a:pt x="91017" y="62395"/>
                    <a:pt x="91102" y="62397"/>
                    <a:pt x="91186" y="62397"/>
                  </a:cubicBezTo>
                  <a:cubicBezTo>
                    <a:pt x="93346" y="62397"/>
                    <a:pt x="95177" y="60770"/>
                    <a:pt x="95402" y="58587"/>
                  </a:cubicBezTo>
                  <a:lnTo>
                    <a:pt x="99171" y="11420"/>
                  </a:lnTo>
                  <a:cubicBezTo>
                    <a:pt x="99338" y="9152"/>
                    <a:pt x="97637" y="7184"/>
                    <a:pt x="95369" y="6983"/>
                  </a:cubicBezTo>
                  <a:lnTo>
                    <a:pt x="8406" y="12"/>
                  </a:lnTo>
                  <a:cubicBezTo>
                    <a:pt x="8302" y="4"/>
                    <a:pt x="8198" y="0"/>
                    <a:pt x="80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98"/>
            <p:cNvSpPr/>
            <p:nvPr/>
          </p:nvSpPr>
          <p:spPr>
            <a:xfrm flipH="1">
              <a:off x="1669803" y="2291625"/>
              <a:ext cx="2482625" cy="1560025"/>
            </a:xfrm>
            <a:custGeom>
              <a:rect b="b" l="l" r="r" t="t"/>
              <a:pathLst>
                <a:path extrusionOk="0" h="62401" w="99305">
                  <a:moveTo>
                    <a:pt x="8066" y="0"/>
                  </a:moveTo>
                  <a:cubicBezTo>
                    <a:pt x="5929" y="0"/>
                    <a:pt x="4127" y="1649"/>
                    <a:pt x="3936" y="3814"/>
                  </a:cubicBezTo>
                  <a:lnTo>
                    <a:pt x="167" y="50981"/>
                  </a:lnTo>
                  <a:cubicBezTo>
                    <a:pt x="0" y="53250"/>
                    <a:pt x="1701" y="55218"/>
                    <a:pt x="3936" y="55418"/>
                  </a:cubicBezTo>
                  <a:lnTo>
                    <a:pt x="90932" y="62389"/>
                  </a:lnTo>
                  <a:cubicBezTo>
                    <a:pt x="91035" y="62397"/>
                    <a:pt x="91137" y="62401"/>
                    <a:pt x="91238" y="62401"/>
                  </a:cubicBezTo>
                  <a:cubicBezTo>
                    <a:pt x="93375" y="62401"/>
                    <a:pt x="95177" y="60752"/>
                    <a:pt x="95368" y="58587"/>
                  </a:cubicBezTo>
                  <a:lnTo>
                    <a:pt x="99171" y="11420"/>
                  </a:lnTo>
                  <a:cubicBezTo>
                    <a:pt x="99304" y="9151"/>
                    <a:pt x="97636" y="7183"/>
                    <a:pt x="95368" y="6983"/>
                  </a:cubicBezTo>
                  <a:lnTo>
                    <a:pt x="8373" y="11"/>
                  </a:lnTo>
                  <a:cubicBezTo>
                    <a:pt x="8270" y="4"/>
                    <a:pt x="8168" y="0"/>
                    <a:pt x="8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98"/>
            <p:cNvSpPr/>
            <p:nvPr/>
          </p:nvSpPr>
          <p:spPr>
            <a:xfrm flipH="1">
              <a:off x="1693153" y="2476125"/>
              <a:ext cx="2438450" cy="1231050"/>
            </a:xfrm>
            <a:custGeom>
              <a:rect b="b" l="l" r="r" t="t"/>
              <a:pathLst>
                <a:path extrusionOk="0" h="49242" w="97538">
                  <a:moveTo>
                    <a:pt x="3942" y="1"/>
                  </a:moveTo>
                  <a:cubicBezTo>
                    <a:pt x="3600" y="1"/>
                    <a:pt x="3301" y="259"/>
                    <a:pt x="3270" y="637"/>
                  </a:cubicBezTo>
                  <a:lnTo>
                    <a:pt x="34" y="41066"/>
                  </a:lnTo>
                  <a:cubicBezTo>
                    <a:pt x="1" y="41433"/>
                    <a:pt x="301" y="41767"/>
                    <a:pt x="668" y="41800"/>
                  </a:cubicBezTo>
                  <a:lnTo>
                    <a:pt x="93501" y="49239"/>
                  </a:lnTo>
                  <a:cubicBezTo>
                    <a:pt x="93522" y="49240"/>
                    <a:pt x="93543" y="49241"/>
                    <a:pt x="93563" y="49241"/>
                  </a:cubicBezTo>
                  <a:cubicBezTo>
                    <a:pt x="93905" y="49241"/>
                    <a:pt x="94203" y="48984"/>
                    <a:pt x="94235" y="48638"/>
                  </a:cubicBezTo>
                  <a:lnTo>
                    <a:pt x="97504" y="8209"/>
                  </a:lnTo>
                  <a:cubicBezTo>
                    <a:pt x="97537" y="7809"/>
                    <a:pt x="97237" y="7442"/>
                    <a:pt x="96870" y="7442"/>
                  </a:cubicBezTo>
                  <a:lnTo>
                    <a:pt x="4004" y="3"/>
                  </a:lnTo>
                  <a:cubicBezTo>
                    <a:pt x="3983" y="1"/>
                    <a:pt x="3962" y="1"/>
                    <a:pt x="3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98"/>
            <p:cNvSpPr/>
            <p:nvPr/>
          </p:nvSpPr>
          <p:spPr>
            <a:xfrm flipH="1">
              <a:off x="3842203" y="2331925"/>
              <a:ext cx="140950" cy="117600"/>
            </a:xfrm>
            <a:custGeom>
              <a:rect b="b" l="l" r="r" t="t"/>
              <a:pathLst>
                <a:path extrusionOk="0" h="4704" w="5638">
                  <a:moveTo>
                    <a:pt x="3503" y="301"/>
                  </a:moveTo>
                  <a:cubicBezTo>
                    <a:pt x="4604" y="334"/>
                    <a:pt x="5504" y="1268"/>
                    <a:pt x="5471" y="2402"/>
                  </a:cubicBezTo>
                  <a:cubicBezTo>
                    <a:pt x="5471" y="3503"/>
                    <a:pt x="4537" y="4404"/>
                    <a:pt x="3403" y="4404"/>
                  </a:cubicBezTo>
                  <a:cubicBezTo>
                    <a:pt x="768" y="4404"/>
                    <a:pt x="601" y="401"/>
                    <a:pt x="3336" y="301"/>
                  </a:cubicBezTo>
                  <a:close/>
                  <a:moveTo>
                    <a:pt x="3236" y="1"/>
                  </a:moveTo>
                  <a:cubicBezTo>
                    <a:pt x="201" y="1"/>
                    <a:pt x="1" y="4570"/>
                    <a:pt x="3136" y="4704"/>
                  </a:cubicBezTo>
                  <a:lnTo>
                    <a:pt x="3336" y="4704"/>
                  </a:lnTo>
                  <a:cubicBezTo>
                    <a:pt x="4637" y="4671"/>
                    <a:pt x="5638" y="3570"/>
                    <a:pt x="5605" y="2302"/>
                  </a:cubicBezTo>
                  <a:cubicBezTo>
                    <a:pt x="5571" y="1001"/>
                    <a:pt x="4537" y="1"/>
                    <a:pt x="32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98"/>
            <p:cNvSpPr/>
            <p:nvPr/>
          </p:nvSpPr>
          <p:spPr>
            <a:xfrm flipH="1">
              <a:off x="3667903" y="2338600"/>
              <a:ext cx="126775" cy="125100"/>
            </a:xfrm>
            <a:custGeom>
              <a:rect b="b" l="l" r="r" t="t"/>
              <a:pathLst>
                <a:path extrusionOk="0" h="5004" w="5071">
                  <a:moveTo>
                    <a:pt x="2802" y="567"/>
                  </a:moveTo>
                  <a:cubicBezTo>
                    <a:pt x="3903" y="668"/>
                    <a:pt x="4770" y="1635"/>
                    <a:pt x="4670" y="2769"/>
                  </a:cubicBezTo>
                  <a:cubicBezTo>
                    <a:pt x="4637" y="3303"/>
                    <a:pt x="4370" y="3803"/>
                    <a:pt x="3970" y="4170"/>
                  </a:cubicBezTo>
                  <a:cubicBezTo>
                    <a:pt x="3575" y="4493"/>
                    <a:pt x="3108" y="4644"/>
                    <a:pt x="2649" y="4644"/>
                  </a:cubicBezTo>
                  <a:cubicBezTo>
                    <a:pt x="1828" y="4644"/>
                    <a:pt x="1034" y="4159"/>
                    <a:pt x="734" y="3303"/>
                  </a:cubicBezTo>
                  <a:cubicBezTo>
                    <a:pt x="234" y="1968"/>
                    <a:pt x="1201" y="567"/>
                    <a:pt x="2635" y="567"/>
                  </a:cubicBezTo>
                  <a:close/>
                  <a:moveTo>
                    <a:pt x="2535" y="0"/>
                  </a:moveTo>
                  <a:cubicBezTo>
                    <a:pt x="1168" y="0"/>
                    <a:pt x="67" y="1068"/>
                    <a:pt x="34" y="2435"/>
                  </a:cubicBezTo>
                  <a:cubicBezTo>
                    <a:pt x="0" y="3803"/>
                    <a:pt x="1068" y="4937"/>
                    <a:pt x="2435" y="5004"/>
                  </a:cubicBezTo>
                  <a:lnTo>
                    <a:pt x="2635" y="5004"/>
                  </a:lnTo>
                  <a:cubicBezTo>
                    <a:pt x="4003" y="4937"/>
                    <a:pt x="5071" y="3803"/>
                    <a:pt x="5037" y="2435"/>
                  </a:cubicBezTo>
                  <a:cubicBezTo>
                    <a:pt x="5004" y="1068"/>
                    <a:pt x="3903" y="0"/>
                    <a:pt x="25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98"/>
            <p:cNvSpPr/>
            <p:nvPr/>
          </p:nvSpPr>
          <p:spPr>
            <a:xfrm flipH="1">
              <a:off x="3486928" y="2359450"/>
              <a:ext cx="154325" cy="117600"/>
            </a:xfrm>
            <a:custGeom>
              <a:rect b="b" l="l" r="r" t="t"/>
              <a:pathLst>
                <a:path extrusionOk="0" h="4704" w="6173">
                  <a:moveTo>
                    <a:pt x="3470" y="301"/>
                  </a:moveTo>
                  <a:cubicBezTo>
                    <a:pt x="6172" y="401"/>
                    <a:pt x="5972" y="4303"/>
                    <a:pt x="3403" y="4303"/>
                  </a:cubicBezTo>
                  <a:cubicBezTo>
                    <a:pt x="835" y="4303"/>
                    <a:pt x="635" y="401"/>
                    <a:pt x="3337" y="301"/>
                  </a:cubicBezTo>
                  <a:close/>
                  <a:moveTo>
                    <a:pt x="3237" y="0"/>
                  </a:moveTo>
                  <a:cubicBezTo>
                    <a:pt x="201" y="0"/>
                    <a:pt x="1" y="4570"/>
                    <a:pt x="3137" y="4704"/>
                  </a:cubicBezTo>
                  <a:lnTo>
                    <a:pt x="3337" y="4704"/>
                  </a:lnTo>
                  <a:cubicBezTo>
                    <a:pt x="4604" y="4637"/>
                    <a:pt x="5605" y="3570"/>
                    <a:pt x="5572" y="2302"/>
                  </a:cubicBezTo>
                  <a:cubicBezTo>
                    <a:pt x="5538" y="1034"/>
                    <a:pt x="4504" y="0"/>
                    <a:pt x="32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98"/>
            <p:cNvSpPr/>
            <p:nvPr/>
          </p:nvSpPr>
          <p:spPr>
            <a:xfrm flipH="1">
              <a:off x="3229253" y="2679675"/>
              <a:ext cx="455350" cy="147625"/>
            </a:xfrm>
            <a:custGeom>
              <a:rect b="b" l="l" r="r" t="t"/>
              <a:pathLst>
                <a:path extrusionOk="0" h="5905" w="18214">
                  <a:moveTo>
                    <a:pt x="367" y="0"/>
                  </a:moveTo>
                  <a:lnTo>
                    <a:pt x="0" y="4470"/>
                  </a:lnTo>
                  <a:lnTo>
                    <a:pt x="17880" y="5905"/>
                  </a:lnTo>
                  <a:lnTo>
                    <a:pt x="18213" y="1435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98"/>
            <p:cNvSpPr/>
            <p:nvPr/>
          </p:nvSpPr>
          <p:spPr>
            <a:xfrm flipH="1">
              <a:off x="2243553" y="2904000"/>
              <a:ext cx="455350" cy="148475"/>
            </a:xfrm>
            <a:custGeom>
              <a:rect b="b" l="l" r="r" t="t"/>
              <a:pathLst>
                <a:path extrusionOk="0" h="5939" w="18214">
                  <a:moveTo>
                    <a:pt x="367" y="1"/>
                  </a:moveTo>
                  <a:lnTo>
                    <a:pt x="1" y="4504"/>
                  </a:lnTo>
                  <a:lnTo>
                    <a:pt x="17880" y="5938"/>
                  </a:lnTo>
                  <a:lnTo>
                    <a:pt x="18214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98"/>
            <p:cNvSpPr/>
            <p:nvPr/>
          </p:nvSpPr>
          <p:spPr>
            <a:xfrm flipH="1">
              <a:off x="2753078" y="3009075"/>
              <a:ext cx="456200" cy="147625"/>
            </a:xfrm>
            <a:custGeom>
              <a:rect b="b" l="l" r="r" t="t"/>
              <a:pathLst>
                <a:path extrusionOk="0" h="5905" w="18248">
                  <a:moveTo>
                    <a:pt x="368" y="1"/>
                  </a:moveTo>
                  <a:lnTo>
                    <a:pt x="1" y="4504"/>
                  </a:lnTo>
                  <a:lnTo>
                    <a:pt x="17880" y="5905"/>
                  </a:lnTo>
                  <a:lnTo>
                    <a:pt x="18247" y="1435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98"/>
            <p:cNvSpPr/>
            <p:nvPr/>
          </p:nvSpPr>
          <p:spPr>
            <a:xfrm flipH="1">
              <a:off x="3275128" y="3259250"/>
              <a:ext cx="456175" cy="147625"/>
            </a:xfrm>
            <a:custGeom>
              <a:rect b="b" l="l" r="r" t="t"/>
              <a:pathLst>
                <a:path extrusionOk="0" h="5905" w="18247">
                  <a:moveTo>
                    <a:pt x="367" y="1"/>
                  </a:moveTo>
                  <a:lnTo>
                    <a:pt x="0" y="4471"/>
                  </a:lnTo>
                  <a:lnTo>
                    <a:pt x="17880" y="5905"/>
                  </a:lnTo>
                  <a:lnTo>
                    <a:pt x="18247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98"/>
            <p:cNvSpPr/>
            <p:nvPr/>
          </p:nvSpPr>
          <p:spPr>
            <a:xfrm flipH="1">
              <a:off x="1756528" y="3089125"/>
              <a:ext cx="455350" cy="147650"/>
            </a:xfrm>
            <a:custGeom>
              <a:rect b="b" l="l" r="r" t="t"/>
              <a:pathLst>
                <a:path extrusionOk="0" h="5906" w="18214">
                  <a:moveTo>
                    <a:pt x="367" y="1"/>
                  </a:moveTo>
                  <a:lnTo>
                    <a:pt x="0" y="4471"/>
                  </a:lnTo>
                  <a:lnTo>
                    <a:pt x="17880" y="5905"/>
                  </a:lnTo>
                  <a:lnTo>
                    <a:pt x="18213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98"/>
            <p:cNvSpPr/>
            <p:nvPr/>
          </p:nvSpPr>
          <p:spPr>
            <a:xfrm flipH="1">
              <a:off x="1768203" y="3234250"/>
              <a:ext cx="455350" cy="147625"/>
            </a:xfrm>
            <a:custGeom>
              <a:rect b="b" l="l" r="r" t="t"/>
              <a:pathLst>
                <a:path extrusionOk="0" h="5905" w="18214">
                  <a:moveTo>
                    <a:pt x="367" y="0"/>
                  </a:moveTo>
                  <a:lnTo>
                    <a:pt x="0" y="4470"/>
                  </a:lnTo>
                  <a:lnTo>
                    <a:pt x="17880" y="5904"/>
                  </a:lnTo>
                  <a:lnTo>
                    <a:pt x="18213" y="1401"/>
                  </a:lnTo>
                  <a:lnTo>
                    <a:pt x="36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98"/>
            <p:cNvSpPr/>
            <p:nvPr/>
          </p:nvSpPr>
          <p:spPr>
            <a:xfrm flipH="1">
              <a:off x="2277753" y="3338475"/>
              <a:ext cx="456175" cy="148475"/>
            </a:xfrm>
            <a:custGeom>
              <a:rect b="b" l="l" r="r" t="t"/>
              <a:pathLst>
                <a:path extrusionOk="0" h="5939" w="18247">
                  <a:moveTo>
                    <a:pt x="367" y="1"/>
                  </a:moveTo>
                  <a:lnTo>
                    <a:pt x="1" y="4504"/>
                  </a:lnTo>
                  <a:lnTo>
                    <a:pt x="17880" y="5938"/>
                  </a:lnTo>
                  <a:lnTo>
                    <a:pt x="18247" y="1435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98"/>
            <p:cNvSpPr/>
            <p:nvPr/>
          </p:nvSpPr>
          <p:spPr>
            <a:xfrm flipH="1">
              <a:off x="1705678" y="2503725"/>
              <a:ext cx="2412575" cy="1164175"/>
            </a:xfrm>
            <a:custGeom>
              <a:rect b="b" l="l" r="r" t="t"/>
              <a:pathLst>
                <a:path extrusionOk="0" h="46567" w="96503">
                  <a:moveTo>
                    <a:pt x="16813" y="6405"/>
                  </a:moveTo>
                  <a:lnTo>
                    <a:pt x="36593" y="8006"/>
                  </a:lnTo>
                  <a:lnTo>
                    <a:pt x="36126" y="13577"/>
                  </a:lnTo>
                  <a:lnTo>
                    <a:pt x="16379" y="12009"/>
                  </a:lnTo>
                  <a:lnTo>
                    <a:pt x="16813" y="6405"/>
                  </a:lnTo>
                  <a:close/>
                  <a:moveTo>
                    <a:pt x="36760" y="8006"/>
                  </a:moveTo>
                  <a:lnTo>
                    <a:pt x="56508" y="9607"/>
                  </a:lnTo>
                  <a:lnTo>
                    <a:pt x="56041" y="15178"/>
                  </a:lnTo>
                  <a:lnTo>
                    <a:pt x="36327" y="13610"/>
                  </a:lnTo>
                  <a:lnTo>
                    <a:pt x="36760" y="8006"/>
                  </a:lnTo>
                  <a:close/>
                  <a:moveTo>
                    <a:pt x="56708" y="9607"/>
                  </a:moveTo>
                  <a:lnTo>
                    <a:pt x="76455" y="11175"/>
                  </a:lnTo>
                  <a:lnTo>
                    <a:pt x="75988" y="16779"/>
                  </a:lnTo>
                  <a:lnTo>
                    <a:pt x="56274" y="15178"/>
                  </a:lnTo>
                  <a:lnTo>
                    <a:pt x="56708" y="9607"/>
                  </a:lnTo>
                  <a:close/>
                  <a:moveTo>
                    <a:pt x="16346" y="12209"/>
                  </a:moveTo>
                  <a:lnTo>
                    <a:pt x="36093" y="13777"/>
                  </a:lnTo>
                  <a:lnTo>
                    <a:pt x="35626" y="19381"/>
                  </a:lnTo>
                  <a:lnTo>
                    <a:pt x="15912" y="17780"/>
                  </a:lnTo>
                  <a:lnTo>
                    <a:pt x="16346" y="12209"/>
                  </a:lnTo>
                  <a:close/>
                  <a:moveTo>
                    <a:pt x="36293" y="13810"/>
                  </a:moveTo>
                  <a:lnTo>
                    <a:pt x="56041" y="15378"/>
                  </a:lnTo>
                  <a:lnTo>
                    <a:pt x="55607" y="20982"/>
                  </a:lnTo>
                  <a:lnTo>
                    <a:pt x="35860" y="19381"/>
                  </a:lnTo>
                  <a:lnTo>
                    <a:pt x="36293" y="13810"/>
                  </a:lnTo>
                  <a:close/>
                  <a:moveTo>
                    <a:pt x="56241" y="15378"/>
                  </a:moveTo>
                  <a:lnTo>
                    <a:pt x="75988" y="16979"/>
                  </a:lnTo>
                  <a:lnTo>
                    <a:pt x="75521" y="22550"/>
                  </a:lnTo>
                  <a:lnTo>
                    <a:pt x="55807" y="20982"/>
                  </a:lnTo>
                  <a:lnTo>
                    <a:pt x="56241" y="15378"/>
                  </a:lnTo>
                  <a:close/>
                  <a:moveTo>
                    <a:pt x="15879" y="18013"/>
                  </a:moveTo>
                  <a:lnTo>
                    <a:pt x="35626" y="19614"/>
                  </a:lnTo>
                  <a:lnTo>
                    <a:pt x="35192" y="25185"/>
                  </a:lnTo>
                  <a:lnTo>
                    <a:pt x="15445" y="23617"/>
                  </a:lnTo>
                  <a:lnTo>
                    <a:pt x="15879" y="18013"/>
                  </a:lnTo>
                  <a:close/>
                  <a:moveTo>
                    <a:pt x="35826" y="19614"/>
                  </a:moveTo>
                  <a:lnTo>
                    <a:pt x="55574" y="21182"/>
                  </a:lnTo>
                  <a:lnTo>
                    <a:pt x="55140" y="26786"/>
                  </a:lnTo>
                  <a:lnTo>
                    <a:pt x="35393" y="25185"/>
                  </a:lnTo>
                  <a:lnTo>
                    <a:pt x="35826" y="19614"/>
                  </a:lnTo>
                  <a:close/>
                  <a:moveTo>
                    <a:pt x="55774" y="21215"/>
                  </a:moveTo>
                  <a:lnTo>
                    <a:pt x="75521" y="22783"/>
                  </a:lnTo>
                  <a:lnTo>
                    <a:pt x="75088" y="28354"/>
                  </a:lnTo>
                  <a:lnTo>
                    <a:pt x="55340" y="26786"/>
                  </a:lnTo>
                  <a:lnTo>
                    <a:pt x="55774" y="21215"/>
                  </a:lnTo>
                  <a:close/>
                  <a:moveTo>
                    <a:pt x="15412" y="23784"/>
                  </a:moveTo>
                  <a:lnTo>
                    <a:pt x="35159" y="25385"/>
                  </a:lnTo>
                  <a:lnTo>
                    <a:pt x="34725" y="30956"/>
                  </a:lnTo>
                  <a:lnTo>
                    <a:pt x="14978" y="29388"/>
                  </a:lnTo>
                  <a:lnTo>
                    <a:pt x="15412" y="23784"/>
                  </a:lnTo>
                  <a:close/>
                  <a:moveTo>
                    <a:pt x="35359" y="25385"/>
                  </a:moveTo>
                  <a:lnTo>
                    <a:pt x="55107" y="26986"/>
                  </a:lnTo>
                  <a:lnTo>
                    <a:pt x="54673" y="32557"/>
                  </a:lnTo>
                  <a:lnTo>
                    <a:pt x="34926" y="30989"/>
                  </a:lnTo>
                  <a:lnTo>
                    <a:pt x="35359" y="25385"/>
                  </a:lnTo>
                  <a:close/>
                  <a:moveTo>
                    <a:pt x="55307" y="26986"/>
                  </a:moveTo>
                  <a:lnTo>
                    <a:pt x="75054" y="28587"/>
                  </a:lnTo>
                  <a:lnTo>
                    <a:pt x="74621" y="34158"/>
                  </a:lnTo>
                  <a:lnTo>
                    <a:pt x="54873" y="32590"/>
                  </a:lnTo>
                  <a:lnTo>
                    <a:pt x="55307" y="26986"/>
                  </a:lnTo>
                  <a:close/>
                  <a:moveTo>
                    <a:pt x="14945" y="29588"/>
                  </a:moveTo>
                  <a:lnTo>
                    <a:pt x="34692" y="31189"/>
                  </a:lnTo>
                  <a:lnTo>
                    <a:pt x="34258" y="36760"/>
                  </a:lnTo>
                  <a:lnTo>
                    <a:pt x="14511" y="35192"/>
                  </a:lnTo>
                  <a:lnTo>
                    <a:pt x="14945" y="29588"/>
                  </a:lnTo>
                  <a:close/>
                  <a:moveTo>
                    <a:pt x="34926" y="31189"/>
                  </a:moveTo>
                  <a:lnTo>
                    <a:pt x="54640" y="32757"/>
                  </a:lnTo>
                  <a:lnTo>
                    <a:pt x="54206" y="38361"/>
                  </a:lnTo>
                  <a:lnTo>
                    <a:pt x="34459" y="36760"/>
                  </a:lnTo>
                  <a:lnTo>
                    <a:pt x="34926" y="31189"/>
                  </a:lnTo>
                  <a:close/>
                  <a:moveTo>
                    <a:pt x="54840" y="32790"/>
                  </a:moveTo>
                  <a:lnTo>
                    <a:pt x="74587" y="34358"/>
                  </a:lnTo>
                  <a:lnTo>
                    <a:pt x="74154" y="39962"/>
                  </a:lnTo>
                  <a:lnTo>
                    <a:pt x="54406" y="38361"/>
                  </a:lnTo>
                  <a:lnTo>
                    <a:pt x="54840" y="32790"/>
                  </a:lnTo>
                  <a:close/>
                  <a:moveTo>
                    <a:pt x="17113" y="0"/>
                  </a:moveTo>
                  <a:lnTo>
                    <a:pt x="16646" y="6205"/>
                  </a:lnTo>
                  <a:lnTo>
                    <a:pt x="2302" y="5070"/>
                  </a:lnTo>
                  <a:lnTo>
                    <a:pt x="2302" y="5271"/>
                  </a:lnTo>
                  <a:lnTo>
                    <a:pt x="16646" y="6405"/>
                  </a:lnTo>
                  <a:lnTo>
                    <a:pt x="16146" y="11975"/>
                  </a:lnTo>
                  <a:lnTo>
                    <a:pt x="1835" y="10841"/>
                  </a:lnTo>
                  <a:lnTo>
                    <a:pt x="1835" y="11041"/>
                  </a:lnTo>
                  <a:lnTo>
                    <a:pt x="16146" y="12209"/>
                  </a:lnTo>
                  <a:lnTo>
                    <a:pt x="15712" y="17780"/>
                  </a:lnTo>
                  <a:lnTo>
                    <a:pt x="1368" y="16645"/>
                  </a:lnTo>
                  <a:lnTo>
                    <a:pt x="1368" y="16846"/>
                  </a:lnTo>
                  <a:lnTo>
                    <a:pt x="15712" y="17980"/>
                  </a:lnTo>
                  <a:lnTo>
                    <a:pt x="15245" y="23584"/>
                  </a:lnTo>
                  <a:lnTo>
                    <a:pt x="935" y="22416"/>
                  </a:lnTo>
                  <a:lnTo>
                    <a:pt x="935" y="22616"/>
                  </a:lnTo>
                  <a:lnTo>
                    <a:pt x="15212" y="23784"/>
                  </a:lnTo>
                  <a:lnTo>
                    <a:pt x="14778" y="29354"/>
                  </a:lnTo>
                  <a:lnTo>
                    <a:pt x="434" y="28220"/>
                  </a:lnTo>
                  <a:lnTo>
                    <a:pt x="434" y="28420"/>
                  </a:lnTo>
                  <a:lnTo>
                    <a:pt x="14778" y="29555"/>
                  </a:lnTo>
                  <a:lnTo>
                    <a:pt x="14311" y="35159"/>
                  </a:lnTo>
                  <a:lnTo>
                    <a:pt x="1" y="33991"/>
                  </a:lnTo>
                  <a:lnTo>
                    <a:pt x="1" y="34225"/>
                  </a:lnTo>
                  <a:lnTo>
                    <a:pt x="14311" y="35359"/>
                  </a:lnTo>
                  <a:lnTo>
                    <a:pt x="13811" y="41797"/>
                  </a:lnTo>
                  <a:lnTo>
                    <a:pt x="14011" y="41797"/>
                  </a:lnTo>
                  <a:lnTo>
                    <a:pt x="14511" y="35359"/>
                  </a:lnTo>
                  <a:lnTo>
                    <a:pt x="34258" y="36927"/>
                  </a:lnTo>
                  <a:lnTo>
                    <a:pt x="33758" y="43365"/>
                  </a:lnTo>
                  <a:lnTo>
                    <a:pt x="33958" y="43365"/>
                  </a:lnTo>
                  <a:lnTo>
                    <a:pt x="34459" y="36927"/>
                  </a:lnTo>
                  <a:lnTo>
                    <a:pt x="54206" y="38528"/>
                  </a:lnTo>
                  <a:lnTo>
                    <a:pt x="53672" y="44999"/>
                  </a:lnTo>
                  <a:lnTo>
                    <a:pt x="53872" y="44999"/>
                  </a:lnTo>
                  <a:lnTo>
                    <a:pt x="54406" y="38561"/>
                  </a:lnTo>
                  <a:lnTo>
                    <a:pt x="74120" y="40129"/>
                  </a:lnTo>
                  <a:lnTo>
                    <a:pt x="73620" y="46567"/>
                  </a:lnTo>
                  <a:lnTo>
                    <a:pt x="73820" y="46567"/>
                  </a:lnTo>
                  <a:lnTo>
                    <a:pt x="74354" y="40129"/>
                  </a:lnTo>
                  <a:lnTo>
                    <a:pt x="94168" y="41730"/>
                  </a:lnTo>
                  <a:lnTo>
                    <a:pt x="94168" y="41530"/>
                  </a:lnTo>
                  <a:lnTo>
                    <a:pt x="74354" y="39929"/>
                  </a:lnTo>
                  <a:lnTo>
                    <a:pt x="74787" y="34358"/>
                  </a:lnTo>
                  <a:lnTo>
                    <a:pt x="94635" y="35926"/>
                  </a:lnTo>
                  <a:lnTo>
                    <a:pt x="94635" y="35726"/>
                  </a:lnTo>
                  <a:lnTo>
                    <a:pt x="74821" y="34191"/>
                  </a:lnTo>
                  <a:lnTo>
                    <a:pt x="75254" y="28621"/>
                  </a:lnTo>
                  <a:lnTo>
                    <a:pt x="95102" y="30188"/>
                  </a:lnTo>
                  <a:lnTo>
                    <a:pt x="95102" y="29988"/>
                  </a:lnTo>
                  <a:lnTo>
                    <a:pt x="75254" y="28387"/>
                  </a:lnTo>
                  <a:lnTo>
                    <a:pt x="75721" y="22816"/>
                  </a:lnTo>
                  <a:lnTo>
                    <a:pt x="95536" y="24384"/>
                  </a:lnTo>
                  <a:lnTo>
                    <a:pt x="95536" y="24184"/>
                  </a:lnTo>
                  <a:lnTo>
                    <a:pt x="75721" y="22616"/>
                  </a:lnTo>
                  <a:lnTo>
                    <a:pt x="76155" y="17012"/>
                  </a:lnTo>
                  <a:lnTo>
                    <a:pt x="96003" y="18613"/>
                  </a:lnTo>
                  <a:lnTo>
                    <a:pt x="96003" y="18413"/>
                  </a:lnTo>
                  <a:lnTo>
                    <a:pt x="76188" y="16779"/>
                  </a:lnTo>
                  <a:lnTo>
                    <a:pt x="76622" y="11208"/>
                  </a:lnTo>
                  <a:lnTo>
                    <a:pt x="96503" y="12809"/>
                  </a:lnTo>
                  <a:lnTo>
                    <a:pt x="96503" y="12576"/>
                  </a:lnTo>
                  <a:lnTo>
                    <a:pt x="76655" y="11008"/>
                  </a:lnTo>
                  <a:lnTo>
                    <a:pt x="77156" y="4804"/>
                  </a:lnTo>
                  <a:lnTo>
                    <a:pt x="76956" y="4804"/>
                  </a:lnTo>
                  <a:lnTo>
                    <a:pt x="76455" y="11008"/>
                  </a:lnTo>
                  <a:lnTo>
                    <a:pt x="56708" y="9407"/>
                  </a:lnTo>
                  <a:lnTo>
                    <a:pt x="57208" y="3236"/>
                  </a:lnTo>
                  <a:lnTo>
                    <a:pt x="57008" y="3236"/>
                  </a:lnTo>
                  <a:lnTo>
                    <a:pt x="56508" y="9407"/>
                  </a:lnTo>
                  <a:lnTo>
                    <a:pt x="36760" y="7839"/>
                  </a:lnTo>
                  <a:lnTo>
                    <a:pt x="37261" y="1635"/>
                  </a:lnTo>
                  <a:lnTo>
                    <a:pt x="37060" y="1635"/>
                  </a:lnTo>
                  <a:lnTo>
                    <a:pt x="36593" y="7806"/>
                  </a:lnTo>
                  <a:lnTo>
                    <a:pt x="16846" y="6205"/>
                  </a:lnTo>
                  <a:lnTo>
                    <a:pt x="173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6" name="Google Shape;1456;p98"/>
          <p:cNvGrpSpPr/>
          <p:nvPr/>
        </p:nvGrpSpPr>
        <p:grpSpPr>
          <a:xfrm>
            <a:off x="7971723" y="641348"/>
            <a:ext cx="176656" cy="201461"/>
            <a:chOff x="1511925" y="238125"/>
            <a:chExt cx="4576575" cy="5219200"/>
          </a:xfrm>
        </p:grpSpPr>
        <p:sp>
          <p:nvSpPr>
            <p:cNvPr id="1457" name="Google Shape;1457;p98"/>
            <p:cNvSpPr/>
            <p:nvPr/>
          </p:nvSpPr>
          <p:spPr>
            <a:xfrm>
              <a:off x="1511925" y="3985325"/>
              <a:ext cx="4576575" cy="1472000"/>
            </a:xfrm>
            <a:custGeom>
              <a:rect b="b" l="l" r="r" t="t"/>
              <a:pathLst>
                <a:path extrusionOk="0" h="58880" w="183063">
                  <a:moveTo>
                    <a:pt x="7666" y="0"/>
                  </a:moveTo>
                  <a:cubicBezTo>
                    <a:pt x="3425" y="0"/>
                    <a:pt x="0" y="3393"/>
                    <a:pt x="0" y="7633"/>
                  </a:cubicBezTo>
                  <a:lnTo>
                    <a:pt x="0" y="51246"/>
                  </a:lnTo>
                  <a:cubicBezTo>
                    <a:pt x="0" y="55454"/>
                    <a:pt x="3425" y="58879"/>
                    <a:pt x="7666" y="58879"/>
                  </a:cubicBezTo>
                  <a:lnTo>
                    <a:pt x="175397" y="58879"/>
                  </a:lnTo>
                  <a:cubicBezTo>
                    <a:pt x="179638" y="58879"/>
                    <a:pt x="183063" y="55454"/>
                    <a:pt x="183063" y="51246"/>
                  </a:cubicBezTo>
                  <a:lnTo>
                    <a:pt x="183063" y="7633"/>
                  </a:lnTo>
                  <a:cubicBezTo>
                    <a:pt x="183063" y="3393"/>
                    <a:pt x="179638" y="0"/>
                    <a:pt x="1753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98"/>
            <p:cNvSpPr/>
            <p:nvPr/>
          </p:nvSpPr>
          <p:spPr>
            <a:xfrm>
              <a:off x="3800200" y="3985325"/>
              <a:ext cx="2288300" cy="1472000"/>
            </a:xfrm>
            <a:custGeom>
              <a:rect b="b" l="l" r="r" t="t"/>
              <a:pathLst>
                <a:path extrusionOk="0" h="58880" w="91532">
                  <a:moveTo>
                    <a:pt x="1" y="0"/>
                  </a:moveTo>
                  <a:lnTo>
                    <a:pt x="1" y="58879"/>
                  </a:lnTo>
                  <a:lnTo>
                    <a:pt x="83866" y="58879"/>
                  </a:lnTo>
                  <a:cubicBezTo>
                    <a:pt x="88107" y="58879"/>
                    <a:pt x="91532" y="55454"/>
                    <a:pt x="91532" y="51246"/>
                  </a:cubicBezTo>
                  <a:lnTo>
                    <a:pt x="91532" y="7633"/>
                  </a:lnTo>
                  <a:cubicBezTo>
                    <a:pt x="91532" y="3393"/>
                    <a:pt x="88107" y="0"/>
                    <a:pt x="83866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98"/>
            <p:cNvSpPr/>
            <p:nvPr/>
          </p:nvSpPr>
          <p:spPr>
            <a:xfrm>
              <a:off x="1511925" y="238125"/>
              <a:ext cx="4576575" cy="4128875"/>
            </a:xfrm>
            <a:custGeom>
              <a:rect b="b" l="l" r="r" t="t"/>
              <a:pathLst>
                <a:path extrusionOk="0" h="165155" w="183063">
                  <a:moveTo>
                    <a:pt x="22965" y="0"/>
                  </a:moveTo>
                  <a:cubicBezTo>
                    <a:pt x="10275" y="0"/>
                    <a:pt x="0" y="10275"/>
                    <a:pt x="0" y="22964"/>
                  </a:cubicBezTo>
                  <a:lnTo>
                    <a:pt x="0" y="165154"/>
                  </a:lnTo>
                  <a:lnTo>
                    <a:pt x="183063" y="165154"/>
                  </a:lnTo>
                  <a:lnTo>
                    <a:pt x="183063" y="22964"/>
                  </a:lnTo>
                  <a:cubicBezTo>
                    <a:pt x="183063" y="10275"/>
                    <a:pt x="172788" y="0"/>
                    <a:pt x="1600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98"/>
            <p:cNvSpPr/>
            <p:nvPr/>
          </p:nvSpPr>
          <p:spPr>
            <a:xfrm>
              <a:off x="3800200" y="238125"/>
              <a:ext cx="2288300" cy="4128875"/>
            </a:xfrm>
            <a:custGeom>
              <a:rect b="b" l="l" r="r" t="t"/>
              <a:pathLst>
                <a:path extrusionOk="0" h="165155" w="91532">
                  <a:moveTo>
                    <a:pt x="1" y="0"/>
                  </a:moveTo>
                  <a:lnTo>
                    <a:pt x="1" y="165154"/>
                  </a:lnTo>
                  <a:lnTo>
                    <a:pt x="91532" y="165154"/>
                  </a:lnTo>
                  <a:lnTo>
                    <a:pt x="91532" y="22964"/>
                  </a:lnTo>
                  <a:cubicBezTo>
                    <a:pt x="91532" y="10275"/>
                    <a:pt x="81257" y="0"/>
                    <a:pt x="68568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98"/>
            <p:cNvSpPr/>
            <p:nvPr/>
          </p:nvSpPr>
          <p:spPr>
            <a:xfrm>
              <a:off x="2150450" y="875825"/>
              <a:ext cx="3299525" cy="2852650"/>
            </a:xfrm>
            <a:custGeom>
              <a:rect b="b" l="l" r="r" t="t"/>
              <a:pathLst>
                <a:path extrusionOk="0" h="114106" w="131981">
                  <a:moveTo>
                    <a:pt x="7634" y="1"/>
                  </a:moveTo>
                  <a:cubicBezTo>
                    <a:pt x="3426" y="1"/>
                    <a:pt x="1" y="3426"/>
                    <a:pt x="1" y="7666"/>
                  </a:cubicBezTo>
                  <a:lnTo>
                    <a:pt x="1" y="106472"/>
                  </a:lnTo>
                  <a:cubicBezTo>
                    <a:pt x="1" y="110713"/>
                    <a:pt x="3426" y="114105"/>
                    <a:pt x="7634" y="114105"/>
                  </a:cubicBezTo>
                  <a:lnTo>
                    <a:pt x="124348" y="114105"/>
                  </a:lnTo>
                  <a:cubicBezTo>
                    <a:pt x="128555" y="114105"/>
                    <a:pt x="131981" y="110713"/>
                    <a:pt x="131981" y="106472"/>
                  </a:cubicBezTo>
                  <a:lnTo>
                    <a:pt x="131981" y="7666"/>
                  </a:lnTo>
                  <a:cubicBezTo>
                    <a:pt x="131981" y="3426"/>
                    <a:pt x="128555" y="1"/>
                    <a:pt x="1243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98"/>
            <p:cNvSpPr/>
            <p:nvPr/>
          </p:nvSpPr>
          <p:spPr>
            <a:xfrm>
              <a:off x="3800200" y="875825"/>
              <a:ext cx="1649775" cy="2852650"/>
            </a:xfrm>
            <a:custGeom>
              <a:rect b="b" l="l" r="r" t="t"/>
              <a:pathLst>
                <a:path extrusionOk="0" h="114106" w="65991">
                  <a:moveTo>
                    <a:pt x="1" y="1"/>
                  </a:moveTo>
                  <a:lnTo>
                    <a:pt x="1" y="114105"/>
                  </a:lnTo>
                  <a:lnTo>
                    <a:pt x="58358" y="114105"/>
                  </a:lnTo>
                  <a:cubicBezTo>
                    <a:pt x="62565" y="114105"/>
                    <a:pt x="65991" y="110713"/>
                    <a:pt x="65991" y="106472"/>
                  </a:cubicBezTo>
                  <a:lnTo>
                    <a:pt x="65991" y="7666"/>
                  </a:lnTo>
                  <a:cubicBezTo>
                    <a:pt x="65991" y="3426"/>
                    <a:pt x="62565" y="1"/>
                    <a:pt x="58358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98"/>
            <p:cNvSpPr/>
            <p:nvPr/>
          </p:nvSpPr>
          <p:spPr>
            <a:xfrm>
              <a:off x="3030375" y="4720900"/>
              <a:ext cx="1539675" cy="382500"/>
            </a:xfrm>
            <a:custGeom>
              <a:rect b="b" l="l" r="r" t="t"/>
              <a:pathLst>
                <a:path extrusionOk="0" h="15300" w="61587">
                  <a:moveTo>
                    <a:pt x="7633" y="0"/>
                  </a:moveTo>
                  <a:cubicBezTo>
                    <a:pt x="3393" y="0"/>
                    <a:pt x="0" y="3425"/>
                    <a:pt x="0" y="7633"/>
                  </a:cubicBezTo>
                  <a:cubicBezTo>
                    <a:pt x="0" y="11874"/>
                    <a:pt x="3393" y="15299"/>
                    <a:pt x="7633" y="15299"/>
                  </a:cubicBezTo>
                  <a:lnTo>
                    <a:pt x="53954" y="15299"/>
                  </a:lnTo>
                  <a:cubicBezTo>
                    <a:pt x="58194" y="15299"/>
                    <a:pt x="61587" y="11874"/>
                    <a:pt x="61587" y="7633"/>
                  </a:cubicBezTo>
                  <a:cubicBezTo>
                    <a:pt x="61587" y="3425"/>
                    <a:pt x="58194" y="0"/>
                    <a:pt x="53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98"/>
            <p:cNvSpPr/>
            <p:nvPr/>
          </p:nvSpPr>
          <p:spPr>
            <a:xfrm>
              <a:off x="2663400" y="2806925"/>
              <a:ext cx="639375" cy="381675"/>
            </a:xfrm>
            <a:custGeom>
              <a:rect b="b" l="l" r="r" t="t"/>
              <a:pathLst>
                <a:path extrusionOk="0" h="15267" w="25575">
                  <a:moveTo>
                    <a:pt x="7634" y="1"/>
                  </a:moveTo>
                  <a:cubicBezTo>
                    <a:pt x="3426" y="1"/>
                    <a:pt x="0" y="3393"/>
                    <a:pt x="0" y="7634"/>
                  </a:cubicBezTo>
                  <a:cubicBezTo>
                    <a:pt x="0" y="11842"/>
                    <a:pt x="3426" y="15267"/>
                    <a:pt x="7634" y="15267"/>
                  </a:cubicBezTo>
                  <a:lnTo>
                    <a:pt x="17909" y="15267"/>
                  </a:lnTo>
                  <a:cubicBezTo>
                    <a:pt x="22149" y="15267"/>
                    <a:pt x="25574" y="11842"/>
                    <a:pt x="25574" y="7634"/>
                  </a:cubicBezTo>
                  <a:cubicBezTo>
                    <a:pt x="25574" y="3393"/>
                    <a:pt x="22149" y="1"/>
                    <a:pt x="179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98"/>
            <p:cNvSpPr/>
            <p:nvPr/>
          </p:nvSpPr>
          <p:spPr>
            <a:xfrm>
              <a:off x="3480525" y="2806925"/>
              <a:ext cx="639375" cy="381675"/>
            </a:xfrm>
            <a:custGeom>
              <a:rect b="b" l="l" r="r" t="t"/>
              <a:pathLst>
                <a:path extrusionOk="0" h="15267" w="25575">
                  <a:moveTo>
                    <a:pt x="7634" y="1"/>
                  </a:moveTo>
                  <a:cubicBezTo>
                    <a:pt x="3426" y="1"/>
                    <a:pt x="1" y="3393"/>
                    <a:pt x="1" y="7634"/>
                  </a:cubicBezTo>
                  <a:cubicBezTo>
                    <a:pt x="1" y="11842"/>
                    <a:pt x="3426" y="15267"/>
                    <a:pt x="7634" y="15267"/>
                  </a:cubicBezTo>
                  <a:lnTo>
                    <a:pt x="17942" y="15267"/>
                  </a:lnTo>
                  <a:cubicBezTo>
                    <a:pt x="22149" y="15267"/>
                    <a:pt x="25575" y="11842"/>
                    <a:pt x="25575" y="7634"/>
                  </a:cubicBezTo>
                  <a:cubicBezTo>
                    <a:pt x="25575" y="3393"/>
                    <a:pt x="22149" y="1"/>
                    <a:pt x="17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98"/>
            <p:cNvSpPr/>
            <p:nvPr/>
          </p:nvSpPr>
          <p:spPr>
            <a:xfrm>
              <a:off x="3244025" y="1416500"/>
              <a:ext cx="1112375" cy="1112375"/>
            </a:xfrm>
            <a:custGeom>
              <a:rect b="b" l="l" r="r" t="t"/>
              <a:pathLst>
                <a:path extrusionOk="0" h="44495" w="44495">
                  <a:moveTo>
                    <a:pt x="22248" y="1"/>
                  </a:moveTo>
                  <a:cubicBezTo>
                    <a:pt x="9983" y="1"/>
                    <a:pt x="1" y="9982"/>
                    <a:pt x="1" y="22247"/>
                  </a:cubicBezTo>
                  <a:cubicBezTo>
                    <a:pt x="1" y="34513"/>
                    <a:pt x="9983" y="44494"/>
                    <a:pt x="22248" y="44494"/>
                  </a:cubicBezTo>
                  <a:cubicBezTo>
                    <a:pt x="34513" y="44494"/>
                    <a:pt x="44494" y="34513"/>
                    <a:pt x="44494" y="22247"/>
                  </a:cubicBezTo>
                  <a:cubicBezTo>
                    <a:pt x="44494" y="9982"/>
                    <a:pt x="34513" y="1"/>
                    <a:pt x="222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98"/>
            <p:cNvSpPr/>
            <p:nvPr/>
          </p:nvSpPr>
          <p:spPr>
            <a:xfrm>
              <a:off x="1511925" y="1841375"/>
              <a:ext cx="638550" cy="922350"/>
            </a:xfrm>
            <a:custGeom>
              <a:rect b="b" l="l" r="r" t="t"/>
              <a:pathLst>
                <a:path extrusionOk="0" h="36894" w="25542">
                  <a:moveTo>
                    <a:pt x="0" y="1"/>
                  </a:moveTo>
                  <a:lnTo>
                    <a:pt x="0" y="36894"/>
                  </a:lnTo>
                  <a:lnTo>
                    <a:pt x="25542" y="36894"/>
                  </a:lnTo>
                  <a:lnTo>
                    <a:pt x="255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98"/>
            <p:cNvSpPr/>
            <p:nvPr/>
          </p:nvSpPr>
          <p:spPr>
            <a:xfrm>
              <a:off x="3800200" y="4720900"/>
              <a:ext cx="769850" cy="382500"/>
            </a:xfrm>
            <a:custGeom>
              <a:rect b="b" l="l" r="r" t="t"/>
              <a:pathLst>
                <a:path extrusionOk="0" h="15300" w="30794">
                  <a:moveTo>
                    <a:pt x="1" y="0"/>
                  </a:moveTo>
                  <a:lnTo>
                    <a:pt x="1" y="15299"/>
                  </a:lnTo>
                  <a:lnTo>
                    <a:pt x="23161" y="15299"/>
                  </a:lnTo>
                  <a:cubicBezTo>
                    <a:pt x="27401" y="15299"/>
                    <a:pt x="30794" y="11874"/>
                    <a:pt x="30794" y="7633"/>
                  </a:cubicBezTo>
                  <a:cubicBezTo>
                    <a:pt x="30794" y="3425"/>
                    <a:pt x="27401" y="0"/>
                    <a:pt x="2316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98"/>
            <p:cNvSpPr/>
            <p:nvPr/>
          </p:nvSpPr>
          <p:spPr>
            <a:xfrm>
              <a:off x="3800200" y="2806925"/>
              <a:ext cx="319700" cy="381675"/>
            </a:xfrm>
            <a:custGeom>
              <a:rect b="b" l="l" r="r" t="t"/>
              <a:pathLst>
                <a:path extrusionOk="0" h="15267" w="12788">
                  <a:moveTo>
                    <a:pt x="1" y="1"/>
                  </a:moveTo>
                  <a:lnTo>
                    <a:pt x="1" y="15267"/>
                  </a:lnTo>
                  <a:lnTo>
                    <a:pt x="5155" y="15267"/>
                  </a:lnTo>
                  <a:cubicBezTo>
                    <a:pt x="9362" y="15267"/>
                    <a:pt x="12788" y="11842"/>
                    <a:pt x="12788" y="7634"/>
                  </a:cubicBezTo>
                  <a:cubicBezTo>
                    <a:pt x="12788" y="3393"/>
                    <a:pt x="9362" y="1"/>
                    <a:pt x="5155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98"/>
            <p:cNvSpPr/>
            <p:nvPr/>
          </p:nvSpPr>
          <p:spPr>
            <a:xfrm>
              <a:off x="4297650" y="2806925"/>
              <a:ext cx="639375" cy="381675"/>
            </a:xfrm>
            <a:custGeom>
              <a:rect b="b" l="l" r="r" t="t"/>
              <a:pathLst>
                <a:path extrusionOk="0" h="15267" w="25575">
                  <a:moveTo>
                    <a:pt x="7666" y="1"/>
                  </a:moveTo>
                  <a:cubicBezTo>
                    <a:pt x="3426" y="1"/>
                    <a:pt x="1" y="3393"/>
                    <a:pt x="1" y="7634"/>
                  </a:cubicBezTo>
                  <a:cubicBezTo>
                    <a:pt x="1" y="11842"/>
                    <a:pt x="3426" y="15267"/>
                    <a:pt x="7666" y="15267"/>
                  </a:cubicBezTo>
                  <a:lnTo>
                    <a:pt x="17942" y="15267"/>
                  </a:lnTo>
                  <a:cubicBezTo>
                    <a:pt x="22150" y="15267"/>
                    <a:pt x="25575" y="11842"/>
                    <a:pt x="25575" y="7634"/>
                  </a:cubicBezTo>
                  <a:cubicBezTo>
                    <a:pt x="25575" y="3393"/>
                    <a:pt x="22150" y="1"/>
                    <a:pt x="179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98"/>
            <p:cNvSpPr/>
            <p:nvPr/>
          </p:nvSpPr>
          <p:spPr>
            <a:xfrm>
              <a:off x="3800200" y="1416500"/>
              <a:ext cx="556200" cy="1112375"/>
            </a:xfrm>
            <a:custGeom>
              <a:rect b="b" l="l" r="r" t="t"/>
              <a:pathLst>
                <a:path extrusionOk="0" h="44495" w="22248">
                  <a:moveTo>
                    <a:pt x="1" y="1"/>
                  </a:moveTo>
                  <a:lnTo>
                    <a:pt x="1" y="44494"/>
                  </a:lnTo>
                  <a:cubicBezTo>
                    <a:pt x="12266" y="44494"/>
                    <a:pt x="22247" y="34513"/>
                    <a:pt x="22247" y="22247"/>
                  </a:cubicBezTo>
                  <a:cubicBezTo>
                    <a:pt x="22247" y="9982"/>
                    <a:pt x="12266" y="1"/>
                    <a:pt x="1" y="1"/>
                  </a:cubicBezTo>
                  <a:close/>
                </a:path>
              </a:pathLst>
            </a:custGeom>
            <a:solidFill>
              <a:srgbClr val="7B7B7B">
                <a:alpha val="15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98"/>
            <p:cNvSpPr/>
            <p:nvPr/>
          </p:nvSpPr>
          <p:spPr>
            <a:xfrm>
              <a:off x="5449950" y="1841375"/>
              <a:ext cx="638550" cy="922350"/>
            </a:xfrm>
            <a:custGeom>
              <a:rect b="b" l="l" r="r" t="t"/>
              <a:pathLst>
                <a:path extrusionOk="0" h="36894" w="25542">
                  <a:moveTo>
                    <a:pt x="1" y="1"/>
                  </a:moveTo>
                  <a:lnTo>
                    <a:pt x="1" y="36894"/>
                  </a:lnTo>
                  <a:lnTo>
                    <a:pt x="25542" y="36894"/>
                  </a:lnTo>
                  <a:lnTo>
                    <a:pt x="25542" y="1"/>
                  </a:ln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73" name="Google Shape;1473;p98" title="UJ6NE9U787X02TG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3" name="Shape 4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4" name="Google Shape;4334;p125"/>
          <p:cNvSpPr txBox="1"/>
          <p:nvPr>
            <p:ph type="title"/>
          </p:nvPr>
        </p:nvSpPr>
        <p:spPr>
          <a:xfrm>
            <a:off x="180000" y="128725"/>
            <a:ext cx="87840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esultado dos indicadores com maior grau de importância por setor</a:t>
            </a:r>
            <a:endParaRPr/>
          </a:p>
        </p:txBody>
      </p:sp>
      <p:pic>
        <p:nvPicPr>
          <p:cNvPr id="4335" name="Google Shape;4335;p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225" y="1191325"/>
            <a:ext cx="7599550" cy="379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9" name="Shape 4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0" name="Google Shape;4340;p126"/>
          <p:cNvSpPr txBox="1"/>
          <p:nvPr>
            <p:ph type="title"/>
          </p:nvPr>
        </p:nvSpPr>
        <p:spPr>
          <a:xfrm>
            <a:off x="180000" y="93225"/>
            <a:ext cx="87840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Conclusões</a:t>
            </a:r>
            <a:endParaRPr sz="3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1" name="Google Shape;4341;p126"/>
          <p:cNvSpPr/>
          <p:nvPr/>
        </p:nvSpPr>
        <p:spPr>
          <a:xfrm>
            <a:off x="454626" y="1824173"/>
            <a:ext cx="1881395" cy="3102079"/>
          </a:xfrm>
          <a:custGeom>
            <a:rect b="b" l="l" r="r" t="t"/>
            <a:pathLst>
              <a:path extrusionOk="0" h="24084" w="18360">
                <a:moveTo>
                  <a:pt x="1" y="1"/>
                </a:moveTo>
                <a:lnTo>
                  <a:pt x="1" y="40"/>
                </a:lnTo>
                <a:lnTo>
                  <a:pt x="1" y="14904"/>
                </a:lnTo>
                <a:cubicBezTo>
                  <a:pt x="1" y="19953"/>
                  <a:pt x="4091" y="24083"/>
                  <a:pt x="9180" y="24083"/>
                </a:cubicBezTo>
                <a:cubicBezTo>
                  <a:pt x="14269" y="24083"/>
                  <a:pt x="18360" y="19953"/>
                  <a:pt x="18360" y="14904"/>
                </a:cubicBezTo>
                <a:lnTo>
                  <a:pt x="18360" y="40"/>
                </a:lnTo>
                <a:lnTo>
                  <a:pt x="18360" y="1"/>
                </a:lnTo>
                <a:cubicBezTo>
                  <a:pt x="18360" y="5090"/>
                  <a:pt x="14238" y="9188"/>
                  <a:pt x="9180" y="9188"/>
                </a:cubicBezTo>
                <a:cubicBezTo>
                  <a:pt x="4091" y="9188"/>
                  <a:pt x="1" y="5090"/>
                  <a:pt x="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2" name="Google Shape;4342;p126"/>
          <p:cNvSpPr/>
          <p:nvPr/>
        </p:nvSpPr>
        <p:spPr>
          <a:xfrm>
            <a:off x="454625" y="986475"/>
            <a:ext cx="1881395" cy="2061650"/>
          </a:xfrm>
          <a:custGeom>
            <a:rect b="b" l="l" r="r" t="t"/>
            <a:pathLst>
              <a:path extrusionOk="0" h="18202" w="18360">
                <a:moveTo>
                  <a:pt x="9045" y="0"/>
                </a:moveTo>
                <a:cubicBezTo>
                  <a:pt x="4028" y="0"/>
                  <a:pt x="1" y="4027"/>
                  <a:pt x="1" y="9014"/>
                </a:cubicBezTo>
                <a:cubicBezTo>
                  <a:pt x="1" y="14103"/>
                  <a:pt x="4091" y="18201"/>
                  <a:pt x="9180" y="18201"/>
                </a:cubicBezTo>
                <a:cubicBezTo>
                  <a:pt x="14238" y="18201"/>
                  <a:pt x="18360" y="14103"/>
                  <a:pt x="18360" y="9014"/>
                </a:cubicBezTo>
                <a:cubicBezTo>
                  <a:pt x="18360" y="4027"/>
                  <a:pt x="14301" y="0"/>
                  <a:pt x="9315" y="0"/>
                </a:cubicBezTo>
                <a:close/>
              </a:path>
            </a:pathLst>
          </a:custGeom>
          <a:solidFill>
            <a:srgbClr val="54AED6"/>
          </a:solidFill>
          <a:ln>
            <a:noFill/>
          </a:ln>
          <a:effectLst>
            <a:outerShdw blurRad="157163" rotWithShape="0" algn="bl" dir="5400000" dist="76200">
              <a:srgbClr val="000000">
                <a:alpha val="1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3" name="Google Shape;4343;p126"/>
          <p:cNvSpPr/>
          <p:nvPr/>
        </p:nvSpPr>
        <p:spPr>
          <a:xfrm>
            <a:off x="779578" y="1330349"/>
            <a:ext cx="1231515" cy="1362125"/>
          </a:xfrm>
          <a:custGeom>
            <a:rect b="b" l="l" r="r" t="t"/>
            <a:pathLst>
              <a:path extrusionOk="0" h="12026" w="12018">
                <a:moveTo>
                  <a:pt x="6009" y="0"/>
                </a:moveTo>
                <a:cubicBezTo>
                  <a:pt x="2672" y="0"/>
                  <a:pt x="0" y="2712"/>
                  <a:pt x="0" y="6017"/>
                </a:cubicBezTo>
                <a:cubicBezTo>
                  <a:pt x="0" y="9347"/>
                  <a:pt x="2672" y="12026"/>
                  <a:pt x="6009" y="12026"/>
                </a:cubicBezTo>
                <a:cubicBezTo>
                  <a:pt x="9315" y="12026"/>
                  <a:pt x="12018" y="9347"/>
                  <a:pt x="12018" y="6017"/>
                </a:cubicBezTo>
                <a:cubicBezTo>
                  <a:pt x="12018" y="2712"/>
                  <a:pt x="9315" y="0"/>
                  <a:pt x="6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57163" rotWithShape="0" algn="bl" dir="5400000" dist="76200">
              <a:srgbClr val="000000">
                <a:alpha val="1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44" name="Google Shape;4344;p126"/>
          <p:cNvGrpSpPr/>
          <p:nvPr/>
        </p:nvGrpSpPr>
        <p:grpSpPr>
          <a:xfrm>
            <a:off x="1096348" y="1687710"/>
            <a:ext cx="581731" cy="647428"/>
            <a:chOff x="1365791" y="1896860"/>
            <a:chExt cx="517416" cy="520985"/>
          </a:xfrm>
        </p:grpSpPr>
        <p:sp>
          <p:nvSpPr>
            <p:cNvPr id="4345" name="Google Shape;4345;p126"/>
            <p:cNvSpPr/>
            <p:nvPr/>
          </p:nvSpPr>
          <p:spPr>
            <a:xfrm>
              <a:off x="1534136" y="1993656"/>
              <a:ext cx="180736" cy="328122"/>
            </a:xfrm>
            <a:custGeom>
              <a:rect b="b" l="l" r="r" t="t"/>
              <a:pathLst>
                <a:path extrusionOk="0" h="3600" w="1983">
                  <a:moveTo>
                    <a:pt x="793" y="825"/>
                  </a:moveTo>
                  <a:lnTo>
                    <a:pt x="793" y="1586"/>
                  </a:lnTo>
                  <a:cubicBezTo>
                    <a:pt x="563" y="1515"/>
                    <a:pt x="397" y="1388"/>
                    <a:pt x="397" y="1190"/>
                  </a:cubicBezTo>
                  <a:cubicBezTo>
                    <a:pt x="397" y="1023"/>
                    <a:pt x="563" y="888"/>
                    <a:pt x="793" y="825"/>
                  </a:cubicBezTo>
                  <a:close/>
                  <a:moveTo>
                    <a:pt x="1189" y="2014"/>
                  </a:moveTo>
                  <a:cubicBezTo>
                    <a:pt x="1419" y="2078"/>
                    <a:pt x="1586" y="2212"/>
                    <a:pt x="1586" y="2379"/>
                  </a:cubicBezTo>
                  <a:cubicBezTo>
                    <a:pt x="1586" y="2577"/>
                    <a:pt x="1419" y="2704"/>
                    <a:pt x="1189" y="2775"/>
                  </a:cubicBezTo>
                  <a:lnTo>
                    <a:pt x="1189" y="2014"/>
                  </a:lnTo>
                  <a:close/>
                  <a:moveTo>
                    <a:pt x="991" y="1"/>
                  </a:moveTo>
                  <a:cubicBezTo>
                    <a:pt x="896" y="1"/>
                    <a:pt x="793" y="96"/>
                    <a:pt x="793" y="199"/>
                  </a:cubicBezTo>
                  <a:lnTo>
                    <a:pt x="793" y="429"/>
                  </a:lnTo>
                  <a:cubicBezTo>
                    <a:pt x="627" y="460"/>
                    <a:pt x="460" y="524"/>
                    <a:pt x="333" y="627"/>
                  </a:cubicBezTo>
                  <a:cubicBezTo>
                    <a:pt x="135" y="754"/>
                    <a:pt x="0" y="992"/>
                    <a:pt x="0" y="1190"/>
                  </a:cubicBezTo>
                  <a:cubicBezTo>
                    <a:pt x="0" y="1420"/>
                    <a:pt x="135" y="1618"/>
                    <a:pt x="333" y="1784"/>
                  </a:cubicBezTo>
                  <a:cubicBezTo>
                    <a:pt x="460" y="1879"/>
                    <a:pt x="627" y="1943"/>
                    <a:pt x="793" y="1982"/>
                  </a:cubicBezTo>
                  <a:lnTo>
                    <a:pt x="793" y="2775"/>
                  </a:lnTo>
                  <a:cubicBezTo>
                    <a:pt x="563" y="2704"/>
                    <a:pt x="397" y="2577"/>
                    <a:pt x="397" y="2379"/>
                  </a:cubicBezTo>
                  <a:cubicBezTo>
                    <a:pt x="397" y="2276"/>
                    <a:pt x="333" y="2181"/>
                    <a:pt x="198" y="2181"/>
                  </a:cubicBezTo>
                  <a:cubicBezTo>
                    <a:pt x="103" y="2181"/>
                    <a:pt x="0" y="2276"/>
                    <a:pt x="0" y="2379"/>
                  </a:cubicBezTo>
                  <a:cubicBezTo>
                    <a:pt x="0" y="2609"/>
                    <a:pt x="135" y="2839"/>
                    <a:pt x="333" y="2973"/>
                  </a:cubicBezTo>
                  <a:cubicBezTo>
                    <a:pt x="460" y="3068"/>
                    <a:pt x="627" y="3132"/>
                    <a:pt x="793" y="3171"/>
                  </a:cubicBezTo>
                  <a:lnTo>
                    <a:pt x="793" y="3401"/>
                  </a:lnTo>
                  <a:cubicBezTo>
                    <a:pt x="793" y="3496"/>
                    <a:pt x="896" y="3600"/>
                    <a:pt x="991" y="3600"/>
                  </a:cubicBezTo>
                  <a:cubicBezTo>
                    <a:pt x="1126" y="3600"/>
                    <a:pt x="1189" y="3496"/>
                    <a:pt x="1189" y="3401"/>
                  </a:cubicBezTo>
                  <a:lnTo>
                    <a:pt x="1189" y="3171"/>
                  </a:lnTo>
                  <a:cubicBezTo>
                    <a:pt x="1388" y="3132"/>
                    <a:pt x="1554" y="3068"/>
                    <a:pt x="1689" y="2973"/>
                  </a:cubicBezTo>
                  <a:cubicBezTo>
                    <a:pt x="1887" y="2839"/>
                    <a:pt x="1982" y="2609"/>
                    <a:pt x="1982" y="2379"/>
                  </a:cubicBezTo>
                  <a:cubicBezTo>
                    <a:pt x="1982" y="2181"/>
                    <a:pt x="1887" y="1943"/>
                    <a:pt x="1689" y="1816"/>
                  </a:cubicBezTo>
                  <a:cubicBezTo>
                    <a:pt x="1554" y="1713"/>
                    <a:pt x="1388" y="1649"/>
                    <a:pt x="1189" y="1618"/>
                  </a:cubicBezTo>
                  <a:lnTo>
                    <a:pt x="1189" y="825"/>
                  </a:lnTo>
                  <a:cubicBezTo>
                    <a:pt x="1419" y="888"/>
                    <a:pt x="1586" y="1023"/>
                    <a:pt x="1586" y="1190"/>
                  </a:cubicBezTo>
                  <a:cubicBezTo>
                    <a:pt x="1586" y="1317"/>
                    <a:pt x="1689" y="1388"/>
                    <a:pt x="1784" y="1388"/>
                  </a:cubicBezTo>
                  <a:cubicBezTo>
                    <a:pt x="1919" y="1388"/>
                    <a:pt x="1982" y="1317"/>
                    <a:pt x="1982" y="1190"/>
                  </a:cubicBezTo>
                  <a:cubicBezTo>
                    <a:pt x="1982" y="992"/>
                    <a:pt x="1887" y="754"/>
                    <a:pt x="1689" y="627"/>
                  </a:cubicBezTo>
                  <a:cubicBezTo>
                    <a:pt x="1554" y="524"/>
                    <a:pt x="1388" y="460"/>
                    <a:pt x="1189" y="429"/>
                  </a:cubicBezTo>
                  <a:lnTo>
                    <a:pt x="1189" y="199"/>
                  </a:lnTo>
                  <a:cubicBezTo>
                    <a:pt x="1189" y="96"/>
                    <a:pt x="1126" y="1"/>
                    <a:pt x="991" y="1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26"/>
            <p:cNvSpPr/>
            <p:nvPr/>
          </p:nvSpPr>
          <p:spPr>
            <a:xfrm>
              <a:off x="1365791" y="1896860"/>
              <a:ext cx="517416" cy="520985"/>
            </a:xfrm>
            <a:custGeom>
              <a:rect b="b" l="l" r="r" t="t"/>
              <a:pathLst>
                <a:path extrusionOk="0" h="5716" w="5677">
                  <a:moveTo>
                    <a:pt x="2838" y="270"/>
                  </a:moveTo>
                  <a:cubicBezTo>
                    <a:pt x="4257" y="270"/>
                    <a:pt x="5446" y="1419"/>
                    <a:pt x="5446" y="2878"/>
                  </a:cubicBezTo>
                  <a:cubicBezTo>
                    <a:pt x="5446" y="4297"/>
                    <a:pt x="4257" y="5454"/>
                    <a:pt x="2838" y="5454"/>
                  </a:cubicBezTo>
                  <a:cubicBezTo>
                    <a:pt x="1387" y="5454"/>
                    <a:pt x="230" y="4297"/>
                    <a:pt x="230" y="2878"/>
                  </a:cubicBezTo>
                  <a:cubicBezTo>
                    <a:pt x="230" y="1419"/>
                    <a:pt x="1387" y="270"/>
                    <a:pt x="2838" y="270"/>
                  </a:cubicBezTo>
                  <a:close/>
                  <a:moveTo>
                    <a:pt x="2838" y="0"/>
                  </a:moveTo>
                  <a:cubicBezTo>
                    <a:pt x="1253" y="0"/>
                    <a:pt x="0" y="1293"/>
                    <a:pt x="0" y="2878"/>
                  </a:cubicBezTo>
                  <a:cubicBezTo>
                    <a:pt x="0" y="4432"/>
                    <a:pt x="1253" y="5716"/>
                    <a:pt x="2838" y="5716"/>
                  </a:cubicBezTo>
                  <a:cubicBezTo>
                    <a:pt x="4392" y="5716"/>
                    <a:pt x="5676" y="4432"/>
                    <a:pt x="5676" y="2878"/>
                  </a:cubicBezTo>
                  <a:cubicBezTo>
                    <a:pt x="5676" y="1293"/>
                    <a:pt x="4392" y="0"/>
                    <a:pt x="2838" y="0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47" name="Google Shape;4347;p126"/>
          <p:cNvSpPr/>
          <p:nvPr/>
        </p:nvSpPr>
        <p:spPr>
          <a:xfrm>
            <a:off x="2668322" y="1824173"/>
            <a:ext cx="1881395" cy="3102079"/>
          </a:xfrm>
          <a:custGeom>
            <a:rect b="b" l="l" r="r" t="t"/>
            <a:pathLst>
              <a:path extrusionOk="0" h="24084" w="18360">
                <a:moveTo>
                  <a:pt x="0" y="1"/>
                </a:moveTo>
                <a:lnTo>
                  <a:pt x="0" y="40"/>
                </a:lnTo>
                <a:lnTo>
                  <a:pt x="0" y="14904"/>
                </a:lnTo>
                <a:cubicBezTo>
                  <a:pt x="0" y="19953"/>
                  <a:pt x="4090" y="24083"/>
                  <a:pt x="9180" y="24083"/>
                </a:cubicBezTo>
                <a:cubicBezTo>
                  <a:pt x="14269" y="24083"/>
                  <a:pt x="18359" y="19953"/>
                  <a:pt x="18359" y="14904"/>
                </a:cubicBezTo>
                <a:lnTo>
                  <a:pt x="18359" y="40"/>
                </a:lnTo>
                <a:lnTo>
                  <a:pt x="18359" y="1"/>
                </a:lnTo>
                <a:cubicBezTo>
                  <a:pt x="18359" y="5090"/>
                  <a:pt x="14237" y="9188"/>
                  <a:pt x="9180" y="9188"/>
                </a:cubicBezTo>
                <a:cubicBezTo>
                  <a:pt x="4090" y="9188"/>
                  <a:pt x="0" y="5090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8" name="Google Shape;4348;p126"/>
          <p:cNvSpPr/>
          <p:nvPr/>
        </p:nvSpPr>
        <p:spPr>
          <a:xfrm>
            <a:off x="2668324" y="986475"/>
            <a:ext cx="1881395" cy="2061650"/>
          </a:xfrm>
          <a:custGeom>
            <a:rect b="b" l="l" r="r" t="t"/>
            <a:pathLst>
              <a:path extrusionOk="0" h="18202" w="18360">
                <a:moveTo>
                  <a:pt x="9045" y="0"/>
                </a:moveTo>
                <a:cubicBezTo>
                  <a:pt x="4027" y="0"/>
                  <a:pt x="0" y="4027"/>
                  <a:pt x="0" y="9014"/>
                </a:cubicBezTo>
                <a:cubicBezTo>
                  <a:pt x="0" y="14103"/>
                  <a:pt x="4090" y="18201"/>
                  <a:pt x="9180" y="18201"/>
                </a:cubicBezTo>
                <a:cubicBezTo>
                  <a:pt x="14237" y="18201"/>
                  <a:pt x="18359" y="14103"/>
                  <a:pt x="18359" y="9014"/>
                </a:cubicBezTo>
                <a:cubicBezTo>
                  <a:pt x="18359" y="4027"/>
                  <a:pt x="14301" y="0"/>
                  <a:pt x="9314" y="0"/>
                </a:cubicBezTo>
                <a:close/>
              </a:path>
            </a:pathLst>
          </a:custGeom>
          <a:solidFill>
            <a:srgbClr val="3280AD"/>
          </a:solidFill>
          <a:ln>
            <a:noFill/>
          </a:ln>
          <a:effectLst>
            <a:outerShdw blurRad="157163" rotWithShape="0" algn="bl" dir="5400000" dist="76200">
              <a:srgbClr val="000000">
                <a:alpha val="1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9" name="Google Shape;4349;p126"/>
          <p:cNvSpPr/>
          <p:nvPr/>
        </p:nvSpPr>
        <p:spPr>
          <a:xfrm>
            <a:off x="2993175" y="1330349"/>
            <a:ext cx="1231617" cy="1362125"/>
          </a:xfrm>
          <a:custGeom>
            <a:rect b="b" l="l" r="r" t="t"/>
            <a:pathLst>
              <a:path extrusionOk="0" h="12026" w="12019">
                <a:moveTo>
                  <a:pt x="6010" y="0"/>
                </a:moveTo>
                <a:cubicBezTo>
                  <a:pt x="2672" y="0"/>
                  <a:pt x="1" y="2712"/>
                  <a:pt x="1" y="6017"/>
                </a:cubicBezTo>
                <a:cubicBezTo>
                  <a:pt x="1" y="9347"/>
                  <a:pt x="2672" y="12026"/>
                  <a:pt x="6010" y="12026"/>
                </a:cubicBezTo>
                <a:cubicBezTo>
                  <a:pt x="9315" y="12026"/>
                  <a:pt x="12018" y="9347"/>
                  <a:pt x="12018" y="6017"/>
                </a:cubicBezTo>
                <a:cubicBezTo>
                  <a:pt x="12018" y="2712"/>
                  <a:pt x="9315" y="0"/>
                  <a:pt x="601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57163" rotWithShape="0" algn="bl" dir="5400000" dist="76200">
              <a:srgbClr val="000000">
                <a:alpha val="1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50" name="Google Shape;4350;p126"/>
          <p:cNvGrpSpPr/>
          <p:nvPr/>
        </p:nvGrpSpPr>
        <p:grpSpPr>
          <a:xfrm>
            <a:off x="3276984" y="1674794"/>
            <a:ext cx="649977" cy="673252"/>
            <a:chOff x="3325229" y="1865780"/>
            <a:chExt cx="578117" cy="541766"/>
          </a:xfrm>
        </p:grpSpPr>
        <p:sp>
          <p:nvSpPr>
            <p:cNvPr id="4351" name="Google Shape;4351;p126"/>
            <p:cNvSpPr/>
            <p:nvPr/>
          </p:nvSpPr>
          <p:spPr>
            <a:xfrm>
              <a:off x="3451647" y="1903331"/>
              <a:ext cx="385988" cy="379437"/>
            </a:xfrm>
            <a:custGeom>
              <a:rect b="b" l="l" r="r" t="t"/>
              <a:pathLst>
                <a:path extrusionOk="0" h="4163" w="4235">
                  <a:moveTo>
                    <a:pt x="1063" y="1388"/>
                  </a:moveTo>
                  <a:cubicBezTo>
                    <a:pt x="1158" y="1388"/>
                    <a:pt x="1261" y="1451"/>
                    <a:pt x="1261" y="1586"/>
                  </a:cubicBezTo>
                  <a:cubicBezTo>
                    <a:pt x="1261" y="1681"/>
                    <a:pt x="1158" y="1784"/>
                    <a:pt x="1063" y="1784"/>
                  </a:cubicBezTo>
                  <a:cubicBezTo>
                    <a:pt x="928" y="1784"/>
                    <a:pt x="865" y="1681"/>
                    <a:pt x="865" y="1586"/>
                  </a:cubicBezTo>
                  <a:cubicBezTo>
                    <a:pt x="865" y="1451"/>
                    <a:pt x="928" y="1388"/>
                    <a:pt x="1063" y="1388"/>
                  </a:cubicBezTo>
                  <a:close/>
                  <a:moveTo>
                    <a:pt x="3243" y="1586"/>
                  </a:moveTo>
                  <a:cubicBezTo>
                    <a:pt x="3338" y="1586"/>
                    <a:pt x="3441" y="1650"/>
                    <a:pt x="3441" y="1784"/>
                  </a:cubicBezTo>
                  <a:cubicBezTo>
                    <a:pt x="3441" y="1879"/>
                    <a:pt x="3338" y="1983"/>
                    <a:pt x="3243" y="1983"/>
                  </a:cubicBezTo>
                  <a:cubicBezTo>
                    <a:pt x="3140" y="1983"/>
                    <a:pt x="3045" y="1879"/>
                    <a:pt x="3045" y="1784"/>
                  </a:cubicBezTo>
                  <a:cubicBezTo>
                    <a:pt x="3045" y="1650"/>
                    <a:pt x="3140" y="1586"/>
                    <a:pt x="3243" y="1586"/>
                  </a:cubicBezTo>
                  <a:close/>
                  <a:moveTo>
                    <a:pt x="2149" y="199"/>
                  </a:moveTo>
                  <a:cubicBezTo>
                    <a:pt x="3045" y="199"/>
                    <a:pt x="3798" y="793"/>
                    <a:pt x="3996" y="1681"/>
                  </a:cubicBezTo>
                  <a:lnTo>
                    <a:pt x="3639" y="1681"/>
                  </a:lnTo>
                  <a:cubicBezTo>
                    <a:pt x="3568" y="1483"/>
                    <a:pt x="3402" y="1388"/>
                    <a:pt x="3243" y="1388"/>
                  </a:cubicBezTo>
                  <a:cubicBezTo>
                    <a:pt x="3005" y="1388"/>
                    <a:pt x="2847" y="1547"/>
                    <a:pt x="2847" y="1784"/>
                  </a:cubicBezTo>
                  <a:cubicBezTo>
                    <a:pt x="2847" y="1848"/>
                    <a:pt x="2878" y="1911"/>
                    <a:pt x="2910" y="1983"/>
                  </a:cubicBezTo>
                  <a:lnTo>
                    <a:pt x="2450" y="2411"/>
                  </a:lnTo>
                  <a:cubicBezTo>
                    <a:pt x="2383" y="2375"/>
                    <a:pt x="2316" y="2357"/>
                    <a:pt x="2249" y="2357"/>
                  </a:cubicBezTo>
                  <a:cubicBezTo>
                    <a:pt x="2183" y="2357"/>
                    <a:pt x="2117" y="2375"/>
                    <a:pt x="2054" y="2411"/>
                  </a:cubicBezTo>
                  <a:lnTo>
                    <a:pt x="1388" y="1784"/>
                  </a:lnTo>
                  <a:cubicBezTo>
                    <a:pt x="1420" y="1713"/>
                    <a:pt x="1460" y="1650"/>
                    <a:pt x="1460" y="1586"/>
                  </a:cubicBezTo>
                  <a:cubicBezTo>
                    <a:pt x="1460" y="1348"/>
                    <a:pt x="1261" y="1190"/>
                    <a:pt x="1063" y="1190"/>
                  </a:cubicBezTo>
                  <a:cubicBezTo>
                    <a:pt x="992" y="1190"/>
                    <a:pt x="928" y="1190"/>
                    <a:pt x="865" y="1222"/>
                  </a:cubicBezTo>
                  <a:lnTo>
                    <a:pt x="595" y="992"/>
                  </a:lnTo>
                  <a:cubicBezTo>
                    <a:pt x="960" y="492"/>
                    <a:pt x="1523" y="199"/>
                    <a:pt x="2149" y="199"/>
                  </a:cubicBezTo>
                  <a:close/>
                  <a:moveTo>
                    <a:pt x="2252" y="2577"/>
                  </a:moveTo>
                  <a:cubicBezTo>
                    <a:pt x="2347" y="2577"/>
                    <a:pt x="2450" y="2640"/>
                    <a:pt x="2450" y="2775"/>
                  </a:cubicBezTo>
                  <a:cubicBezTo>
                    <a:pt x="2450" y="2870"/>
                    <a:pt x="2347" y="2973"/>
                    <a:pt x="2252" y="2973"/>
                  </a:cubicBezTo>
                  <a:cubicBezTo>
                    <a:pt x="2149" y="2973"/>
                    <a:pt x="2054" y="2870"/>
                    <a:pt x="2054" y="2775"/>
                  </a:cubicBezTo>
                  <a:cubicBezTo>
                    <a:pt x="2054" y="2640"/>
                    <a:pt x="2149" y="2577"/>
                    <a:pt x="2252" y="2577"/>
                  </a:cubicBezTo>
                  <a:close/>
                  <a:moveTo>
                    <a:pt x="500" y="1150"/>
                  </a:moveTo>
                  <a:lnTo>
                    <a:pt x="699" y="1388"/>
                  </a:lnTo>
                  <a:cubicBezTo>
                    <a:pt x="667" y="1420"/>
                    <a:pt x="667" y="1515"/>
                    <a:pt x="667" y="1586"/>
                  </a:cubicBezTo>
                  <a:cubicBezTo>
                    <a:pt x="667" y="1784"/>
                    <a:pt x="825" y="1983"/>
                    <a:pt x="1063" y="1983"/>
                  </a:cubicBezTo>
                  <a:cubicBezTo>
                    <a:pt x="1127" y="1983"/>
                    <a:pt x="1190" y="1943"/>
                    <a:pt x="1261" y="1911"/>
                  </a:cubicBezTo>
                  <a:lnTo>
                    <a:pt x="1919" y="2577"/>
                  </a:lnTo>
                  <a:cubicBezTo>
                    <a:pt x="1856" y="2640"/>
                    <a:pt x="1856" y="2704"/>
                    <a:pt x="1856" y="2775"/>
                  </a:cubicBezTo>
                  <a:cubicBezTo>
                    <a:pt x="1856" y="2973"/>
                    <a:pt x="2014" y="3172"/>
                    <a:pt x="2252" y="3172"/>
                  </a:cubicBezTo>
                  <a:cubicBezTo>
                    <a:pt x="2482" y="3172"/>
                    <a:pt x="2649" y="2973"/>
                    <a:pt x="2649" y="2775"/>
                  </a:cubicBezTo>
                  <a:cubicBezTo>
                    <a:pt x="2649" y="2704"/>
                    <a:pt x="2609" y="2640"/>
                    <a:pt x="2577" y="2577"/>
                  </a:cubicBezTo>
                  <a:lnTo>
                    <a:pt x="3045" y="2109"/>
                  </a:lnTo>
                  <a:cubicBezTo>
                    <a:pt x="3108" y="2141"/>
                    <a:pt x="3172" y="2181"/>
                    <a:pt x="3243" y="2181"/>
                  </a:cubicBezTo>
                  <a:cubicBezTo>
                    <a:pt x="3402" y="2181"/>
                    <a:pt x="3568" y="2046"/>
                    <a:pt x="3639" y="1879"/>
                  </a:cubicBezTo>
                  <a:lnTo>
                    <a:pt x="4036" y="1879"/>
                  </a:lnTo>
                  <a:lnTo>
                    <a:pt x="4036" y="2078"/>
                  </a:lnTo>
                  <a:cubicBezTo>
                    <a:pt x="4036" y="3100"/>
                    <a:pt x="3172" y="3964"/>
                    <a:pt x="2149" y="3964"/>
                  </a:cubicBezTo>
                  <a:cubicBezTo>
                    <a:pt x="1816" y="3964"/>
                    <a:pt x="1523" y="3861"/>
                    <a:pt x="1222" y="3726"/>
                  </a:cubicBezTo>
                  <a:cubicBezTo>
                    <a:pt x="334" y="3203"/>
                    <a:pt x="1" y="2078"/>
                    <a:pt x="500" y="1150"/>
                  </a:cubicBezTo>
                  <a:close/>
                  <a:moveTo>
                    <a:pt x="2149" y="1"/>
                  </a:moveTo>
                  <a:cubicBezTo>
                    <a:pt x="992" y="1"/>
                    <a:pt x="72" y="920"/>
                    <a:pt x="72" y="2078"/>
                  </a:cubicBezTo>
                  <a:cubicBezTo>
                    <a:pt x="72" y="3235"/>
                    <a:pt x="992" y="4162"/>
                    <a:pt x="2149" y="4162"/>
                  </a:cubicBezTo>
                  <a:cubicBezTo>
                    <a:pt x="3307" y="4162"/>
                    <a:pt x="4234" y="3235"/>
                    <a:pt x="4234" y="2078"/>
                  </a:cubicBezTo>
                  <a:cubicBezTo>
                    <a:pt x="4234" y="920"/>
                    <a:pt x="3307" y="1"/>
                    <a:pt x="2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26"/>
            <p:cNvSpPr/>
            <p:nvPr/>
          </p:nvSpPr>
          <p:spPr>
            <a:xfrm>
              <a:off x="3325229" y="1865780"/>
              <a:ext cx="578117" cy="541766"/>
            </a:xfrm>
            <a:custGeom>
              <a:rect b="b" l="l" r="r" t="t"/>
              <a:pathLst>
                <a:path extrusionOk="0" h="5944" w="6343">
                  <a:moveTo>
                    <a:pt x="1063" y="413"/>
                  </a:moveTo>
                  <a:cubicBezTo>
                    <a:pt x="1158" y="413"/>
                    <a:pt x="1261" y="476"/>
                    <a:pt x="1261" y="611"/>
                  </a:cubicBezTo>
                  <a:cubicBezTo>
                    <a:pt x="1261" y="706"/>
                    <a:pt x="1158" y="809"/>
                    <a:pt x="1063" y="809"/>
                  </a:cubicBezTo>
                  <a:cubicBezTo>
                    <a:pt x="928" y="809"/>
                    <a:pt x="865" y="706"/>
                    <a:pt x="865" y="611"/>
                  </a:cubicBezTo>
                  <a:cubicBezTo>
                    <a:pt x="865" y="476"/>
                    <a:pt x="928" y="413"/>
                    <a:pt x="1063" y="413"/>
                  </a:cubicBezTo>
                  <a:close/>
                  <a:moveTo>
                    <a:pt x="1554" y="4012"/>
                  </a:moveTo>
                  <a:cubicBezTo>
                    <a:pt x="1586" y="4012"/>
                    <a:pt x="1586" y="4012"/>
                    <a:pt x="1586" y="4043"/>
                  </a:cubicBezTo>
                  <a:cubicBezTo>
                    <a:pt x="1618" y="4043"/>
                    <a:pt x="1618" y="4075"/>
                    <a:pt x="1618" y="4075"/>
                  </a:cubicBezTo>
                  <a:cubicBezTo>
                    <a:pt x="1657" y="4107"/>
                    <a:pt x="1689" y="4107"/>
                    <a:pt x="1689" y="4138"/>
                  </a:cubicBezTo>
                  <a:lnTo>
                    <a:pt x="1721" y="4178"/>
                  </a:lnTo>
                  <a:cubicBezTo>
                    <a:pt x="1753" y="4210"/>
                    <a:pt x="1784" y="4242"/>
                    <a:pt x="1856" y="4305"/>
                  </a:cubicBezTo>
                  <a:lnTo>
                    <a:pt x="1887" y="4305"/>
                  </a:lnTo>
                  <a:cubicBezTo>
                    <a:pt x="1887" y="4337"/>
                    <a:pt x="1919" y="4376"/>
                    <a:pt x="1951" y="4376"/>
                  </a:cubicBezTo>
                  <a:cubicBezTo>
                    <a:pt x="1951" y="4408"/>
                    <a:pt x="1951" y="4408"/>
                    <a:pt x="1982" y="4408"/>
                  </a:cubicBezTo>
                  <a:cubicBezTo>
                    <a:pt x="1982" y="4440"/>
                    <a:pt x="2014" y="4440"/>
                    <a:pt x="2014" y="4440"/>
                  </a:cubicBezTo>
                  <a:lnTo>
                    <a:pt x="1753" y="4733"/>
                  </a:lnTo>
                  <a:lnTo>
                    <a:pt x="1293" y="4273"/>
                  </a:lnTo>
                  <a:lnTo>
                    <a:pt x="1554" y="4012"/>
                  </a:lnTo>
                  <a:close/>
                  <a:moveTo>
                    <a:pt x="3532" y="185"/>
                  </a:moveTo>
                  <a:cubicBezTo>
                    <a:pt x="3992" y="185"/>
                    <a:pt x="4458" y="324"/>
                    <a:pt x="4860" y="611"/>
                  </a:cubicBezTo>
                  <a:cubicBezTo>
                    <a:pt x="5883" y="1364"/>
                    <a:pt x="6144" y="2791"/>
                    <a:pt x="5383" y="3813"/>
                  </a:cubicBezTo>
                  <a:cubicBezTo>
                    <a:pt x="4946" y="4434"/>
                    <a:pt x="4252" y="4762"/>
                    <a:pt x="3544" y="4762"/>
                  </a:cubicBezTo>
                  <a:cubicBezTo>
                    <a:pt x="3084" y="4762"/>
                    <a:pt x="2618" y="4624"/>
                    <a:pt x="2212" y="4337"/>
                  </a:cubicBezTo>
                  <a:cubicBezTo>
                    <a:pt x="2149" y="4305"/>
                    <a:pt x="2117" y="4273"/>
                    <a:pt x="2086" y="4242"/>
                  </a:cubicBezTo>
                  <a:lnTo>
                    <a:pt x="2054" y="4210"/>
                  </a:lnTo>
                  <a:cubicBezTo>
                    <a:pt x="2014" y="4178"/>
                    <a:pt x="1982" y="4138"/>
                    <a:pt x="1951" y="4107"/>
                  </a:cubicBezTo>
                  <a:cubicBezTo>
                    <a:pt x="1919" y="4107"/>
                    <a:pt x="1919" y="4075"/>
                    <a:pt x="1887" y="4075"/>
                  </a:cubicBezTo>
                  <a:cubicBezTo>
                    <a:pt x="1856" y="4043"/>
                    <a:pt x="1816" y="4012"/>
                    <a:pt x="1816" y="3980"/>
                  </a:cubicBezTo>
                  <a:lnTo>
                    <a:pt x="1784" y="3940"/>
                  </a:lnTo>
                  <a:cubicBezTo>
                    <a:pt x="1753" y="3877"/>
                    <a:pt x="1721" y="3845"/>
                    <a:pt x="1689" y="3813"/>
                  </a:cubicBezTo>
                  <a:cubicBezTo>
                    <a:pt x="1095" y="3021"/>
                    <a:pt x="1095" y="1927"/>
                    <a:pt x="1689" y="1134"/>
                  </a:cubicBezTo>
                  <a:cubicBezTo>
                    <a:pt x="2127" y="514"/>
                    <a:pt x="2823" y="185"/>
                    <a:pt x="3532" y="185"/>
                  </a:cubicBezTo>
                  <a:close/>
                  <a:moveTo>
                    <a:pt x="1158" y="4408"/>
                  </a:moveTo>
                  <a:lnTo>
                    <a:pt x="1618" y="4868"/>
                  </a:lnTo>
                  <a:lnTo>
                    <a:pt x="793" y="5660"/>
                  </a:lnTo>
                  <a:cubicBezTo>
                    <a:pt x="730" y="5728"/>
                    <a:pt x="649" y="5762"/>
                    <a:pt x="566" y="5762"/>
                  </a:cubicBezTo>
                  <a:cubicBezTo>
                    <a:pt x="484" y="5762"/>
                    <a:pt x="401" y="5728"/>
                    <a:pt x="334" y="5660"/>
                  </a:cubicBezTo>
                  <a:cubicBezTo>
                    <a:pt x="231" y="5526"/>
                    <a:pt x="231" y="5328"/>
                    <a:pt x="365" y="5201"/>
                  </a:cubicBezTo>
                  <a:lnTo>
                    <a:pt x="1158" y="4408"/>
                  </a:lnTo>
                  <a:close/>
                  <a:moveTo>
                    <a:pt x="3544" y="0"/>
                  </a:moveTo>
                  <a:cubicBezTo>
                    <a:pt x="2796" y="0"/>
                    <a:pt x="2056" y="332"/>
                    <a:pt x="1554" y="968"/>
                  </a:cubicBezTo>
                  <a:lnTo>
                    <a:pt x="1388" y="809"/>
                  </a:lnTo>
                  <a:cubicBezTo>
                    <a:pt x="1420" y="738"/>
                    <a:pt x="1459" y="674"/>
                    <a:pt x="1459" y="611"/>
                  </a:cubicBezTo>
                  <a:cubicBezTo>
                    <a:pt x="1459" y="373"/>
                    <a:pt x="1261" y="215"/>
                    <a:pt x="1063" y="215"/>
                  </a:cubicBezTo>
                  <a:cubicBezTo>
                    <a:pt x="865" y="215"/>
                    <a:pt x="730" y="310"/>
                    <a:pt x="667" y="508"/>
                  </a:cubicBezTo>
                  <a:lnTo>
                    <a:pt x="72" y="508"/>
                  </a:lnTo>
                  <a:lnTo>
                    <a:pt x="72" y="706"/>
                  </a:lnTo>
                  <a:lnTo>
                    <a:pt x="667" y="706"/>
                  </a:lnTo>
                  <a:cubicBezTo>
                    <a:pt x="730" y="872"/>
                    <a:pt x="865" y="1007"/>
                    <a:pt x="1063" y="1007"/>
                  </a:cubicBezTo>
                  <a:cubicBezTo>
                    <a:pt x="1126" y="1007"/>
                    <a:pt x="1190" y="968"/>
                    <a:pt x="1261" y="936"/>
                  </a:cubicBezTo>
                  <a:lnTo>
                    <a:pt x="1459" y="1134"/>
                  </a:lnTo>
                  <a:cubicBezTo>
                    <a:pt x="928" y="1959"/>
                    <a:pt x="928" y="3021"/>
                    <a:pt x="1459" y="3813"/>
                  </a:cubicBezTo>
                  <a:lnTo>
                    <a:pt x="1158" y="4138"/>
                  </a:lnTo>
                  <a:lnTo>
                    <a:pt x="199" y="5066"/>
                  </a:lnTo>
                  <a:cubicBezTo>
                    <a:pt x="1" y="5264"/>
                    <a:pt x="1" y="5597"/>
                    <a:pt x="199" y="5795"/>
                  </a:cubicBezTo>
                  <a:cubicBezTo>
                    <a:pt x="298" y="5894"/>
                    <a:pt x="431" y="5944"/>
                    <a:pt x="567" y="5944"/>
                  </a:cubicBezTo>
                  <a:cubicBezTo>
                    <a:pt x="704" y="5944"/>
                    <a:pt x="845" y="5894"/>
                    <a:pt x="960" y="5795"/>
                  </a:cubicBezTo>
                  <a:lnTo>
                    <a:pt x="1887" y="4868"/>
                  </a:lnTo>
                  <a:lnTo>
                    <a:pt x="2181" y="4574"/>
                  </a:lnTo>
                  <a:cubicBezTo>
                    <a:pt x="2599" y="4838"/>
                    <a:pt x="3070" y="4968"/>
                    <a:pt x="3536" y="4968"/>
                  </a:cubicBezTo>
                  <a:cubicBezTo>
                    <a:pt x="4288" y="4968"/>
                    <a:pt x="5029" y="4631"/>
                    <a:pt x="5518" y="3980"/>
                  </a:cubicBezTo>
                  <a:cubicBezTo>
                    <a:pt x="6342" y="2918"/>
                    <a:pt x="6144" y="1332"/>
                    <a:pt x="5058" y="508"/>
                  </a:cubicBezTo>
                  <a:cubicBezTo>
                    <a:pt x="4605" y="166"/>
                    <a:pt x="4073" y="0"/>
                    <a:pt x="3544" y="0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53" name="Google Shape;4353;p126"/>
          <p:cNvSpPr/>
          <p:nvPr/>
        </p:nvSpPr>
        <p:spPr>
          <a:xfrm>
            <a:off x="4868082" y="1824173"/>
            <a:ext cx="1885494" cy="3102079"/>
          </a:xfrm>
          <a:custGeom>
            <a:rect b="b" l="l" r="r" t="t"/>
            <a:pathLst>
              <a:path extrusionOk="0" h="24084" w="18400">
                <a:moveTo>
                  <a:pt x="1" y="1"/>
                </a:moveTo>
                <a:lnTo>
                  <a:pt x="1" y="40"/>
                </a:lnTo>
                <a:lnTo>
                  <a:pt x="1" y="14904"/>
                </a:lnTo>
                <a:cubicBezTo>
                  <a:pt x="1" y="19953"/>
                  <a:pt x="4131" y="24083"/>
                  <a:pt x="9180" y="24083"/>
                </a:cubicBezTo>
                <a:cubicBezTo>
                  <a:pt x="14270" y="24083"/>
                  <a:pt x="18400" y="19953"/>
                  <a:pt x="18400" y="14904"/>
                </a:cubicBezTo>
                <a:lnTo>
                  <a:pt x="18400" y="40"/>
                </a:lnTo>
                <a:lnTo>
                  <a:pt x="18368" y="1"/>
                </a:lnTo>
                <a:cubicBezTo>
                  <a:pt x="18368" y="5090"/>
                  <a:pt x="14270" y="9188"/>
                  <a:pt x="9180" y="9188"/>
                </a:cubicBezTo>
                <a:cubicBezTo>
                  <a:pt x="4131" y="9188"/>
                  <a:pt x="1" y="5090"/>
                  <a:pt x="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4" name="Google Shape;4354;p126"/>
          <p:cNvSpPr/>
          <p:nvPr/>
        </p:nvSpPr>
        <p:spPr>
          <a:xfrm>
            <a:off x="4868087" y="986475"/>
            <a:ext cx="1882215" cy="2061650"/>
          </a:xfrm>
          <a:custGeom>
            <a:rect b="b" l="l" r="r" t="t"/>
            <a:pathLst>
              <a:path extrusionOk="0" h="18202" w="18368">
                <a:moveTo>
                  <a:pt x="9054" y="0"/>
                </a:moveTo>
                <a:cubicBezTo>
                  <a:pt x="4067" y="0"/>
                  <a:pt x="1" y="4027"/>
                  <a:pt x="1" y="9014"/>
                </a:cubicBezTo>
                <a:cubicBezTo>
                  <a:pt x="1" y="14103"/>
                  <a:pt x="4131" y="18201"/>
                  <a:pt x="9180" y="18201"/>
                </a:cubicBezTo>
                <a:cubicBezTo>
                  <a:pt x="14270" y="18201"/>
                  <a:pt x="18368" y="14103"/>
                  <a:pt x="18368" y="9014"/>
                </a:cubicBezTo>
                <a:cubicBezTo>
                  <a:pt x="18368" y="4027"/>
                  <a:pt x="14333" y="0"/>
                  <a:pt x="9347" y="0"/>
                </a:cubicBezTo>
                <a:close/>
              </a:path>
            </a:pathLst>
          </a:custGeom>
          <a:solidFill>
            <a:srgbClr val="1F5B84"/>
          </a:solidFill>
          <a:ln>
            <a:noFill/>
          </a:ln>
          <a:effectLst>
            <a:outerShdw blurRad="157163" rotWithShape="0" algn="bl" dir="5400000" dist="76200">
              <a:srgbClr val="000000">
                <a:alpha val="1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5" name="Google Shape;4355;p126"/>
          <p:cNvSpPr/>
          <p:nvPr/>
        </p:nvSpPr>
        <p:spPr>
          <a:xfrm>
            <a:off x="5193040" y="1330349"/>
            <a:ext cx="1232437" cy="1362125"/>
          </a:xfrm>
          <a:custGeom>
            <a:rect b="b" l="l" r="r" t="t"/>
            <a:pathLst>
              <a:path extrusionOk="0" h="12026" w="12027">
                <a:moveTo>
                  <a:pt x="6009" y="0"/>
                </a:moveTo>
                <a:cubicBezTo>
                  <a:pt x="2712" y="0"/>
                  <a:pt x="1" y="2712"/>
                  <a:pt x="1" y="6017"/>
                </a:cubicBezTo>
                <a:cubicBezTo>
                  <a:pt x="1" y="9347"/>
                  <a:pt x="2712" y="12026"/>
                  <a:pt x="6009" y="12026"/>
                </a:cubicBezTo>
                <a:cubicBezTo>
                  <a:pt x="9347" y="12026"/>
                  <a:pt x="12026" y="9347"/>
                  <a:pt x="12026" y="6017"/>
                </a:cubicBezTo>
                <a:cubicBezTo>
                  <a:pt x="12026" y="2712"/>
                  <a:pt x="9347" y="0"/>
                  <a:pt x="6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57163" rotWithShape="0" algn="bl" dir="5400000" dist="76200">
              <a:srgbClr val="000000">
                <a:alpha val="1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56" name="Google Shape;4356;p126"/>
          <p:cNvGrpSpPr/>
          <p:nvPr/>
        </p:nvGrpSpPr>
        <p:grpSpPr>
          <a:xfrm>
            <a:off x="5539844" y="1689466"/>
            <a:ext cx="551604" cy="643917"/>
            <a:chOff x="5285487" y="1827499"/>
            <a:chExt cx="490620" cy="518160"/>
          </a:xfrm>
        </p:grpSpPr>
        <p:sp>
          <p:nvSpPr>
            <p:cNvPr id="4357" name="Google Shape;4357;p126"/>
            <p:cNvSpPr/>
            <p:nvPr/>
          </p:nvSpPr>
          <p:spPr>
            <a:xfrm>
              <a:off x="5285487" y="1975610"/>
              <a:ext cx="490620" cy="370049"/>
            </a:xfrm>
            <a:custGeom>
              <a:rect b="b" l="l" r="r" t="t"/>
              <a:pathLst>
                <a:path extrusionOk="0" h="4060" w="5383">
                  <a:moveTo>
                    <a:pt x="1189" y="2775"/>
                  </a:moveTo>
                  <a:cubicBezTo>
                    <a:pt x="1253" y="2775"/>
                    <a:pt x="1284" y="2807"/>
                    <a:pt x="1284" y="2838"/>
                  </a:cubicBezTo>
                  <a:lnTo>
                    <a:pt x="1284" y="3861"/>
                  </a:lnTo>
                  <a:lnTo>
                    <a:pt x="595" y="3861"/>
                  </a:lnTo>
                  <a:lnTo>
                    <a:pt x="595" y="2838"/>
                  </a:lnTo>
                  <a:cubicBezTo>
                    <a:pt x="595" y="2807"/>
                    <a:pt x="626" y="2775"/>
                    <a:pt x="658" y="2775"/>
                  </a:cubicBezTo>
                  <a:close/>
                  <a:moveTo>
                    <a:pt x="2973" y="1816"/>
                  </a:moveTo>
                  <a:cubicBezTo>
                    <a:pt x="3004" y="1816"/>
                    <a:pt x="3036" y="1879"/>
                    <a:pt x="3036" y="1911"/>
                  </a:cubicBezTo>
                  <a:lnTo>
                    <a:pt x="3036" y="3861"/>
                  </a:lnTo>
                  <a:lnTo>
                    <a:pt x="2346" y="3861"/>
                  </a:lnTo>
                  <a:lnTo>
                    <a:pt x="2346" y="1911"/>
                  </a:lnTo>
                  <a:cubicBezTo>
                    <a:pt x="2346" y="1879"/>
                    <a:pt x="2378" y="1816"/>
                    <a:pt x="2410" y="1816"/>
                  </a:cubicBezTo>
                  <a:close/>
                  <a:moveTo>
                    <a:pt x="4725" y="230"/>
                  </a:moveTo>
                  <a:cubicBezTo>
                    <a:pt x="4788" y="230"/>
                    <a:pt x="4820" y="262"/>
                    <a:pt x="4820" y="294"/>
                  </a:cubicBezTo>
                  <a:lnTo>
                    <a:pt x="4820" y="3861"/>
                  </a:lnTo>
                  <a:lnTo>
                    <a:pt x="4090" y="3861"/>
                  </a:lnTo>
                  <a:lnTo>
                    <a:pt x="4090" y="294"/>
                  </a:lnTo>
                  <a:cubicBezTo>
                    <a:pt x="4090" y="262"/>
                    <a:pt x="4130" y="230"/>
                    <a:pt x="4193" y="230"/>
                  </a:cubicBezTo>
                  <a:close/>
                  <a:moveTo>
                    <a:pt x="4193" y="0"/>
                  </a:moveTo>
                  <a:cubicBezTo>
                    <a:pt x="4027" y="0"/>
                    <a:pt x="3892" y="127"/>
                    <a:pt x="3892" y="294"/>
                  </a:cubicBezTo>
                  <a:lnTo>
                    <a:pt x="3892" y="3861"/>
                  </a:lnTo>
                  <a:lnTo>
                    <a:pt x="3266" y="3861"/>
                  </a:lnTo>
                  <a:lnTo>
                    <a:pt x="3266" y="1911"/>
                  </a:lnTo>
                  <a:cubicBezTo>
                    <a:pt x="3266" y="1744"/>
                    <a:pt x="3139" y="1618"/>
                    <a:pt x="2973" y="1618"/>
                  </a:cubicBezTo>
                  <a:lnTo>
                    <a:pt x="2410" y="1618"/>
                  </a:lnTo>
                  <a:cubicBezTo>
                    <a:pt x="2243" y="1618"/>
                    <a:pt x="2109" y="1744"/>
                    <a:pt x="2109" y="1911"/>
                  </a:cubicBezTo>
                  <a:lnTo>
                    <a:pt x="2109" y="3861"/>
                  </a:lnTo>
                  <a:lnTo>
                    <a:pt x="1482" y="3861"/>
                  </a:lnTo>
                  <a:lnTo>
                    <a:pt x="1482" y="2838"/>
                  </a:lnTo>
                  <a:cubicBezTo>
                    <a:pt x="1482" y="2672"/>
                    <a:pt x="1356" y="2537"/>
                    <a:pt x="1189" y="2537"/>
                  </a:cubicBezTo>
                  <a:lnTo>
                    <a:pt x="658" y="2537"/>
                  </a:lnTo>
                  <a:cubicBezTo>
                    <a:pt x="492" y="2537"/>
                    <a:pt x="365" y="2672"/>
                    <a:pt x="365" y="2838"/>
                  </a:cubicBezTo>
                  <a:lnTo>
                    <a:pt x="365" y="3861"/>
                  </a:lnTo>
                  <a:lnTo>
                    <a:pt x="95" y="3861"/>
                  </a:lnTo>
                  <a:cubicBezTo>
                    <a:pt x="32" y="3861"/>
                    <a:pt x="0" y="3893"/>
                    <a:pt x="0" y="3964"/>
                  </a:cubicBezTo>
                  <a:cubicBezTo>
                    <a:pt x="0" y="4027"/>
                    <a:pt x="32" y="4059"/>
                    <a:pt x="95" y="4059"/>
                  </a:cubicBezTo>
                  <a:lnTo>
                    <a:pt x="5280" y="4059"/>
                  </a:lnTo>
                  <a:cubicBezTo>
                    <a:pt x="5351" y="4059"/>
                    <a:pt x="5383" y="4027"/>
                    <a:pt x="5383" y="3964"/>
                  </a:cubicBezTo>
                  <a:cubicBezTo>
                    <a:pt x="5383" y="3893"/>
                    <a:pt x="5351" y="3861"/>
                    <a:pt x="5280" y="3861"/>
                  </a:cubicBezTo>
                  <a:lnTo>
                    <a:pt x="5018" y="3861"/>
                  </a:lnTo>
                  <a:lnTo>
                    <a:pt x="5018" y="294"/>
                  </a:lnTo>
                  <a:cubicBezTo>
                    <a:pt x="5018" y="127"/>
                    <a:pt x="4883" y="0"/>
                    <a:pt x="47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26"/>
            <p:cNvSpPr/>
            <p:nvPr/>
          </p:nvSpPr>
          <p:spPr>
            <a:xfrm>
              <a:off x="5369249" y="1827499"/>
              <a:ext cx="373593" cy="283279"/>
            </a:xfrm>
            <a:custGeom>
              <a:rect b="b" l="l" r="r" t="t"/>
              <a:pathLst>
                <a:path extrusionOk="0" h="3108" w="4099">
                  <a:moveTo>
                    <a:pt x="3306" y="0"/>
                  </a:moveTo>
                  <a:cubicBezTo>
                    <a:pt x="3243" y="0"/>
                    <a:pt x="3211" y="40"/>
                    <a:pt x="3211" y="103"/>
                  </a:cubicBezTo>
                  <a:cubicBezTo>
                    <a:pt x="3211" y="167"/>
                    <a:pt x="3243" y="199"/>
                    <a:pt x="3306" y="199"/>
                  </a:cubicBezTo>
                  <a:lnTo>
                    <a:pt x="3734" y="199"/>
                  </a:lnTo>
                  <a:lnTo>
                    <a:pt x="2617" y="1324"/>
                  </a:lnTo>
                  <a:lnTo>
                    <a:pt x="2220" y="896"/>
                  </a:lnTo>
                  <a:cubicBezTo>
                    <a:pt x="2181" y="896"/>
                    <a:pt x="2149" y="864"/>
                    <a:pt x="2149" y="864"/>
                  </a:cubicBezTo>
                  <a:cubicBezTo>
                    <a:pt x="2117" y="864"/>
                    <a:pt x="2085" y="896"/>
                    <a:pt x="2054" y="896"/>
                  </a:cubicBezTo>
                  <a:lnTo>
                    <a:pt x="72" y="2910"/>
                  </a:lnTo>
                  <a:cubicBezTo>
                    <a:pt x="1" y="2941"/>
                    <a:pt x="1" y="3013"/>
                    <a:pt x="72" y="3076"/>
                  </a:cubicBezTo>
                  <a:cubicBezTo>
                    <a:pt x="72" y="3076"/>
                    <a:pt x="104" y="3108"/>
                    <a:pt x="135" y="3108"/>
                  </a:cubicBezTo>
                  <a:cubicBezTo>
                    <a:pt x="167" y="3108"/>
                    <a:pt x="199" y="3076"/>
                    <a:pt x="199" y="3076"/>
                  </a:cubicBezTo>
                  <a:lnTo>
                    <a:pt x="2149" y="1126"/>
                  </a:lnTo>
                  <a:lnTo>
                    <a:pt x="2545" y="1554"/>
                  </a:lnTo>
                  <a:cubicBezTo>
                    <a:pt x="2561" y="1570"/>
                    <a:pt x="2595" y="1578"/>
                    <a:pt x="2628" y="1578"/>
                  </a:cubicBezTo>
                  <a:cubicBezTo>
                    <a:pt x="2662" y="1578"/>
                    <a:pt x="2696" y="1570"/>
                    <a:pt x="2712" y="1554"/>
                  </a:cubicBezTo>
                  <a:lnTo>
                    <a:pt x="3901" y="365"/>
                  </a:lnTo>
                  <a:lnTo>
                    <a:pt x="3901" y="761"/>
                  </a:lnTo>
                  <a:cubicBezTo>
                    <a:pt x="3901" y="793"/>
                    <a:pt x="3932" y="864"/>
                    <a:pt x="4004" y="864"/>
                  </a:cubicBezTo>
                  <a:cubicBezTo>
                    <a:pt x="4067" y="864"/>
                    <a:pt x="4099" y="793"/>
                    <a:pt x="4099" y="761"/>
                  </a:cubicBezTo>
                  <a:lnTo>
                    <a:pt x="4099" y="103"/>
                  </a:lnTo>
                  <a:cubicBezTo>
                    <a:pt x="4099" y="72"/>
                    <a:pt x="4099" y="40"/>
                    <a:pt x="4067" y="40"/>
                  </a:cubicBezTo>
                  <a:cubicBezTo>
                    <a:pt x="4067" y="0"/>
                    <a:pt x="4036" y="0"/>
                    <a:pt x="4004" y="0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59" name="Google Shape;4359;p126"/>
          <p:cNvSpPr/>
          <p:nvPr/>
        </p:nvSpPr>
        <p:spPr>
          <a:xfrm>
            <a:off x="7081778" y="1824173"/>
            <a:ext cx="1882215" cy="3102079"/>
          </a:xfrm>
          <a:custGeom>
            <a:rect b="b" l="l" r="r" t="t"/>
            <a:pathLst>
              <a:path extrusionOk="0" h="24084" w="18368">
                <a:moveTo>
                  <a:pt x="0" y="1"/>
                </a:moveTo>
                <a:lnTo>
                  <a:pt x="0" y="40"/>
                </a:lnTo>
                <a:lnTo>
                  <a:pt x="0" y="14904"/>
                </a:lnTo>
                <a:cubicBezTo>
                  <a:pt x="0" y="19953"/>
                  <a:pt x="4130" y="24083"/>
                  <a:pt x="9180" y="24083"/>
                </a:cubicBezTo>
                <a:cubicBezTo>
                  <a:pt x="14269" y="24083"/>
                  <a:pt x="18367" y="19953"/>
                  <a:pt x="18367" y="14904"/>
                </a:cubicBezTo>
                <a:lnTo>
                  <a:pt x="18367" y="40"/>
                </a:lnTo>
                <a:lnTo>
                  <a:pt x="18367" y="1"/>
                </a:lnTo>
                <a:cubicBezTo>
                  <a:pt x="18367" y="5090"/>
                  <a:pt x="14269" y="9188"/>
                  <a:pt x="9180" y="9188"/>
                </a:cubicBezTo>
                <a:cubicBezTo>
                  <a:pt x="4130" y="9188"/>
                  <a:pt x="0" y="5090"/>
                  <a:pt x="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0" name="Google Shape;4360;p126"/>
          <p:cNvSpPr/>
          <p:nvPr/>
        </p:nvSpPr>
        <p:spPr>
          <a:xfrm>
            <a:off x="7081786" y="986475"/>
            <a:ext cx="1882215" cy="2061650"/>
          </a:xfrm>
          <a:custGeom>
            <a:rect b="b" l="l" r="r" t="t"/>
            <a:pathLst>
              <a:path extrusionOk="0" h="18202" w="18368">
                <a:moveTo>
                  <a:pt x="9053" y="0"/>
                </a:moveTo>
                <a:cubicBezTo>
                  <a:pt x="4067" y="0"/>
                  <a:pt x="0" y="4027"/>
                  <a:pt x="0" y="9014"/>
                </a:cubicBezTo>
                <a:cubicBezTo>
                  <a:pt x="0" y="14103"/>
                  <a:pt x="4130" y="18201"/>
                  <a:pt x="9180" y="18201"/>
                </a:cubicBezTo>
                <a:cubicBezTo>
                  <a:pt x="14269" y="18201"/>
                  <a:pt x="18367" y="14103"/>
                  <a:pt x="18367" y="9014"/>
                </a:cubicBezTo>
                <a:cubicBezTo>
                  <a:pt x="18367" y="4027"/>
                  <a:pt x="14333" y="0"/>
                  <a:pt x="9346" y="0"/>
                </a:cubicBezTo>
                <a:close/>
              </a:path>
            </a:pathLst>
          </a:custGeom>
          <a:solidFill>
            <a:srgbClr val="0C3E65"/>
          </a:solidFill>
          <a:ln>
            <a:noFill/>
          </a:ln>
          <a:effectLst>
            <a:outerShdw blurRad="157163" rotWithShape="0" algn="bl" dir="5400000" dist="76200">
              <a:srgbClr val="000000">
                <a:alpha val="1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1" name="Google Shape;4361;p126"/>
          <p:cNvSpPr/>
          <p:nvPr/>
        </p:nvSpPr>
        <p:spPr>
          <a:xfrm>
            <a:off x="7406739" y="1330349"/>
            <a:ext cx="1232334" cy="1362125"/>
          </a:xfrm>
          <a:custGeom>
            <a:rect b="b" l="l" r="r" t="t"/>
            <a:pathLst>
              <a:path extrusionOk="0" h="12026" w="12026">
                <a:moveTo>
                  <a:pt x="6009" y="0"/>
                </a:moveTo>
                <a:cubicBezTo>
                  <a:pt x="2711" y="0"/>
                  <a:pt x="0" y="2712"/>
                  <a:pt x="0" y="6017"/>
                </a:cubicBezTo>
                <a:cubicBezTo>
                  <a:pt x="0" y="9347"/>
                  <a:pt x="2711" y="12026"/>
                  <a:pt x="6009" y="12026"/>
                </a:cubicBezTo>
                <a:cubicBezTo>
                  <a:pt x="9346" y="12026"/>
                  <a:pt x="12026" y="9347"/>
                  <a:pt x="12026" y="6017"/>
                </a:cubicBezTo>
                <a:cubicBezTo>
                  <a:pt x="12026" y="2712"/>
                  <a:pt x="9346" y="0"/>
                  <a:pt x="6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57163" rotWithShape="0" algn="bl" dir="5400000" dist="76200">
              <a:srgbClr val="000000">
                <a:alpha val="1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62" name="Google Shape;4362;p126"/>
          <p:cNvGrpSpPr/>
          <p:nvPr/>
        </p:nvGrpSpPr>
        <p:grpSpPr>
          <a:xfrm>
            <a:off x="7737978" y="1681885"/>
            <a:ext cx="596297" cy="659095"/>
            <a:chOff x="7265888" y="1827499"/>
            <a:chExt cx="530372" cy="530373"/>
          </a:xfrm>
        </p:grpSpPr>
        <p:sp>
          <p:nvSpPr>
            <p:cNvPr id="4363" name="Google Shape;4363;p126"/>
            <p:cNvSpPr/>
            <p:nvPr/>
          </p:nvSpPr>
          <p:spPr>
            <a:xfrm>
              <a:off x="7377905" y="1935870"/>
              <a:ext cx="307150" cy="422001"/>
            </a:xfrm>
            <a:custGeom>
              <a:rect b="b" l="l" r="r" t="t"/>
              <a:pathLst>
                <a:path extrusionOk="0" h="4630" w="3370">
                  <a:moveTo>
                    <a:pt x="1681" y="270"/>
                  </a:moveTo>
                  <a:cubicBezTo>
                    <a:pt x="2077" y="270"/>
                    <a:pt x="2442" y="397"/>
                    <a:pt x="2703" y="666"/>
                  </a:cubicBezTo>
                  <a:cubicBezTo>
                    <a:pt x="3004" y="960"/>
                    <a:pt x="3131" y="1324"/>
                    <a:pt x="3131" y="1721"/>
                  </a:cubicBezTo>
                  <a:cubicBezTo>
                    <a:pt x="3131" y="2149"/>
                    <a:pt x="2933" y="2545"/>
                    <a:pt x="2608" y="2815"/>
                  </a:cubicBezTo>
                  <a:cubicBezTo>
                    <a:pt x="2339" y="3044"/>
                    <a:pt x="2180" y="3338"/>
                    <a:pt x="2180" y="3639"/>
                  </a:cubicBezTo>
                  <a:lnTo>
                    <a:pt x="1189" y="3639"/>
                  </a:lnTo>
                  <a:cubicBezTo>
                    <a:pt x="1189" y="3338"/>
                    <a:pt x="1054" y="3076"/>
                    <a:pt x="793" y="2846"/>
                  </a:cubicBezTo>
                  <a:cubicBezTo>
                    <a:pt x="428" y="2577"/>
                    <a:pt x="230" y="2149"/>
                    <a:pt x="230" y="1689"/>
                  </a:cubicBezTo>
                  <a:cubicBezTo>
                    <a:pt x="262" y="928"/>
                    <a:pt x="920" y="270"/>
                    <a:pt x="1681" y="270"/>
                  </a:cubicBezTo>
                  <a:close/>
                  <a:moveTo>
                    <a:pt x="2180" y="3901"/>
                  </a:moveTo>
                  <a:lnTo>
                    <a:pt x="2180" y="4265"/>
                  </a:lnTo>
                  <a:cubicBezTo>
                    <a:pt x="2180" y="4329"/>
                    <a:pt x="2109" y="4360"/>
                    <a:pt x="2045" y="4360"/>
                  </a:cubicBezTo>
                  <a:lnTo>
                    <a:pt x="1316" y="4360"/>
                  </a:lnTo>
                  <a:cubicBezTo>
                    <a:pt x="1189" y="4360"/>
                    <a:pt x="1189" y="4234"/>
                    <a:pt x="1189" y="4202"/>
                  </a:cubicBezTo>
                  <a:lnTo>
                    <a:pt x="1189" y="3901"/>
                  </a:lnTo>
                  <a:close/>
                  <a:moveTo>
                    <a:pt x="1649" y="0"/>
                  </a:moveTo>
                  <a:cubicBezTo>
                    <a:pt x="753" y="40"/>
                    <a:pt x="0" y="761"/>
                    <a:pt x="0" y="1689"/>
                  </a:cubicBezTo>
                  <a:cubicBezTo>
                    <a:pt x="0" y="2220"/>
                    <a:pt x="198" y="2712"/>
                    <a:pt x="626" y="3044"/>
                  </a:cubicBezTo>
                  <a:cubicBezTo>
                    <a:pt x="824" y="3211"/>
                    <a:pt x="951" y="3441"/>
                    <a:pt x="951" y="3671"/>
                  </a:cubicBezTo>
                  <a:lnTo>
                    <a:pt x="951" y="4202"/>
                  </a:lnTo>
                  <a:cubicBezTo>
                    <a:pt x="951" y="4463"/>
                    <a:pt x="1149" y="4630"/>
                    <a:pt x="1316" y="4630"/>
                  </a:cubicBezTo>
                  <a:lnTo>
                    <a:pt x="2045" y="4630"/>
                  </a:lnTo>
                  <a:cubicBezTo>
                    <a:pt x="2243" y="4630"/>
                    <a:pt x="2410" y="4463"/>
                    <a:pt x="2410" y="4265"/>
                  </a:cubicBezTo>
                  <a:lnTo>
                    <a:pt x="2410" y="3702"/>
                  </a:lnTo>
                  <a:cubicBezTo>
                    <a:pt x="2410" y="3473"/>
                    <a:pt x="2537" y="3171"/>
                    <a:pt x="2735" y="3013"/>
                  </a:cubicBezTo>
                  <a:cubicBezTo>
                    <a:pt x="3171" y="2712"/>
                    <a:pt x="3369" y="2220"/>
                    <a:pt x="3369" y="1721"/>
                  </a:cubicBezTo>
                  <a:cubicBezTo>
                    <a:pt x="3369" y="1261"/>
                    <a:pt x="3203" y="833"/>
                    <a:pt x="2870" y="500"/>
                  </a:cubicBezTo>
                  <a:cubicBezTo>
                    <a:pt x="2537" y="199"/>
                    <a:pt x="2109" y="0"/>
                    <a:pt x="1649" y="0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26"/>
            <p:cNvSpPr/>
            <p:nvPr/>
          </p:nvSpPr>
          <p:spPr>
            <a:xfrm>
              <a:off x="7518724" y="1827499"/>
              <a:ext cx="24700" cy="66536"/>
            </a:xfrm>
            <a:custGeom>
              <a:rect b="b" l="l" r="r" t="t"/>
              <a:pathLst>
                <a:path extrusionOk="0" h="730" w="271">
                  <a:moveTo>
                    <a:pt x="136" y="0"/>
                  </a:moveTo>
                  <a:cubicBezTo>
                    <a:pt x="72" y="0"/>
                    <a:pt x="1" y="40"/>
                    <a:pt x="1" y="103"/>
                  </a:cubicBezTo>
                  <a:lnTo>
                    <a:pt x="1" y="595"/>
                  </a:lnTo>
                  <a:cubicBezTo>
                    <a:pt x="1" y="666"/>
                    <a:pt x="72" y="730"/>
                    <a:pt x="136" y="730"/>
                  </a:cubicBezTo>
                  <a:cubicBezTo>
                    <a:pt x="199" y="730"/>
                    <a:pt x="270" y="666"/>
                    <a:pt x="270" y="595"/>
                  </a:cubicBezTo>
                  <a:lnTo>
                    <a:pt x="270" y="103"/>
                  </a:lnTo>
                  <a:cubicBezTo>
                    <a:pt x="270" y="40"/>
                    <a:pt x="199" y="0"/>
                    <a:pt x="136" y="0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26"/>
            <p:cNvSpPr/>
            <p:nvPr/>
          </p:nvSpPr>
          <p:spPr>
            <a:xfrm>
              <a:off x="7666835" y="1904061"/>
              <a:ext cx="54321" cy="49947"/>
            </a:xfrm>
            <a:custGeom>
              <a:rect b="b" l="l" r="r" t="t"/>
              <a:pathLst>
                <a:path extrusionOk="0" h="548" w="596">
                  <a:moveTo>
                    <a:pt x="465" y="1"/>
                  </a:moveTo>
                  <a:cubicBezTo>
                    <a:pt x="437" y="1"/>
                    <a:pt x="413" y="9"/>
                    <a:pt x="397" y="24"/>
                  </a:cubicBezTo>
                  <a:lnTo>
                    <a:pt x="33" y="349"/>
                  </a:lnTo>
                  <a:cubicBezTo>
                    <a:pt x="1" y="421"/>
                    <a:pt x="1" y="484"/>
                    <a:pt x="33" y="548"/>
                  </a:cubicBezTo>
                  <a:lnTo>
                    <a:pt x="199" y="548"/>
                  </a:lnTo>
                  <a:lnTo>
                    <a:pt x="556" y="191"/>
                  </a:lnTo>
                  <a:cubicBezTo>
                    <a:pt x="595" y="151"/>
                    <a:pt x="595" y="88"/>
                    <a:pt x="556" y="24"/>
                  </a:cubicBezTo>
                  <a:cubicBezTo>
                    <a:pt x="524" y="9"/>
                    <a:pt x="492" y="1"/>
                    <a:pt x="465" y="1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26"/>
            <p:cNvSpPr/>
            <p:nvPr/>
          </p:nvSpPr>
          <p:spPr>
            <a:xfrm>
              <a:off x="7729725" y="2080336"/>
              <a:ext cx="66534" cy="21784"/>
            </a:xfrm>
            <a:custGeom>
              <a:rect b="b" l="l" r="r" t="t"/>
              <a:pathLst>
                <a:path extrusionOk="0" h="239" w="730">
                  <a:moveTo>
                    <a:pt x="135" y="1"/>
                  </a:moveTo>
                  <a:cubicBezTo>
                    <a:pt x="64" y="1"/>
                    <a:pt x="1" y="72"/>
                    <a:pt x="1" y="136"/>
                  </a:cubicBezTo>
                  <a:cubicBezTo>
                    <a:pt x="1" y="199"/>
                    <a:pt x="64" y="239"/>
                    <a:pt x="135" y="239"/>
                  </a:cubicBezTo>
                  <a:lnTo>
                    <a:pt x="595" y="239"/>
                  </a:lnTo>
                  <a:cubicBezTo>
                    <a:pt x="698" y="239"/>
                    <a:pt x="730" y="199"/>
                    <a:pt x="730" y="136"/>
                  </a:cubicBezTo>
                  <a:cubicBezTo>
                    <a:pt x="730" y="72"/>
                    <a:pt x="698" y="1"/>
                    <a:pt x="595" y="1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26"/>
            <p:cNvSpPr/>
            <p:nvPr/>
          </p:nvSpPr>
          <p:spPr>
            <a:xfrm>
              <a:off x="7666835" y="2229905"/>
              <a:ext cx="54321" cy="52864"/>
            </a:xfrm>
            <a:custGeom>
              <a:rect b="b" l="l" r="r" t="t"/>
              <a:pathLst>
                <a:path extrusionOk="0" h="580" w="596">
                  <a:moveTo>
                    <a:pt x="125" y="1"/>
                  </a:moveTo>
                  <a:cubicBezTo>
                    <a:pt x="96" y="1"/>
                    <a:pt x="64" y="17"/>
                    <a:pt x="33" y="48"/>
                  </a:cubicBezTo>
                  <a:cubicBezTo>
                    <a:pt x="1" y="80"/>
                    <a:pt x="1" y="143"/>
                    <a:pt x="33" y="215"/>
                  </a:cubicBezTo>
                  <a:lnTo>
                    <a:pt x="397" y="540"/>
                  </a:lnTo>
                  <a:cubicBezTo>
                    <a:pt x="397" y="579"/>
                    <a:pt x="461" y="579"/>
                    <a:pt x="461" y="579"/>
                  </a:cubicBezTo>
                  <a:cubicBezTo>
                    <a:pt x="524" y="579"/>
                    <a:pt x="556" y="579"/>
                    <a:pt x="556" y="540"/>
                  </a:cubicBezTo>
                  <a:cubicBezTo>
                    <a:pt x="595" y="508"/>
                    <a:pt x="595" y="413"/>
                    <a:pt x="556" y="381"/>
                  </a:cubicBezTo>
                  <a:lnTo>
                    <a:pt x="199" y="48"/>
                  </a:lnTo>
                  <a:cubicBezTo>
                    <a:pt x="179" y="17"/>
                    <a:pt x="154" y="1"/>
                    <a:pt x="125" y="1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26"/>
            <p:cNvSpPr/>
            <p:nvPr/>
          </p:nvSpPr>
          <p:spPr>
            <a:xfrm>
              <a:off x="7338166" y="2229905"/>
              <a:ext cx="57875" cy="52864"/>
            </a:xfrm>
            <a:custGeom>
              <a:rect b="b" l="l" r="r" t="t"/>
              <a:pathLst>
                <a:path extrusionOk="0" h="580" w="635">
                  <a:moveTo>
                    <a:pt x="483" y="1"/>
                  </a:moveTo>
                  <a:cubicBezTo>
                    <a:pt x="450" y="1"/>
                    <a:pt x="416" y="17"/>
                    <a:pt x="396" y="48"/>
                  </a:cubicBezTo>
                  <a:lnTo>
                    <a:pt x="71" y="381"/>
                  </a:lnTo>
                  <a:cubicBezTo>
                    <a:pt x="0" y="413"/>
                    <a:pt x="0" y="508"/>
                    <a:pt x="71" y="540"/>
                  </a:cubicBezTo>
                  <a:cubicBezTo>
                    <a:pt x="71" y="579"/>
                    <a:pt x="135" y="579"/>
                    <a:pt x="167" y="579"/>
                  </a:cubicBezTo>
                  <a:cubicBezTo>
                    <a:pt x="167" y="579"/>
                    <a:pt x="198" y="579"/>
                    <a:pt x="238" y="540"/>
                  </a:cubicBezTo>
                  <a:lnTo>
                    <a:pt x="563" y="215"/>
                  </a:lnTo>
                  <a:cubicBezTo>
                    <a:pt x="634" y="143"/>
                    <a:pt x="634" y="80"/>
                    <a:pt x="563" y="48"/>
                  </a:cubicBezTo>
                  <a:cubicBezTo>
                    <a:pt x="547" y="17"/>
                    <a:pt x="515" y="1"/>
                    <a:pt x="483" y="1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26"/>
            <p:cNvSpPr/>
            <p:nvPr/>
          </p:nvSpPr>
          <p:spPr>
            <a:xfrm>
              <a:off x="7265888" y="2080336"/>
              <a:ext cx="66534" cy="21784"/>
            </a:xfrm>
            <a:custGeom>
              <a:rect b="b" l="l" r="r" t="t"/>
              <a:pathLst>
                <a:path extrusionOk="0" h="239" w="730">
                  <a:moveTo>
                    <a:pt x="135" y="1"/>
                  </a:moveTo>
                  <a:cubicBezTo>
                    <a:pt x="40" y="1"/>
                    <a:pt x="0" y="72"/>
                    <a:pt x="0" y="136"/>
                  </a:cubicBezTo>
                  <a:cubicBezTo>
                    <a:pt x="0" y="199"/>
                    <a:pt x="40" y="239"/>
                    <a:pt x="135" y="239"/>
                  </a:cubicBezTo>
                  <a:lnTo>
                    <a:pt x="595" y="239"/>
                  </a:lnTo>
                  <a:cubicBezTo>
                    <a:pt x="698" y="239"/>
                    <a:pt x="730" y="199"/>
                    <a:pt x="730" y="136"/>
                  </a:cubicBezTo>
                  <a:cubicBezTo>
                    <a:pt x="730" y="72"/>
                    <a:pt x="698" y="1"/>
                    <a:pt x="595" y="1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26"/>
            <p:cNvSpPr/>
            <p:nvPr/>
          </p:nvSpPr>
          <p:spPr>
            <a:xfrm>
              <a:off x="7338166" y="1900597"/>
              <a:ext cx="57875" cy="53411"/>
            </a:xfrm>
            <a:custGeom>
              <a:rect b="b" l="l" r="r" t="t"/>
              <a:pathLst>
                <a:path extrusionOk="0" h="586" w="635">
                  <a:moveTo>
                    <a:pt x="140" y="1"/>
                  </a:moveTo>
                  <a:cubicBezTo>
                    <a:pt x="111" y="1"/>
                    <a:pt x="87" y="11"/>
                    <a:pt x="71" y="31"/>
                  </a:cubicBezTo>
                  <a:cubicBezTo>
                    <a:pt x="0" y="94"/>
                    <a:pt x="0" y="158"/>
                    <a:pt x="71" y="189"/>
                  </a:cubicBezTo>
                  <a:lnTo>
                    <a:pt x="396" y="586"/>
                  </a:lnTo>
                  <a:lnTo>
                    <a:pt x="499" y="586"/>
                  </a:lnTo>
                  <a:cubicBezTo>
                    <a:pt x="531" y="586"/>
                    <a:pt x="531" y="586"/>
                    <a:pt x="563" y="554"/>
                  </a:cubicBezTo>
                  <a:cubicBezTo>
                    <a:pt x="634" y="490"/>
                    <a:pt x="634" y="427"/>
                    <a:pt x="563" y="387"/>
                  </a:cubicBezTo>
                  <a:lnTo>
                    <a:pt x="238" y="31"/>
                  </a:lnTo>
                  <a:cubicBezTo>
                    <a:pt x="202" y="11"/>
                    <a:pt x="169" y="1"/>
                    <a:pt x="140" y="1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26"/>
            <p:cNvSpPr/>
            <p:nvPr/>
          </p:nvSpPr>
          <p:spPr>
            <a:xfrm>
              <a:off x="7518724" y="1993656"/>
              <a:ext cx="112105" cy="108463"/>
            </a:xfrm>
            <a:custGeom>
              <a:rect b="b" l="l" r="r" t="t"/>
              <a:pathLst>
                <a:path extrusionOk="0" h="1190" w="1230">
                  <a:moveTo>
                    <a:pt x="136" y="1"/>
                  </a:moveTo>
                  <a:cubicBezTo>
                    <a:pt x="72" y="1"/>
                    <a:pt x="1" y="32"/>
                    <a:pt x="1" y="96"/>
                  </a:cubicBezTo>
                  <a:cubicBezTo>
                    <a:pt x="1" y="199"/>
                    <a:pt x="72" y="231"/>
                    <a:pt x="136" y="231"/>
                  </a:cubicBezTo>
                  <a:cubicBezTo>
                    <a:pt x="595" y="231"/>
                    <a:pt x="992" y="627"/>
                    <a:pt x="992" y="1087"/>
                  </a:cubicBezTo>
                  <a:cubicBezTo>
                    <a:pt x="992" y="1150"/>
                    <a:pt x="1031" y="1190"/>
                    <a:pt x="1095" y="1190"/>
                  </a:cubicBezTo>
                  <a:cubicBezTo>
                    <a:pt x="1190" y="1190"/>
                    <a:pt x="1230" y="1150"/>
                    <a:pt x="1230" y="1087"/>
                  </a:cubicBezTo>
                  <a:cubicBezTo>
                    <a:pt x="1230" y="460"/>
                    <a:pt x="730" y="1"/>
                    <a:pt x="136" y="1"/>
                  </a:cubicBezTo>
                  <a:close/>
                </a:path>
              </a:pathLst>
            </a:custGeom>
            <a:solidFill>
              <a:srgbClr val="0C3E6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2" name="Google Shape;4372;p126"/>
          <p:cNvSpPr txBox="1"/>
          <p:nvPr/>
        </p:nvSpPr>
        <p:spPr>
          <a:xfrm>
            <a:off x="2659300" y="2997275"/>
            <a:ext cx="1885500" cy="194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Obteve-se bons insights ao comparar os clusters obtidos, com diferentes setores de ativos 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373" name="Google Shape;4373;p126"/>
          <p:cNvSpPr txBox="1"/>
          <p:nvPr/>
        </p:nvSpPr>
        <p:spPr>
          <a:xfrm>
            <a:off x="4875450" y="2997275"/>
            <a:ext cx="1885500" cy="18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 escolha adequada dos indicadores, permitiu a otimização do modelo de 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predição 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374" name="Google Shape;4374;p126"/>
          <p:cNvSpPr txBox="1"/>
          <p:nvPr/>
        </p:nvSpPr>
        <p:spPr>
          <a:xfrm>
            <a:off x="7086700" y="2997275"/>
            <a:ext cx="1881300" cy="18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Sugere-se a busca por clusters observando a relação entre as séries temporais   de preços.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375" name="Google Shape;4375;p126"/>
          <p:cNvSpPr txBox="1"/>
          <p:nvPr/>
        </p:nvSpPr>
        <p:spPr>
          <a:xfrm>
            <a:off x="464350" y="2997275"/>
            <a:ext cx="1848000" cy="18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Identificou-se indicadores técnicos mais adequados para análise por grupo de empresas</a:t>
            </a:r>
            <a:endParaRPr sz="17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4379" name="Shape 4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0" name="Google Shape;4380;p127"/>
          <p:cNvSpPr txBox="1"/>
          <p:nvPr>
            <p:ph type="ctrTitle"/>
          </p:nvPr>
        </p:nvSpPr>
        <p:spPr>
          <a:xfrm>
            <a:off x="5374050" y="2186325"/>
            <a:ext cx="3503400" cy="10092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</a:t>
            </a:r>
            <a:r>
              <a:rPr lang="en"/>
              <a:t>!</a:t>
            </a:r>
            <a:endParaRPr/>
          </a:p>
        </p:txBody>
      </p:sp>
      <p:grpSp>
        <p:nvGrpSpPr>
          <p:cNvPr id="4381" name="Google Shape;4381;p127"/>
          <p:cNvGrpSpPr/>
          <p:nvPr/>
        </p:nvGrpSpPr>
        <p:grpSpPr>
          <a:xfrm>
            <a:off x="1092472" y="418581"/>
            <a:ext cx="4174918" cy="4306334"/>
            <a:chOff x="1758586" y="642937"/>
            <a:chExt cx="3548290" cy="3732306"/>
          </a:xfrm>
        </p:grpSpPr>
        <p:sp>
          <p:nvSpPr>
            <p:cNvPr id="4382" name="Google Shape;4382;p127"/>
            <p:cNvSpPr/>
            <p:nvPr/>
          </p:nvSpPr>
          <p:spPr>
            <a:xfrm flipH="1">
              <a:off x="4040164" y="784559"/>
              <a:ext cx="133869" cy="548950"/>
            </a:xfrm>
            <a:custGeom>
              <a:rect b="b" l="l" r="r" t="t"/>
              <a:pathLst>
                <a:path extrusionOk="0" h="20249" w="4938">
                  <a:moveTo>
                    <a:pt x="1401" y="0"/>
                  </a:moveTo>
                  <a:cubicBezTo>
                    <a:pt x="601" y="0"/>
                    <a:pt x="0" y="701"/>
                    <a:pt x="100" y="1468"/>
                  </a:cubicBezTo>
                  <a:lnTo>
                    <a:pt x="2235" y="19081"/>
                  </a:lnTo>
                  <a:cubicBezTo>
                    <a:pt x="2302" y="19748"/>
                    <a:pt x="2869" y="20248"/>
                    <a:pt x="3536" y="20248"/>
                  </a:cubicBezTo>
                  <a:cubicBezTo>
                    <a:pt x="4303" y="20248"/>
                    <a:pt x="4937" y="19548"/>
                    <a:pt x="4837" y="18780"/>
                  </a:cubicBezTo>
                  <a:lnTo>
                    <a:pt x="2702" y="1168"/>
                  </a:lnTo>
                  <a:cubicBezTo>
                    <a:pt x="2635" y="501"/>
                    <a:pt x="2068" y="0"/>
                    <a:pt x="14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27"/>
            <p:cNvSpPr/>
            <p:nvPr/>
          </p:nvSpPr>
          <p:spPr>
            <a:xfrm flipH="1">
              <a:off x="2189396" y="4135016"/>
              <a:ext cx="3117480" cy="240226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27"/>
            <p:cNvSpPr/>
            <p:nvPr/>
          </p:nvSpPr>
          <p:spPr>
            <a:xfrm flipH="1">
              <a:off x="3939802" y="842439"/>
              <a:ext cx="19004" cy="25348"/>
            </a:xfrm>
            <a:custGeom>
              <a:rect b="b" l="l" r="r" t="t"/>
              <a:pathLst>
                <a:path extrusionOk="0" h="935" w="701">
                  <a:moveTo>
                    <a:pt x="267" y="0"/>
                  </a:moveTo>
                  <a:cubicBezTo>
                    <a:pt x="100" y="0"/>
                    <a:pt x="0" y="267"/>
                    <a:pt x="34" y="501"/>
                  </a:cubicBezTo>
                  <a:cubicBezTo>
                    <a:pt x="100" y="767"/>
                    <a:pt x="267" y="934"/>
                    <a:pt x="434" y="934"/>
                  </a:cubicBezTo>
                  <a:cubicBezTo>
                    <a:pt x="601" y="934"/>
                    <a:pt x="701" y="667"/>
                    <a:pt x="634" y="401"/>
                  </a:cubicBezTo>
                  <a:cubicBezTo>
                    <a:pt x="601" y="134"/>
                    <a:pt x="434" y="0"/>
                    <a:pt x="2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27"/>
            <p:cNvSpPr/>
            <p:nvPr/>
          </p:nvSpPr>
          <p:spPr>
            <a:xfrm flipH="1">
              <a:off x="3909060" y="867760"/>
              <a:ext cx="43430" cy="65227"/>
            </a:xfrm>
            <a:custGeom>
              <a:rect b="b" l="l" r="r" t="t"/>
              <a:pathLst>
                <a:path extrusionOk="0" h="2406" w="1602">
                  <a:moveTo>
                    <a:pt x="1" y="0"/>
                  </a:moveTo>
                  <a:lnTo>
                    <a:pt x="401" y="2402"/>
                  </a:lnTo>
                  <a:cubicBezTo>
                    <a:pt x="435" y="2404"/>
                    <a:pt x="469" y="2406"/>
                    <a:pt x="503" y="2406"/>
                  </a:cubicBezTo>
                  <a:cubicBezTo>
                    <a:pt x="931" y="2406"/>
                    <a:pt x="1324" y="2213"/>
                    <a:pt x="1602" y="1935"/>
                  </a:cubicBezTo>
                  <a:cubicBezTo>
                    <a:pt x="968" y="1368"/>
                    <a:pt x="434" y="734"/>
                    <a:pt x="1" y="0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27"/>
            <p:cNvSpPr/>
            <p:nvPr/>
          </p:nvSpPr>
          <p:spPr>
            <a:xfrm flipH="1">
              <a:off x="3953357" y="802289"/>
              <a:ext cx="40719" cy="21173"/>
            </a:xfrm>
            <a:custGeom>
              <a:rect b="b" l="l" r="r" t="t"/>
              <a:pathLst>
                <a:path extrusionOk="0" h="781" w="1502">
                  <a:moveTo>
                    <a:pt x="1177" y="1"/>
                  </a:moveTo>
                  <a:cubicBezTo>
                    <a:pt x="750" y="1"/>
                    <a:pt x="358" y="194"/>
                    <a:pt x="67" y="514"/>
                  </a:cubicBezTo>
                  <a:cubicBezTo>
                    <a:pt x="0" y="547"/>
                    <a:pt x="0" y="647"/>
                    <a:pt x="67" y="714"/>
                  </a:cubicBezTo>
                  <a:cubicBezTo>
                    <a:pt x="100" y="747"/>
                    <a:pt x="134" y="747"/>
                    <a:pt x="167" y="781"/>
                  </a:cubicBezTo>
                  <a:cubicBezTo>
                    <a:pt x="200" y="781"/>
                    <a:pt x="267" y="747"/>
                    <a:pt x="267" y="714"/>
                  </a:cubicBezTo>
                  <a:cubicBezTo>
                    <a:pt x="507" y="444"/>
                    <a:pt x="856" y="309"/>
                    <a:pt x="1190" y="309"/>
                  </a:cubicBezTo>
                  <a:cubicBezTo>
                    <a:pt x="1227" y="309"/>
                    <a:pt x="1264" y="310"/>
                    <a:pt x="1301" y="314"/>
                  </a:cubicBezTo>
                  <a:cubicBezTo>
                    <a:pt x="1401" y="314"/>
                    <a:pt x="1468" y="247"/>
                    <a:pt x="1501" y="180"/>
                  </a:cubicBezTo>
                  <a:cubicBezTo>
                    <a:pt x="1501" y="80"/>
                    <a:pt x="1468" y="14"/>
                    <a:pt x="1368" y="14"/>
                  </a:cubicBezTo>
                  <a:cubicBezTo>
                    <a:pt x="1304" y="5"/>
                    <a:pt x="1240" y="1"/>
                    <a:pt x="11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27"/>
            <p:cNvSpPr/>
            <p:nvPr/>
          </p:nvSpPr>
          <p:spPr>
            <a:xfrm flipH="1">
              <a:off x="3919009" y="952750"/>
              <a:ext cx="264079" cy="287610"/>
            </a:xfrm>
            <a:custGeom>
              <a:rect b="b" l="l" r="r" t="t"/>
              <a:pathLst>
                <a:path extrusionOk="0" h="10609" w="9741">
                  <a:moveTo>
                    <a:pt x="968" y="1"/>
                  </a:moveTo>
                  <a:lnTo>
                    <a:pt x="968" y="1"/>
                  </a:lnTo>
                  <a:cubicBezTo>
                    <a:pt x="1368" y="2369"/>
                    <a:pt x="1702" y="6672"/>
                    <a:pt x="1" y="8240"/>
                  </a:cubicBezTo>
                  <a:cubicBezTo>
                    <a:pt x="1" y="8240"/>
                    <a:pt x="568" y="10608"/>
                    <a:pt x="4937" y="10608"/>
                  </a:cubicBezTo>
                  <a:cubicBezTo>
                    <a:pt x="9741" y="10608"/>
                    <a:pt x="7306" y="8240"/>
                    <a:pt x="7306" y="8240"/>
                  </a:cubicBezTo>
                  <a:cubicBezTo>
                    <a:pt x="4704" y="7606"/>
                    <a:pt x="4837" y="5672"/>
                    <a:pt x="5338" y="3837"/>
                  </a:cubicBezTo>
                  <a:lnTo>
                    <a:pt x="968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27"/>
            <p:cNvSpPr/>
            <p:nvPr/>
          </p:nvSpPr>
          <p:spPr>
            <a:xfrm flipH="1">
              <a:off x="3975073" y="1134197"/>
              <a:ext cx="226097" cy="74498"/>
            </a:xfrm>
            <a:custGeom>
              <a:rect b="b" l="l" r="r" t="t"/>
              <a:pathLst>
                <a:path extrusionOk="0" h="2748" w="8340">
                  <a:moveTo>
                    <a:pt x="3661" y="0"/>
                  </a:moveTo>
                  <a:cubicBezTo>
                    <a:pt x="2344" y="0"/>
                    <a:pt x="1091" y="127"/>
                    <a:pt x="701" y="279"/>
                  </a:cubicBezTo>
                  <a:cubicBezTo>
                    <a:pt x="0" y="546"/>
                    <a:pt x="267" y="1480"/>
                    <a:pt x="534" y="2314"/>
                  </a:cubicBezTo>
                  <a:lnTo>
                    <a:pt x="7806" y="2748"/>
                  </a:lnTo>
                  <a:cubicBezTo>
                    <a:pt x="7806" y="2748"/>
                    <a:pt x="8340" y="1113"/>
                    <a:pt x="6939" y="446"/>
                  </a:cubicBezTo>
                  <a:cubicBezTo>
                    <a:pt x="6267" y="118"/>
                    <a:pt x="4934" y="0"/>
                    <a:pt x="3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27"/>
            <p:cNvSpPr/>
            <p:nvPr/>
          </p:nvSpPr>
          <p:spPr>
            <a:xfrm flipH="1">
              <a:off x="3975073" y="1134197"/>
              <a:ext cx="226097" cy="74498"/>
            </a:xfrm>
            <a:custGeom>
              <a:rect b="b" l="l" r="r" t="t"/>
              <a:pathLst>
                <a:path extrusionOk="0" h="2748" w="8340">
                  <a:moveTo>
                    <a:pt x="3661" y="0"/>
                  </a:moveTo>
                  <a:cubicBezTo>
                    <a:pt x="2344" y="0"/>
                    <a:pt x="1091" y="127"/>
                    <a:pt x="701" y="279"/>
                  </a:cubicBezTo>
                  <a:cubicBezTo>
                    <a:pt x="0" y="546"/>
                    <a:pt x="267" y="1480"/>
                    <a:pt x="534" y="2314"/>
                  </a:cubicBezTo>
                  <a:lnTo>
                    <a:pt x="7806" y="2748"/>
                  </a:lnTo>
                  <a:cubicBezTo>
                    <a:pt x="7806" y="2748"/>
                    <a:pt x="8340" y="1113"/>
                    <a:pt x="6939" y="446"/>
                  </a:cubicBezTo>
                  <a:cubicBezTo>
                    <a:pt x="6267" y="118"/>
                    <a:pt x="4934" y="0"/>
                    <a:pt x="3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27"/>
            <p:cNvSpPr/>
            <p:nvPr/>
          </p:nvSpPr>
          <p:spPr>
            <a:xfrm flipH="1">
              <a:off x="4014843" y="4149669"/>
              <a:ext cx="56118" cy="20658"/>
            </a:xfrm>
            <a:custGeom>
              <a:rect b="b" l="l" r="r" t="t"/>
              <a:pathLst>
                <a:path extrusionOk="0" h="762" w="2070">
                  <a:moveTo>
                    <a:pt x="1735" y="128"/>
                  </a:moveTo>
                  <a:cubicBezTo>
                    <a:pt x="1802" y="161"/>
                    <a:pt x="1869" y="195"/>
                    <a:pt x="1869" y="261"/>
                  </a:cubicBezTo>
                  <a:cubicBezTo>
                    <a:pt x="1936" y="328"/>
                    <a:pt x="1902" y="395"/>
                    <a:pt x="1869" y="428"/>
                  </a:cubicBezTo>
                  <a:cubicBezTo>
                    <a:pt x="1791" y="545"/>
                    <a:pt x="1472" y="594"/>
                    <a:pt x="1108" y="594"/>
                  </a:cubicBezTo>
                  <a:cubicBezTo>
                    <a:pt x="850" y="594"/>
                    <a:pt x="569" y="570"/>
                    <a:pt x="334" y="528"/>
                  </a:cubicBezTo>
                  <a:cubicBezTo>
                    <a:pt x="701" y="328"/>
                    <a:pt x="1135" y="195"/>
                    <a:pt x="1602" y="161"/>
                  </a:cubicBezTo>
                  <a:lnTo>
                    <a:pt x="1602" y="128"/>
                  </a:lnTo>
                  <a:close/>
                  <a:moveTo>
                    <a:pt x="1562" y="0"/>
                  </a:moveTo>
                  <a:cubicBezTo>
                    <a:pt x="987" y="0"/>
                    <a:pt x="97" y="499"/>
                    <a:pt x="68" y="528"/>
                  </a:cubicBezTo>
                  <a:cubicBezTo>
                    <a:pt x="34" y="562"/>
                    <a:pt x="1" y="595"/>
                    <a:pt x="34" y="628"/>
                  </a:cubicBezTo>
                  <a:cubicBezTo>
                    <a:pt x="34" y="628"/>
                    <a:pt x="34" y="662"/>
                    <a:pt x="68" y="662"/>
                  </a:cubicBezTo>
                  <a:cubicBezTo>
                    <a:pt x="401" y="728"/>
                    <a:pt x="735" y="762"/>
                    <a:pt x="1068" y="762"/>
                  </a:cubicBezTo>
                  <a:cubicBezTo>
                    <a:pt x="1469" y="762"/>
                    <a:pt x="1869" y="695"/>
                    <a:pt x="2002" y="528"/>
                  </a:cubicBezTo>
                  <a:cubicBezTo>
                    <a:pt x="2069" y="428"/>
                    <a:pt x="2069" y="295"/>
                    <a:pt x="2002" y="195"/>
                  </a:cubicBezTo>
                  <a:cubicBezTo>
                    <a:pt x="1969" y="95"/>
                    <a:pt x="1869" y="28"/>
                    <a:pt x="1769" y="28"/>
                  </a:cubicBezTo>
                  <a:cubicBezTo>
                    <a:pt x="1707" y="9"/>
                    <a:pt x="1637" y="0"/>
                    <a:pt x="1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27"/>
            <p:cNvSpPr/>
            <p:nvPr/>
          </p:nvSpPr>
          <p:spPr>
            <a:xfrm flipH="1">
              <a:off x="4035663" y="4129283"/>
              <a:ext cx="35297" cy="39255"/>
            </a:xfrm>
            <a:custGeom>
              <a:rect b="b" l="l" r="r" t="t"/>
              <a:pathLst>
                <a:path extrusionOk="0" h="1448" w="1302">
                  <a:moveTo>
                    <a:pt x="968" y="146"/>
                  </a:moveTo>
                  <a:cubicBezTo>
                    <a:pt x="1102" y="146"/>
                    <a:pt x="1102" y="213"/>
                    <a:pt x="1102" y="213"/>
                  </a:cubicBezTo>
                  <a:cubicBezTo>
                    <a:pt x="1135" y="446"/>
                    <a:pt x="601" y="980"/>
                    <a:pt x="201" y="1214"/>
                  </a:cubicBezTo>
                  <a:cubicBezTo>
                    <a:pt x="234" y="847"/>
                    <a:pt x="401" y="513"/>
                    <a:pt x="668" y="246"/>
                  </a:cubicBezTo>
                  <a:cubicBezTo>
                    <a:pt x="735" y="179"/>
                    <a:pt x="835" y="146"/>
                    <a:pt x="935" y="146"/>
                  </a:cubicBezTo>
                  <a:close/>
                  <a:moveTo>
                    <a:pt x="863" y="0"/>
                  </a:moveTo>
                  <a:cubicBezTo>
                    <a:pt x="756" y="0"/>
                    <a:pt x="643" y="38"/>
                    <a:pt x="568" y="113"/>
                  </a:cubicBezTo>
                  <a:cubicBezTo>
                    <a:pt x="134" y="480"/>
                    <a:pt x="34" y="1314"/>
                    <a:pt x="34" y="1380"/>
                  </a:cubicBezTo>
                  <a:cubicBezTo>
                    <a:pt x="1" y="1414"/>
                    <a:pt x="34" y="1447"/>
                    <a:pt x="34" y="1447"/>
                  </a:cubicBezTo>
                  <a:lnTo>
                    <a:pt x="101" y="1447"/>
                  </a:lnTo>
                  <a:cubicBezTo>
                    <a:pt x="501" y="1280"/>
                    <a:pt x="1302" y="580"/>
                    <a:pt x="1235" y="213"/>
                  </a:cubicBezTo>
                  <a:cubicBezTo>
                    <a:pt x="1235" y="113"/>
                    <a:pt x="1168" y="13"/>
                    <a:pt x="968" y="13"/>
                  </a:cubicBezTo>
                  <a:cubicBezTo>
                    <a:pt x="935" y="4"/>
                    <a:pt x="899" y="0"/>
                    <a:pt x="8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27"/>
            <p:cNvSpPr/>
            <p:nvPr/>
          </p:nvSpPr>
          <p:spPr>
            <a:xfrm flipH="1">
              <a:off x="4061879" y="3965023"/>
              <a:ext cx="102205" cy="201698"/>
            </a:xfrm>
            <a:custGeom>
              <a:rect b="b" l="l" r="r" t="t"/>
              <a:pathLst>
                <a:path extrusionOk="0" h="7440" w="3770">
                  <a:moveTo>
                    <a:pt x="534" y="1"/>
                  </a:moveTo>
                  <a:lnTo>
                    <a:pt x="0" y="7439"/>
                  </a:lnTo>
                  <a:lnTo>
                    <a:pt x="3202" y="7439"/>
                  </a:lnTo>
                  <a:lnTo>
                    <a:pt x="3769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27"/>
            <p:cNvSpPr/>
            <p:nvPr/>
          </p:nvSpPr>
          <p:spPr>
            <a:xfrm flipH="1">
              <a:off x="4681342" y="3766985"/>
              <a:ext cx="198960" cy="203488"/>
            </a:xfrm>
            <a:custGeom>
              <a:rect b="b" l="l" r="r" t="t"/>
              <a:pathLst>
                <a:path extrusionOk="0" h="7506" w="7339">
                  <a:moveTo>
                    <a:pt x="4370" y="0"/>
                  </a:moveTo>
                  <a:lnTo>
                    <a:pt x="0" y="6338"/>
                  </a:lnTo>
                  <a:lnTo>
                    <a:pt x="2936" y="7506"/>
                  </a:lnTo>
                  <a:lnTo>
                    <a:pt x="7339" y="1168"/>
                  </a:lnTo>
                  <a:lnTo>
                    <a:pt x="4370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27"/>
            <p:cNvSpPr/>
            <p:nvPr/>
          </p:nvSpPr>
          <p:spPr>
            <a:xfrm flipH="1">
              <a:off x="4742828" y="3984922"/>
              <a:ext cx="49774" cy="32939"/>
            </a:xfrm>
            <a:custGeom>
              <a:rect b="b" l="l" r="r" t="t"/>
              <a:pathLst>
                <a:path extrusionOk="0" h="1215" w="1836">
                  <a:moveTo>
                    <a:pt x="301" y="201"/>
                  </a:moveTo>
                  <a:cubicBezTo>
                    <a:pt x="735" y="267"/>
                    <a:pt x="1135" y="401"/>
                    <a:pt x="1535" y="634"/>
                  </a:cubicBezTo>
                  <a:cubicBezTo>
                    <a:pt x="1569" y="668"/>
                    <a:pt x="1602" y="701"/>
                    <a:pt x="1635" y="734"/>
                  </a:cubicBezTo>
                  <a:cubicBezTo>
                    <a:pt x="1669" y="801"/>
                    <a:pt x="1702" y="868"/>
                    <a:pt x="1669" y="935"/>
                  </a:cubicBezTo>
                  <a:cubicBezTo>
                    <a:pt x="1669" y="1035"/>
                    <a:pt x="1602" y="1068"/>
                    <a:pt x="1569" y="1068"/>
                  </a:cubicBezTo>
                  <a:cubicBezTo>
                    <a:pt x="1554" y="1072"/>
                    <a:pt x="1539" y="1074"/>
                    <a:pt x="1522" y="1074"/>
                  </a:cubicBezTo>
                  <a:cubicBezTo>
                    <a:pt x="1259" y="1074"/>
                    <a:pt x="677" y="608"/>
                    <a:pt x="301" y="201"/>
                  </a:cubicBezTo>
                  <a:close/>
                  <a:moveTo>
                    <a:pt x="101" y="1"/>
                  </a:moveTo>
                  <a:cubicBezTo>
                    <a:pt x="68" y="1"/>
                    <a:pt x="34" y="1"/>
                    <a:pt x="34" y="34"/>
                  </a:cubicBezTo>
                  <a:cubicBezTo>
                    <a:pt x="1" y="67"/>
                    <a:pt x="1" y="101"/>
                    <a:pt x="34" y="134"/>
                  </a:cubicBezTo>
                  <a:cubicBezTo>
                    <a:pt x="234" y="367"/>
                    <a:pt x="468" y="601"/>
                    <a:pt x="735" y="801"/>
                  </a:cubicBezTo>
                  <a:cubicBezTo>
                    <a:pt x="995" y="1033"/>
                    <a:pt x="1307" y="1214"/>
                    <a:pt x="1515" y="1214"/>
                  </a:cubicBezTo>
                  <a:cubicBezTo>
                    <a:pt x="1547" y="1214"/>
                    <a:pt x="1576" y="1210"/>
                    <a:pt x="1602" y="1201"/>
                  </a:cubicBezTo>
                  <a:cubicBezTo>
                    <a:pt x="1735" y="1168"/>
                    <a:pt x="1802" y="1068"/>
                    <a:pt x="1836" y="935"/>
                  </a:cubicBezTo>
                  <a:cubicBezTo>
                    <a:pt x="1836" y="834"/>
                    <a:pt x="1802" y="734"/>
                    <a:pt x="1769" y="668"/>
                  </a:cubicBezTo>
                  <a:cubicBezTo>
                    <a:pt x="1435" y="201"/>
                    <a:pt x="168" y="34"/>
                    <a:pt x="1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27"/>
            <p:cNvSpPr/>
            <p:nvPr/>
          </p:nvSpPr>
          <p:spPr>
            <a:xfrm flipH="1">
              <a:off x="4744644" y="3967734"/>
              <a:ext cx="47036" cy="22176"/>
            </a:xfrm>
            <a:custGeom>
              <a:rect b="b" l="l" r="r" t="t"/>
              <a:pathLst>
                <a:path extrusionOk="0" h="818" w="1735">
                  <a:moveTo>
                    <a:pt x="1201" y="168"/>
                  </a:moveTo>
                  <a:cubicBezTo>
                    <a:pt x="1301" y="168"/>
                    <a:pt x="1401" y="201"/>
                    <a:pt x="1468" y="268"/>
                  </a:cubicBezTo>
                  <a:lnTo>
                    <a:pt x="1501" y="268"/>
                  </a:lnTo>
                  <a:cubicBezTo>
                    <a:pt x="1601" y="368"/>
                    <a:pt x="1568" y="434"/>
                    <a:pt x="1568" y="434"/>
                  </a:cubicBezTo>
                  <a:cubicBezTo>
                    <a:pt x="1462" y="593"/>
                    <a:pt x="960" y="688"/>
                    <a:pt x="540" y="688"/>
                  </a:cubicBezTo>
                  <a:cubicBezTo>
                    <a:pt x="429" y="688"/>
                    <a:pt x="324" y="682"/>
                    <a:pt x="234" y="668"/>
                  </a:cubicBezTo>
                  <a:cubicBezTo>
                    <a:pt x="501" y="401"/>
                    <a:pt x="834" y="234"/>
                    <a:pt x="1201" y="168"/>
                  </a:cubicBezTo>
                  <a:close/>
                  <a:moveTo>
                    <a:pt x="1201" y="1"/>
                  </a:moveTo>
                  <a:cubicBezTo>
                    <a:pt x="667" y="1"/>
                    <a:pt x="34" y="635"/>
                    <a:pt x="0" y="668"/>
                  </a:cubicBezTo>
                  <a:cubicBezTo>
                    <a:pt x="0" y="668"/>
                    <a:pt x="0" y="701"/>
                    <a:pt x="0" y="735"/>
                  </a:cubicBezTo>
                  <a:cubicBezTo>
                    <a:pt x="0" y="735"/>
                    <a:pt x="0" y="768"/>
                    <a:pt x="0" y="768"/>
                  </a:cubicBezTo>
                  <a:lnTo>
                    <a:pt x="34" y="768"/>
                  </a:lnTo>
                  <a:cubicBezTo>
                    <a:pt x="170" y="799"/>
                    <a:pt x="365" y="818"/>
                    <a:pt x="573" y="818"/>
                  </a:cubicBezTo>
                  <a:cubicBezTo>
                    <a:pt x="1030" y="818"/>
                    <a:pt x="1554" y="730"/>
                    <a:pt x="1668" y="501"/>
                  </a:cubicBezTo>
                  <a:cubicBezTo>
                    <a:pt x="1735" y="434"/>
                    <a:pt x="1735" y="301"/>
                    <a:pt x="1601" y="168"/>
                  </a:cubicBezTo>
                  <a:cubicBezTo>
                    <a:pt x="1501" y="34"/>
                    <a:pt x="1335" y="1"/>
                    <a:pt x="12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27"/>
            <p:cNvSpPr/>
            <p:nvPr/>
          </p:nvSpPr>
          <p:spPr>
            <a:xfrm flipH="1">
              <a:off x="4730194" y="3902399"/>
              <a:ext cx="216121" cy="215389"/>
            </a:xfrm>
            <a:custGeom>
              <a:rect b="b" l="l" r="r" t="t"/>
              <a:pathLst>
                <a:path extrusionOk="0" h="7945" w="7972">
                  <a:moveTo>
                    <a:pt x="2819" y="1"/>
                  </a:moveTo>
                  <a:cubicBezTo>
                    <a:pt x="2752" y="1"/>
                    <a:pt x="2685" y="26"/>
                    <a:pt x="2635" y="76"/>
                  </a:cubicBezTo>
                  <a:lnTo>
                    <a:pt x="267" y="1810"/>
                  </a:lnTo>
                  <a:cubicBezTo>
                    <a:pt x="34" y="1977"/>
                    <a:pt x="0" y="2344"/>
                    <a:pt x="234" y="2544"/>
                  </a:cubicBezTo>
                  <a:cubicBezTo>
                    <a:pt x="1201" y="3345"/>
                    <a:pt x="1701" y="3678"/>
                    <a:pt x="2869" y="4712"/>
                  </a:cubicBezTo>
                  <a:cubicBezTo>
                    <a:pt x="3603" y="5346"/>
                    <a:pt x="5037" y="6714"/>
                    <a:pt x="6038" y="7581"/>
                  </a:cubicBezTo>
                  <a:cubicBezTo>
                    <a:pt x="6342" y="7844"/>
                    <a:pt x="6648" y="7945"/>
                    <a:pt x="6919" y="7945"/>
                  </a:cubicBezTo>
                  <a:cubicBezTo>
                    <a:pt x="7540" y="7945"/>
                    <a:pt x="7971" y="7416"/>
                    <a:pt x="7739" y="7114"/>
                  </a:cubicBezTo>
                  <a:cubicBezTo>
                    <a:pt x="6271" y="5113"/>
                    <a:pt x="6071" y="3945"/>
                    <a:pt x="5971" y="2878"/>
                  </a:cubicBezTo>
                  <a:cubicBezTo>
                    <a:pt x="5938" y="2711"/>
                    <a:pt x="5838" y="2511"/>
                    <a:pt x="5704" y="2411"/>
                  </a:cubicBezTo>
                  <a:lnTo>
                    <a:pt x="3002" y="76"/>
                  </a:lnTo>
                  <a:cubicBezTo>
                    <a:pt x="2952" y="26"/>
                    <a:pt x="2886" y="1"/>
                    <a:pt x="28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27"/>
            <p:cNvSpPr/>
            <p:nvPr/>
          </p:nvSpPr>
          <p:spPr>
            <a:xfrm flipH="1">
              <a:off x="3898189" y="4155850"/>
              <a:ext cx="302981" cy="99494"/>
            </a:xfrm>
            <a:custGeom>
              <a:rect b="b" l="l" r="r" t="t"/>
              <a:pathLst>
                <a:path extrusionOk="0" h="3670" w="11176">
                  <a:moveTo>
                    <a:pt x="1068" y="0"/>
                  </a:moveTo>
                  <a:cubicBezTo>
                    <a:pt x="934" y="0"/>
                    <a:pt x="801" y="100"/>
                    <a:pt x="801" y="234"/>
                  </a:cubicBezTo>
                  <a:lnTo>
                    <a:pt x="67" y="3102"/>
                  </a:lnTo>
                  <a:cubicBezTo>
                    <a:pt x="0" y="3369"/>
                    <a:pt x="201" y="3669"/>
                    <a:pt x="501" y="3669"/>
                  </a:cubicBezTo>
                  <a:cubicBezTo>
                    <a:pt x="1768" y="3636"/>
                    <a:pt x="3603" y="3569"/>
                    <a:pt x="5204" y="3569"/>
                  </a:cubicBezTo>
                  <a:cubicBezTo>
                    <a:pt x="7039" y="3569"/>
                    <a:pt x="7272" y="3669"/>
                    <a:pt x="9441" y="3669"/>
                  </a:cubicBezTo>
                  <a:cubicBezTo>
                    <a:pt x="10741" y="3669"/>
                    <a:pt x="11175" y="2335"/>
                    <a:pt x="10608" y="2202"/>
                  </a:cubicBezTo>
                  <a:cubicBezTo>
                    <a:pt x="8106" y="1668"/>
                    <a:pt x="7472" y="1601"/>
                    <a:pt x="5338" y="267"/>
                  </a:cubicBezTo>
                  <a:cubicBezTo>
                    <a:pt x="5104" y="100"/>
                    <a:pt x="4837" y="33"/>
                    <a:pt x="45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27"/>
            <p:cNvSpPr/>
            <p:nvPr/>
          </p:nvSpPr>
          <p:spPr>
            <a:xfrm flipH="1">
              <a:off x="3440626" y="1286447"/>
              <a:ext cx="488360" cy="424732"/>
            </a:xfrm>
            <a:custGeom>
              <a:rect b="b" l="l" r="r" t="t"/>
              <a:pathLst>
                <a:path extrusionOk="0" h="15667" w="18014">
                  <a:moveTo>
                    <a:pt x="9608" y="11396"/>
                  </a:moveTo>
                  <a:lnTo>
                    <a:pt x="9608" y="11396"/>
                  </a:lnTo>
                  <a:cubicBezTo>
                    <a:pt x="9585" y="11413"/>
                    <a:pt x="9562" y="11428"/>
                    <a:pt x="9541" y="11442"/>
                  </a:cubicBezTo>
                  <a:cubicBezTo>
                    <a:pt x="9531" y="11452"/>
                    <a:pt x="9524" y="11456"/>
                    <a:pt x="9521" y="11456"/>
                  </a:cubicBezTo>
                  <a:cubicBezTo>
                    <a:pt x="9513" y="11456"/>
                    <a:pt x="9527" y="11432"/>
                    <a:pt x="9574" y="11409"/>
                  </a:cubicBezTo>
                  <a:cubicBezTo>
                    <a:pt x="9585" y="11404"/>
                    <a:pt x="9597" y="11400"/>
                    <a:pt x="9608" y="11396"/>
                  </a:cubicBezTo>
                  <a:close/>
                  <a:moveTo>
                    <a:pt x="10953" y="11631"/>
                  </a:moveTo>
                  <a:lnTo>
                    <a:pt x="10975" y="11642"/>
                  </a:lnTo>
                  <a:cubicBezTo>
                    <a:pt x="10975" y="11655"/>
                    <a:pt x="10975" y="11667"/>
                    <a:pt x="10975" y="11676"/>
                  </a:cubicBezTo>
                  <a:lnTo>
                    <a:pt x="10953" y="11631"/>
                  </a:lnTo>
                  <a:close/>
                  <a:moveTo>
                    <a:pt x="4571" y="1"/>
                  </a:moveTo>
                  <a:lnTo>
                    <a:pt x="1" y="1702"/>
                  </a:lnTo>
                  <a:cubicBezTo>
                    <a:pt x="234" y="2336"/>
                    <a:pt x="435" y="2903"/>
                    <a:pt x="668" y="3436"/>
                  </a:cubicBezTo>
                  <a:cubicBezTo>
                    <a:pt x="902" y="4003"/>
                    <a:pt x="1168" y="4571"/>
                    <a:pt x="1402" y="5104"/>
                  </a:cubicBezTo>
                  <a:cubicBezTo>
                    <a:pt x="1902" y="6238"/>
                    <a:pt x="2469" y="7339"/>
                    <a:pt x="3070" y="8407"/>
                  </a:cubicBezTo>
                  <a:cubicBezTo>
                    <a:pt x="3670" y="9507"/>
                    <a:pt x="4337" y="10575"/>
                    <a:pt x="5071" y="11576"/>
                  </a:cubicBezTo>
                  <a:cubicBezTo>
                    <a:pt x="5838" y="12643"/>
                    <a:pt x="6672" y="13644"/>
                    <a:pt x="7640" y="14578"/>
                  </a:cubicBezTo>
                  <a:lnTo>
                    <a:pt x="7807" y="14745"/>
                  </a:lnTo>
                  <a:lnTo>
                    <a:pt x="7907" y="14811"/>
                  </a:lnTo>
                  <a:lnTo>
                    <a:pt x="8007" y="14911"/>
                  </a:lnTo>
                  <a:lnTo>
                    <a:pt x="8140" y="15045"/>
                  </a:lnTo>
                  <a:cubicBezTo>
                    <a:pt x="8607" y="15412"/>
                    <a:pt x="9141" y="15612"/>
                    <a:pt x="9708" y="15645"/>
                  </a:cubicBezTo>
                  <a:cubicBezTo>
                    <a:pt x="9815" y="15659"/>
                    <a:pt x="9920" y="15666"/>
                    <a:pt x="10024" y="15666"/>
                  </a:cubicBezTo>
                  <a:cubicBezTo>
                    <a:pt x="10408" y="15666"/>
                    <a:pt x="10775" y="15576"/>
                    <a:pt x="11142" y="15445"/>
                  </a:cubicBezTo>
                  <a:cubicBezTo>
                    <a:pt x="11442" y="15312"/>
                    <a:pt x="11709" y="15145"/>
                    <a:pt x="11976" y="14978"/>
                  </a:cubicBezTo>
                  <a:cubicBezTo>
                    <a:pt x="12310" y="14711"/>
                    <a:pt x="12643" y="14411"/>
                    <a:pt x="12944" y="14044"/>
                  </a:cubicBezTo>
                  <a:cubicBezTo>
                    <a:pt x="13177" y="13777"/>
                    <a:pt x="13411" y="13477"/>
                    <a:pt x="13611" y="13210"/>
                  </a:cubicBezTo>
                  <a:cubicBezTo>
                    <a:pt x="14311" y="12143"/>
                    <a:pt x="14945" y="11042"/>
                    <a:pt x="15479" y="9874"/>
                  </a:cubicBezTo>
                  <a:cubicBezTo>
                    <a:pt x="16479" y="7673"/>
                    <a:pt x="17347" y="5405"/>
                    <a:pt x="18014" y="3103"/>
                  </a:cubicBezTo>
                  <a:lnTo>
                    <a:pt x="15812" y="2169"/>
                  </a:lnTo>
                  <a:cubicBezTo>
                    <a:pt x="14645" y="4170"/>
                    <a:pt x="13477" y="6172"/>
                    <a:pt x="12243" y="8073"/>
                  </a:cubicBezTo>
                  <a:cubicBezTo>
                    <a:pt x="11676" y="9007"/>
                    <a:pt x="11042" y="9874"/>
                    <a:pt x="10342" y="10708"/>
                  </a:cubicBezTo>
                  <a:cubicBezTo>
                    <a:pt x="10315" y="10735"/>
                    <a:pt x="10289" y="10761"/>
                    <a:pt x="10262" y="10788"/>
                  </a:cubicBezTo>
                  <a:lnTo>
                    <a:pt x="10262" y="10788"/>
                  </a:lnTo>
                  <a:cubicBezTo>
                    <a:pt x="9128" y="9316"/>
                    <a:pt x="8147" y="7748"/>
                    <a:pt x="7340" y="6105"/>
                  </a:cubicBezTo>
                  <a:cubicBezTo>
                    <a:pt x="6806" y="5104"/>
                    <a:pt x="6339" y="4104"/>
                    <a:pt x="5872" y="3069"/>
                  </a:cubicBezTo>
                  <a:cubicBezTo>
                    <a:pt x="5638" y="2569"/>
                    <a:pt x="5405" y="2069"/>
                    <a:pt x="5205" y="1535"/>
                  </a:cubicBezTo>
                  <a:lnTo>
                    <a:pt x="4571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27"/>
            <p:cNvSpPr/>
            <p:nvPr/>
          </p:nvSpPr>
          <p:spPr>
            <a:xfrm flipH="1">
              <a:off x="3509350" y="1224039"/>
              <a:ext cx="713535" cy="250524"/>
            </a:xfrm>
            <a:custGeom>
              <a:rect b="b" l="l" r="r" t="t"/>
              <a:pathLst>
                <a:path extrusionOk="0" h="9241" w="26320">
                  <a:moveTo>
                    <a:pt x="1702" y="1"/>
                  </a:moveTo>
                  <a:lnTo>
                    <a:pt x="1" y="4538"/>
                  </a:lnTo>
                  <a:cubicBezTo>
                    <a:pt x="2169" y="5371"/>
                    <a:pt x="4337" y="6139"/>
                    <a:pt x="6506" y="6806"/>
                  </a:cubicBezTo>
                  <a:cubicBezTo>
                    <a:pt x="8707" y="7506"/>
                    <a:pt x="10909" y="8140"/>
                    <a:pt x="13177" y="8674"/>
                  </a:cubicBezTo>
                  <a:cubicBezTo>
                    <a:pt x="13744" y="8807"/>
                    <a:pt x="14311" y="8941"/>
                    <a:pt x="14912" y="9041"/>
                  </a:cubicBezTo>
                  <a:lnTo>
                    <a:pt x="15345" y="9141"/>
                  </a:lnTo>
                  <a:lnTo>
                    <a:pt x="15479" y="9174"/>
                  </a:lnTo>
                  <a:lnTo>
                    <a:pt x="15679" y="9208"/>
                  </a:lnTo>
                  <a:lnTo>
                    <a:pt x="16079" y="9241"/>
                  </a:lnTo>
                  <a:cubicBezTo>
                    <a:pt x="16546" y="9241"/>
                    <a:pt x="17013" y="9208"/>
                    <a:pt x="17447" y="9108"/>
                  </a:cubicBezTo>
                  <a:cubicBezTo>
                    <a:pt x="18181" y="8941"/>
                    <a:pt x="18881" y="8674"/>
                    <a:pt x="19548" y="8340"/>
                  </a:cubicBezTo>
                  <a:cubicBezTo>
                    <a:pt x="20115" y="8040"/>
                    <a:pt x="20682" y="7673"/>
                    <a:pt x="21216" y="7306"/>
                  </a:cubicBezTo>
                  <a:cubicBezTo>
                    <a:pt x="23151" y="5872"/>
                    <a:pt x="24852" y="4171"/>
                    <a:pt x="26320" y="2236"/>
                  </a:cubicBezTo>
                  <a:lnTo>
                    <a:pt x="24618" y="568"/>
                  </a:lnTo>
                  <a:cubicBezTo>
                    <a:pt x="22884" y="1836"/>
                    <a:pt x="21083" y="3003"/>
                    <a:pt x="19181" y="4037"/>
                  </a:cubicBezTo>
                  <a:cubicBezTo>
                    <a:pt x="18748" y="4271"/>
                    <a:pt x="18314" y="4471"/>
                    <a:pt x="17880" y="4638"/>
                  </a:cubicBezTo>
                  <a:cubicBezTo>
                    <a:pt x="17513" y="4771"/>
                    <a:pt x="17113" y="4871"/>
                    <a:pt x="16746" y="4904"/>
                  </a:cubicBezTo>
                  <a:cubicBezTo>
                    <a:pt x="16646" y="4904"/>
                    <a:pt x="16546" y="4904"/>
                    <a:pt x="16446" y="4871"/>
                  </a:cubicBezTo>
                  <a:lnTo>
                    <a:pt x="16313" y="4871"/>
                  </a:lnTo>
                  <a:lnTo>
                    <a:pt x="15946" y="4771"/>
                  </a:lnTo>
                  <a:cubicBezTo>
                    <a:pt x="15412" y="4604"/>
                    <a:pt x="14878" y="4471"/>
                    <a:pt x="14378" y="4304"/>
                  </a:cubicBezTo>
                  <a:cubicBezTo>
                    <a:pt x="12276" y="3670"/>
                    <a:pt x="10141" y="2936"/>
                    <a:pt x="8040" y="2203"/>
                  </a:cubicBezTo>
                  <a:lnTo>
                    <a:pt x="1702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27"/>
            <p:cNvSpPr/>
            <p:nvPr/>
          </p:nvSpPr>
          <p:spPr>
            <a:xfrm flipH="1">
              <a:off x="3463236" y="1192402"/>
              <a:ext cx="105810" cy="107627"/>
            </a:xfrm>
            <a:custGeom>
              <a:rect b="b" l="l" r="r" t="t"/>
              <a:pathLst>
                <a:path extrusionOk="0" h="3970" w="3903">
                  <a:moveTo>
                    <a:pt x="1268" y="0"/>
                  </a:moveTo>
                  <a:lnTo>
                    <a:pt x="0" y="2069"/>
                  </a:lnTo>
                  <a:lnTo>
                    <a:pt x="1234" y="3970"/>
                  </a:lnTo>
                  <a:cubicBezTo>
                    <a:pt x="2802" y="3970"/>
                    <a:pt x="3903" y="2502"/>
                    <a:pt x="3903" y="2502"/>
                  </a:cubicBezTo>
                  <a:lnTo>
                    <a:pt x="1268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27"/>
            <p:cNvSpPr/>
            <p:nvPr/>
          </p:nvSpPr>
          <p:spPr>
            <a:xfrm flipH="1">
              <a:off x="3431571" y="1118256"/>
              <a:ext cx="103126" cy="142897"/>
            </a:xfrm>
            <a:custGeom>
              <a:rect b="b" l="l" r="r" t="t"/>
              <a:pathLst>
                <a:path extrusionOk="0" h="5271" w="3804">
                  <a:moveTo>
                    <a:pt x="1935" y="0"/>
                  </a:moveTo>
                  <a:lnTo>
                    <a:pt x="1" y="2735"/>
                  </a:lnTo>
                  <a:lnTo>
                    <a:pt x="2636" y="5271"/>
                  </a:lnTo>
                  <a:lnTo>
                    <a:pt x="3803" y="2669"/>
                  </a:lnTo>
                  <a:lnTo>
                    <a:pt x="1935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27"/>
            <p:cNvSpPr/>
            <p:nvPr/>
          </p:nvSpPr>
          <p:spPr>
            <a:xfrm flipH="1">
              <a:off x="3920798" y="1194435"/>
              <a:ext cx="397595" cy="259334"/>
            </a:xfrm>
            <a:custGeom>
              <a:rect b="b" l="l" r="r" t="t"/>
              <a:pathLst>
                <a:path extrusionOk="0" h="9566" w="14666">
                  <a:moveTo>
                    <a:pt x="4686" y="0"/>
                  </a:moveTo>
                  <a:cubicBezTo>
                    <a:pt x="1871" y="0"/>
                    <a:pt x="0" y="2182"/>
                    <a:pt x="789" y="4629"/>
                  </a:cubicBezTo>
                  <a:cubicBezTo>
                    <a:pt x="1723" y="7531"/>
                    <a:pt x="10729" y="9566"/>
                    <a:pt x="10729" y="9566"/>
                  </a:cubicBezTo>
                  <a:lnTo>
                    <a:pt x="14665" y="2894"/>
                  </a:lnTo>
                  <a:cubicBezTo>
                    <a:pt x="14665" y="2894"/>
                    <a:pt x="10429" y="1660"/>
                    <a:pt x="6726" y="359"/>
                  </a:cubicBezTo>
                  <a:cubicBezTo>
                    <a:pt x="6011" y="113"/>
                    <a:pt x="5324" y="0"/>
                    <a:pt x="4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27"/>
            <p:cNvSpPr/>
            <p:nvPr/>
          </p:nvSpPr>
          <p:spPr>
            <a:xfrm flipH="1">
              <a:off x="3762557" y="1172503"/>
              <a:ext cx="573349" cy="779548"/>
            </a:xfrm>
            <a:custGeom>
              <a:rect b="b" l="l" r="r" t="t"/>
              <a:pathLst>
                <a:path extrusionOk="0" h="28755" w="21149">
                  <a:moveTo>
                    <a:pt x="9290" y="1"/>
                  </a:moveTo>
                  <a:cubicBezTo>
                    <a:pt x="8073" y="1"/>
                    <a:pt x="6855" y="34"/>
                    <a:pt x="5638" y="101"/>
                  </a:cubicBezTo>
                  <a:cubicBezTo>
                    <a:pt x="5371" y="134"/>
                    <a:pt x="5104" y="167"/>
                    <a:pt x="4870" y="167"/>
                  </a:cubicBezTo>
                  <a:cubicBezTo>
                    <a:pt x="2202" y="368"/>
                    <a:pt x="234" y="2736"/>
                    <a:pt x="501" y="5371"/>
                  </a:cubicBezTo>
                  <a:cubicBezTo>
                    <a:pt x="1568" y="16246"/>
                    <a:pt x="0" y="26453"/>
                    <a:pt x="34" y="28755"/>
                  </a:cubicBezTo>
                  <a:lnTo>
                    <a:pt x="17213" y="28755"/>
                  </a:lnTo>
                  <a:cubicBezTo>
                    <a:pt x="21149" y="4871"/>
                    <a:pt x="17846" y="1001"/>
                    <a:pt x="17846" y="1001"/>
                  </a:cubicBezTo>
                  <a:cubicBezTo>
                    <a:pt x="16245" y="568"/>
                    <a:pt x="14577" y="301"/>
                    <a:pt x="12943" y="101"/>
                  </a:cubicBezTo>
                  <a:cubicBezTo>
                    <a:pt x="11725" y="34"/>
                    <a:pt x="10508" y="1"/>
                    <a:pt x="9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27"/>
            <p:cNvSpPr/>
            <p:nvPr/>
          </p:nvSpPr>
          <p:spPr>
            <a:xfrm flipH="1">
              <a:off x="3900006" y="1173033"/>
              <a:ext cx="391604" cy="797181"/>
            </a:xfrm>
            <a:custGeom>
              <a:rect b="b" l="l" r="r" t="t"/>
              <a:pathLst>
                <a:path extrusionOk="0" h="28735" w="14445">
                  <a:moveTo>
                    <a:pt x="12790" y="1"/>
                  </a:moveTo>
                  <a:cubicBezTo>
                    <a:pt x="12743" y="1"/>
                    <a:pt x="12701" y="32"/>
                    <a:pt x="12676" y="81"/>
                  </a:cubicBezTo>
                  <a:cubicBezTo>
                    <a:pt x="12009" y="648"/>
                    <a:pt x="7139" y="4984"/>
                    <a:pt x="4604" y="9921"/>
                  </a:cubicBezTo>
                  <a:cubicBezTo>
                    <a:pt x="3537" y="7686"/>
                    <a:pt x="1769" y="3416"/>
                    <a:pt x="2436" y="448"/>
                  </a:cubicBezTo>
                  <a:cubicBezTo>
                    <a:pt x="2491" y="283"/>
                    <a:pt x="2365" y="163"/>
                    <a:pt x="2226" y="163"/>
                  </a:cubicBezTo>
                  <a:cubicBezTo>
                    <a:pt x="2196" y="163"/>
                    <a:pt x="2165" y="169"/>
                    <a:pt x="2136" y="181"/>
                  </a:cubicBezTo>
                  <a:lnTo>
                    <a:pt x="1102" y="614"/>
                  </a:lnTo>
                  <a:cubicBezTo>
                    <a:pt x="1035" y="648"/>
                    <a:pt x="1001" y="714"/>
                    <a:pt x="968" y="748"/>
                  </a:cubicBezTo>
                  <a:cubicBezTo>
                    <a:pt x="768" y="1282"/>
                    <a:pt x="1" y="4050"/>
                    <a:pt x="3336" y="10788"/>
                  </a:cubicBezTo>
                  <a:lnTo>
                    <a:pt x="3937" y="13424"/>
                  </a:lnTo>
                  <a:cubicBezTo>
                    <a:pt x="3937" y="13424"/>
                    <a:pt x="3803" y="22363"/>
                    <a:pt x="2970" y="28735"/>
                  </a:cubicBezTo>
                  <a:lnTo>
                    <a:pt x="4571" y="28735"/>
                  </a:lnTo>
                  <a:cubicBezTo>
                    <a:pt x="4571" y="28735"/>
                    <a:pt x="5638" y="18661"/>
                    <a:pt x="5405" y="13424"/>
                  </a:cubicBezTo>
                  <a:lnTo>
                    <a:pt x="5972" y="11355"/>
                  </a:lnTo>
                  <a:cubicBezTo>
                    <a:pt x="5972" y="11355"/>
                    <a:pt x="8774" y="4617"/>
                    <a:pt x="14244" y="614"/>
                  </a:cubicBezTo>
                  <a:cubicBezTo>
                    <a:pt x="14444" y="481"/>
                    <a:pt x="14378" y="214"/>
                    <a:pt x="14144" y="181"/>
                  </a:cubicBezTo>
                  <a:lnTo>
                    <a:pt x="12843" y="14"/>
                  </a:lnTo>
                  <a:cubicBezTo>
                    <a:pt x="12825" y="5"/>
                    <a:pt x="12807" y="1"/>
                    <a:pt x="127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27"/>
            <p:cNvSpPr/>
            <p:nvPr/>
          </p:nvSpPr>
          <p:spPr>
            <a:xfrm flipH="1">
              <a:off x="3671224" y="1196685"/>
              <a:ext cx="330091" cy="377371"/>
            </a:xfrm>
            <a:custGeom>
              <a:rect b="b" l="l" r="r" t="t"/>
              <a:pathLst>
                <a:path extrusionOk="0" h="13920" w="12176">
                  <a:moveTo>
                    <a:pt x="4845" y="0"/>
                  </a:moveTo>
                  <a:cubicBezTo>
                    <a:pt x="3260" y="0"/>
                    <a:pt x="1754" y="1913"/>
                    <a:pt x="1168" y="3378"/>
                  </a:cubicBezTo>
                  <a:cubicBezTo>
                    <a:pt x="0" y="6247"/>
                    <a:pt x="4704" y="13919"/>
                    <a:pt x="4704" y="13919"/>
                  </a:cubicBezTo>
                  <a:lnTo>
                    <a:pt x="12176" y="9483"/>
                  </a:lnTo>
                  <a:cubicBezTo>
                    <a:pt x="12176" y="9483"/>
                    <a:pt x="9207" y="6080"/>
                    <a:pt x="7572" y="2511"/>
                  </a:cubicBezTo>
                  <a:cubicBezTo>
                    <a:pt x="6753" y="673"/>
                    <a:pt x="5785" y="0"/>
                    <a:pt x="48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27"/>
            <p:cNvSpPr/>
            <p:nvPr/>
          </p:nvSpPr>
          <p:spPr>
            <a:xfrm flipH="1">
              <a:off x="3377324" y="1295501"/>
              <a:ext cx="130236" cy="103099"/>
            </a:xfrm>
            <a:custGeom>
              <a:rect b="b" l="l" r="r" t="t"/>
              <a:pathLst>
                <a:path extrusionOk="0" h="3803" w="4804">
                  <a:moveTo>
                    <a:pt x="3303" y="0"/>
                  </a:moveTo>
                  <a:cubicBezTo>
                    <a:pt x="3303" y="0"/>
                    <a:pt x="1101" y="234"/>
                    <a:pt x="267" y="1668"/>
                  </a:cubicBezTo>
                  <a:cubicBezTo>
                    <a:pt x="0" y="2102"/>
                    <a:pt x="134" y="2635"/>
                    <a:pt x="501" y="2936"/>
                  </a:cubicBezTo>
                  <a:lnTo>
                    <a:pt x="1702" y="3803"/>
                  </a:lnTo>
                  <a:lnTo>
                    <a:pt x="4804" y="2502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27"/>
            <p:cNvSpPr/>
            <p:nvPr/>
          </p:nvSpPr>
          <p:spPr>
            <a:xfrm flipH="1">
              <a:off x="3307679" y="1264759"/>
              <a:ext cx="110365" cy="98572"/>
            </a:xfrm>
            <a:custGeom>
              <a:rect b="b" l="l" r="r" t="t"/>
              <a:pathLst>
                <a:path extrusionOk="0" h="3636" w="4071">
                  <a:moveTo>
                    <a:pt x="1435" y="0"/>
                  </a:moveTo>
                  <a:lnTo>
                    <a:pt x="1" y="1134"/>
                  </a:lnTo>
                  <a:lnTo>
                    <a:pt x="1502" y="3636"/>
                  </a:lnTo>
                  <a:lnTo>
                    <a:pt x="4070" y="1768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27"/>
            <p:cNvSpPr/>
            <p:nvPr/>
          </p:nvSpPr>
          <p:spPr>
            <a:xfrm flipH="1">
              <a:off x="3276041" y="1215906"/>
              <a:ext cx="284872" cy="107654"/>
            </a:xfrm>
            <a:custGeom>
              <a:rect b="b" l="l" r="r" t="t"/>
              <a:pathLst>
                <a:path extrusionOk="0" h="3971" w="10508">
                  <a:moveTo>
                    <a:pt x="9907" y="1"/>
                  </a:moveTo>
                  <a:lnTo>
                    <a:pt x="0" y="1368"/>
                  </a:lnTo>
                  <a:lnTo>
                    <a:pt x="601" y="3970"/>
                  </a:lnTo>
                  <a:lnTo>
                    <a:pt x="10508" y="2603"/>
                  </a:lnTo>
                  <a:lnTo>
                    <a:pt x="99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27"/>
            <p:cNvSpPr/>
            <p:nvPr/>
          </p:nvSpPr>
          <p:spPr>
            <a:xfrm flipH="1">
              <a:off x="3295940" y="1225856"/>
              <a:ext cx="136553" cy="22637"/>
            </a:xfrm>
            <a:custGeom>
              <a:rect b="b" l="l" r="r" t="t"/>
              <a:pathLst>
                <a:path extrusionOk="0" h="835" w="5037">
                  <a:moveTo>
                    <a:pt x="4970" y="1"/>
                  </a:moveTo>
                  <a:lnTo>
                    <a:pt x="67" y="668"/>
                  </a:lnTo>
                  <a:cubicBezTo>
                    <a:pt x="33" y="701"/>
                    <a:pt x="0" y="735"/>
                    <a:pt x="33" y="768"/>
                  </a:cubicBezTo>
                  <a:cubicBezTo>
                    <a:pt x="33" y="796"/>
                    <a:pt x="57" y="824"/>
                    <a:pt x="84" y="832"/>
                  </a:cubicBezTo>
                  <a:lnTo>
                    <a:pt x="84" y="832"/>
                  </a:lnTo>
                  <a:lnTo>
                    <a:pt x="4970" y="134"/>
                  </a:lnTo>
                  <a:cubicBezTo>
                    <a:pt x="5037" y="134"/>
                    <a:pt x="5037" y="1"/>
                    <a:pt x="4970" y="1"/>
                  </a:cubicBezTo>
                  <a:close/>
                  <a:moveTo>
                    <a:pt x="84" y="832"/>
                  </a:moveTo>
                  <a:lnTo>
                    <a:pt x="67" y="835"/>
                  </a:lnTo>
                  <a:lnTo>
                    <a:pt x="100" y="835"/>
                  </a:lnTo>
                  <a:cubicBezTo>
                    <a:pt x="95" y="835"/>
                    <a:pt x="89" y="834"/>
                    <a:pt x="84" y="8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27"/>
            <p:cNvSpPr/>
            <p:nvPr/>
          </p:nvSpPr>
          <p:spPr>
            <a:xfrm flipH="1">
              <a:off x="3301362" y="1237622"/>
              <a:ext cx="118471" cy="18109"/>
            </a:xfrm>
            <a:custGeom>
              <a:rect b="b" l="l" r="r" t="t"/>
              <a:pathLst>
                <a:path extrusionOk="0" h="668" w="4370">
                  <a:moveTo>
                    <a:pt x="4270" y="0"/>
                  </a:moveTo>
                  <a:lnTo>
                    <a:pt x="100" y="534"/>
                  </a:lnTo>
                  <a:cubicBezTo>
                    <a:pt x="33" y="534"/>
                    <a:pt x="0" y="567"/>
                    <a:pt x="33" y="601"/>
                  </a:cubicBezTo>
                  <a:cubicBezTo>
                    <a:pt x="33" y="634"/>
                    <a:pt x="67" y="667"/>
                    <a:pt x="100" y="667"/>
                  </a:cubicBezTo>
                  <a:lnTo>
                    <a:pt x="4303" y="134"/>
                  </a:lnTo>
                  <a:cubicBezTo>
                    <a:pt x="4336" y="134"/>
                    <a:pt x="4370" y="100"/>
                    <a:pt x="4370" y="67"/>
                  </a:cubicBezTo>
                  <a:cubicBezTo>
                    <a:pt x="4370" y="0"/>
                    <a:pt x="4336" y="0"/>
                    <a:pt x="42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27"/>
            <p:cNvSpPr/>
            <p:nvPr/>
          </p:nvSpPr>
          <p:spPr>
            <a:xfrm flipH="1">
              <a:off x="3289596" y="1245755"/>
              <a:ext cx="132975" cy="20820"/>
            </a:xfrm>
            <a:custGeom>
              <a:rect b="b" l="l" r="r" t="t"/>
              <a:pathLst>
                <a:path extrusionOk="0" h="768" w="4905">
                  <a:moveTo>
                    <a:pt x="4804" y="1"/>
                  </a:moveTo>
                  <a:lnTo>
                    <a:pt x="68" y="634"/>
                  </a:lnTo>
                  <a:cubicBezTo>
                    <a:pt x="34" y="634"/>
                    <a:pt x="1" y="668"/>
                    <a:pt x="34" y="701"/>
                  </a:cubicBezTo>
                  <a:cubicBezTo>
                    <a:pt x="34" y="734"/>
                    <a:pt x="68" y="768"/>
                    <a:pt x="101" y="768"/>
                  </a:cubicBezTo>
                  <a:lnTo>
                    <a:pt x="4838" y="134"/>
                  </a:lnTo>
                  <a:cubicBezTo>
                    <a:pt x="4904" y="101"/>
                    <a:pt x="4871" y="1"/>
                    <a:pt x="48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27"/>
            <p:cNvSpPr/>
            <p:nvPr/>
          </p:nvSpPr>
          <p:spPr>
            <a:xfrm flipH="1">
              <a:off x="3288702" y="1253888"/>
              <a:ext cx="140186" cy="23559"/>
            </a:xfrm>
            <a:custGeom>
              <a:rect b="b" l="l" r="r" t="t"/>
              <a:pathLst>
                <a:path extrusionOk="0" h="869" w="5171">
                  <a:moveTo>
                    <a:pt x="5104" y="1"/>
                  </a:moveTo>
                  <a:lnTo>
                    <a:pt x="67" y="735"/>
                  </a:lnTo>
                  <a:cubicBezTo>
                    <a:pt x="0" y="735"/>
                    <a:pt x="0" y="835"/>
                    <a:pt x="67" y="868"/>
                  </a:cubicBezTo>
                  <a:lnTo>
                    <a:pt x="5104" y="134"/>
                  </a:lnTo>
                  <a:cubicBezTo>
                    <a:pt x="5137" y="134"/>
                    <a:pt x="5171" y="101"/>
                    <a:pt x="5171" y="67"/>
                  </a:cubicBezTo>
                  <a:cubicBezTo>
                    <a:pt x="5171" y="34"/>
                    <a:pt x="5137" y="1"/>
                    <a:pt x="51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27"/>
            <p:cNvSpPr/>
            <p:nvPr/>
          </p:nvSpPr>
          <p:spPr>
            <a:xfrm flipH="1">
              <a:off x="3285991" y="1265274"/>
              <a:ext cx="132947" cy="23016"/>
            </a:xfrm>
            <a:custGeom>
              <a:rect b="b" l="l" r="r" t="t"/>
              <a:pathLst>
                <a:path extrusionOk="0" h="849" w="4904">
                  <a:moveTo>
                    <a:pt x="4833" y="1"/>
                  </a:moveTo>
                  <a:cubicBezTo>
                    <a:pt x="4823" y="1"/>
                    <a:pt x="4814" y="5"/>
                    <a:pt x="4804" y="14"/>
                  </a:cubicBezTo>
                  <a:lnTo>
                    <a:pt x="67" y="682"/>
                  </a:lnTo>
                  <a:cubicBezTo>
                    <a:pt x="34" y="682"/>
                    <a:pt x="0" y="715"/>
                    <a:pt x="0" y="782"/>
                  </a:cubicBezTo>
                  <a:cubicBezTo>
                    <a:pt x="0" y="815"/>
                    <a:pt x="34" y="848"/>
                    <a:pt x="67" y="848"/>
                  </a:cubicBezTo>
                  <a:lnTo>
                    <a:pt x="4837" y="148"/>
                  </a:lnTo>
                  <a:cubicBezTo>
                    <a:pt x="4871" y="148"/>
                    <a:pt x="4904" y="81"/>
                    <a:pt x="4904" y="48"/>
                  </a:cubicBezTo>
                  <a:cubicBezTo>
                    <a:pt x="4880" y="24"/>
                    <a:pt x="4857" y="1"/>
                    <a:pt x="48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27"/>
            <p:cNvSpPr/>
            <p:nvPr/>
          </p:nvSpPr>
          <p:spPr>
            <a:xfrm flipH="1">
              <a:off x="3286885" y="1274681"/>
              <a:ext cx="124814" cy="22637"/>
            </a:xfrm>
            <a:custGeom>
              <a:rect b="b" l="l" r="r" t="t"/>
              <a:pathLst>
                <a:path extrusionOk="0" h="835" w="4604">
                  <a:moveTo>
                    <a:pt x="4503" y="1"/>
                  </a:moveTo>
                  <a:lnTo>
                    <a:pt x="67" y="701"/>
                  </a:lnTo>
                  <a:cubicBezTo>
                    <a:pt x="34" y="701"/>
                    <a:pt x="0" y="735"/>
                    <a:pt x="0" y="768"/>
                  </a:cubicBezTo>
                  <a:cubicBezTo>
                    <a:pt x="0" y="802"/>
                    <a:pt x="34" y="835"/>
                    <a:pt x="67" y="835"/>
                  </a:cubicBezTo>
                  <a:lnTo>
                    <a:pt x="100" y="835"/>
                  </a:lnTo>
                  <a:lnTo>
                    <a:pt x="4537" y="134"/>
                  </a:lnTo>
                  <a:cubicBezTo>
                    <a:pt x="4570" y="134"/>
                    <a:pt x="4604" y="101"/>
                    <a:pt x="4604" y="68"/>
                  </a:cubicBezTo>
                  <a:cubicBezTo>
                    <a:pt x="4604" y="1"/>
                    <a:pt x="4537" y="1"/>
                    <a:pt x="45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27"/>
            <p:cNvSpPr/>
            <p:nvPr/>
          </p:nvSpPr>
          <p:spPr>
            <a:xfrm flipH="1">
              <a:off x="3433388" y="1237622"/>
              <a:ext cx="127525" cy="85939"/>
            </a:xfrm>
            <a:custGeom>
              <a:rect b="b" l="l" r="r" t="t"/>
              <a:pathLst>
                <a:path extrusionOk="0" h="3170" w="4704">
                  <a:moveTo>
                    <a:pt x="4103" y="0"/>
                  </a:moveTo>
                  <a:lnTo>
                    <a:pt x="0" y="567"/>
                  </a:lnTo>
                  <a:lnTo>
                    <a:pt x="601" y="3169"/>
                  </a:lnTo>
                  <a:lnTo>
                    <a:pt x="4704" y="2602"/>
                  </a:lnTo>
                  <a:lnTo>
                    <a:pt x="41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27"/>
            <p:cNvSpPr/>
            <p:nvPr/>
          </p:nvSpPr>
          <p:spPr>
            <a:xfrm flipH="1">
              <a:off x="4061879" y="3965023"/>
              <a:ext cx="94993" cy="104021"/>
            </a:xfrm>
            <a:custGeom>
              <a:rect b="b" l="l" r="r" t="t"/>
              <a:pathLst>
                <a:path extrusionOk="0" h="3837" w="3504">
                  <a:moveTo>
                    <a:pt x="268" y="1"/>
                  </a:moveTo>
                  <a:lnTo>
                    <a:pt x="1" y="3837"/>
                  </a:lnTo>
                  <a:lnTo>
                    <a:pt x="3203" y="3837"/>
                  </a:lnTo>
                  <a:lnTo>
                    <a:pt x="3503" y="1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27"/>
            <p:cNvSpPr/>
            <p:nvPr/>
          </p:nvSpPr>
          <p:spPr>
            <a:xfrm flipH="1">
              <a:off x="4681342" y="3766985"/>
              <a:ext cx="142002" cy="126631"/>
            </a:xfrm>
            <a:custGeom>
              <a:rect b="b" l="l" r="r" t="t"/>
              <a:pathLst>
                <a:path extrusionOk="0" h="4671" w="5238">
                  <a:moveTo>
                    <a:pt x="2269" y="0"/>
                  </a:moveTo>
                  <a:lnTo>
                    <a:pt x="1" y="3269"/>
                  </a:lnTo>
                  <a:lnTo>
                    <a:pt x="2803" y="4670"/>
                  </a:lnTo>
                  <a:lnTo>
                    <a:pt x="5238" y="1168"/>
                  </a:lnTo>
                  <a:lnTo>
                    <a:pt x="2269" y="0"/>
                  </a:ln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127"/>
            <p:cNvSpPr/>
            <p:nvPr/>
          </p:nvSpPr>
          <p:spPr>
            <a:xfrm flipH="1">
              <a:off x="3928958" y="738282"/>
              <a:ext cx="280453" cy="337221"/>
            </a:xfrm>
            <a:custGeom>
              <a:rect b="b" l="l" r="r" t="t"/>
              <a:pathLst>
                <a:path extrusionOk="0" h="12439" w="10345">
                  <a:moveTo>
                    <a:pt x="5037" y="1"/>
                  </a:moveTo>
                  <a:cubicBezTo>
                    <a:pt x="2229" y="1"/>
                    <a:pt x="1" y="2647"/>
                    <a:pt x="671" y="5543"/>
                  </a:cubicBezTo>
                  <a:cubicBezTo>
                    <a:pt x="1405" y="8612"/>
                    <a:pt x="1672" y="10447"/>
                    <a:pt x="3540" y="11715"/>
                  </a:cubicBezTo>
                  <a:cubicBezTo>
                    <a:pt x="4265" y="12215"/>
                    <a:pt x="5043" y="12439"/>
                    <a:pt x="5803" y="12439"/>
                  </a:cubicBezTo>
                  <a:cubicBezTo>
                    <a:pt x="7981" y="12439"/>
                    <a:pt x="10005" y="10602"/>
                    <a:pt x="10178" y="8179"/>
                  </a:cubicBezTo>
                  <a:cubicBezTo>
                    <a:pt x="10345" y="5277"/>
                    <a:pt x="9144" y="707"/>
                    <a:pt x="5842" y="73"/>
                  </a:cubicBezTo>
                  <a:cubicBezTo>
                    <a:pt x="5570" y="24"/>
                    <a:pt x="5301" y="1"/>
                    <a:pt x="5037" y="1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27"/>
            <p:cNvSpPr/>
            <p:nvPr/>
          </p:nvSpPr>
          <p:spPr>
            <a:xfrm flipH="1">
              <a:off x="3943191" y="750726"/>
              <a:ext cx="290538" cy="272537"/>
            </a:xfrm>
            <a:custGeom>
              <a:rect b="b" l="l" r="r" t="t"/>
              <a:pathLst>
                <a:path extrusionOk="0" h="10053" w="10717">
                  <a:moveTo>
                    <a:pt x="5983" y="0"/>
                  </a:moveTo>
                  <a:cubicBezTo>
                    <a:pt x="3183" y="0"/>
                    <a:pt x="1" y="1645"/>
                    <a:pt x="134" y="2950"/>
                  </a:cubicBezTo>
                  <a:cubicBezTo>
                    <a:pt x="267" y="4617"/>
                    <a:pt x="234" y="7987"/>
                    <a:pt x="3136" y="9921"/>
                  </a:cubicBezTo>
                  <a:cubicBezTo>
                    <a:pt x="3267" y="10011"/>
                    <a:pt x="3415" y="10053"/>
                    <a:pt x="3575" y="10053"/>
                  </a:cubicBezTo>
                  <a:cubicBezTo>
                    <a:pt x="5857" y="10053"/>
                    <a:pt x="10716" y="1501"/>
                    <a:pt x="7973" y="348"/>
                  </a:cubicBezTo>
                  <a:cubicBezTo>
                    <a:pt x="7374" y="105"/>
                    <a:pt x="6690" y="0"/>
                    <a:pt x="5983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27"/>
            <p:cNvSpPr/>
            <p:nvPr/>
          </p:nvSpPr>
          <p:spPr>
            <a:xfrm flipH="1">
              <a:off x="3943191" y="750726"/>
              <a:ext cx="290538" cy="272537"/>
            </a:xfrm>
            <a:custGeom>
              <a:rect b="b" l="l" r="r" t="t"/>
              <a:pathLst>
                <a:path extrusionOk="0" h="10053" w="10717">
                  <a:moveTo>
                    <a:pt x="5983" y="0"/>
                  </a:moveTo>
                  <a:cubicBezTo>
                    <a:pt x="3183" y="0"/>
                    <a:pt x="1" y="1645"/>
                    <a:pt x="134" y="2950"/>
                  </a:cubicBezTo>
                  <a:cubicBezTo>
                    <a:pt x="267" y="4617"/>
                    <a:pt x="234" y="7987"/>
                    <a:pt x="3136" y="9921"/>
                  </a:cubicBezTo>
                  <a:cubicBezTo>
                    <a:pt x="3267" y="10011"/>
                    <a:pt x="3415" y="10053"/>
                    <a:pt x="3575" y="10053"/>
                  </a:cubicBezTo>
                  <a:cubicBezTo>
                    <a:pt x="5857" y="10053"/>
                    <a:pt x="10716" y="1501"/>
                    <a:pt x="7973" y="348"/>
                  </a:cubicBezTo>
                  <a:cubicBezTo>
                    <a:pt x="7374" y="105"/>
                    <a:pt x="6690" y="0"/>
                    <a:pt x="59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27"/>
            <p:cNvSpPr/>
            <p:nvPr/>
          </p:nvSpPr>
          <p:spPr>
            <a:xfrm flipH="1">
              <a:off x="3997276" y="843117"/>
              <a:ext cx="79351" cy="99006"/>
            </a:xfrm>
            <a:custGeom>
              <a:rect b="b" l="l" r="r" t="t"/>
              <a:pathLst>
                <a:path extrusionOk="0" h="3652" w="2927">
                  <a:moveTo>
                    <a:pt x="1127" y="1"/>
                  </a:moveTo>
                  <a:cubicBezTo>
                    <a:pt x="393" y="1"/>
                    <a:pt x="0" y="717"/>
                    <a:pt x="177" y="1510"/>
                  </a:cubicBezTo>
                  <a:cubicBezTo>
                    <a:pt x="377" y="2277"/>
                    <a:pt x="844" y="2944"/>
                    <a:pt x="1477" y="3411"/>
                  </a:cubicBezTo>
                  <a:cubicBezTo>
                    <a:pt x="1708" y="3577"/>
                    <a:pt x="1923" y="3651"/>
                    <a:pt x="2113" y="3651"/>
                  </a:cubicBezTo>
                  <a:cubicBezTo>
                    <a:pt x="2608" y="3651"/>
                    <a:pt x="2927" y="3144"/>
                    <a:pt x="2878" y="2444"/>
                  </a:cubicBezTo>
                  <a:cubicBezTo>
                    <a:pt x="2845" y="1610"/>
                    <a:pt x="2345" y="275"/>
                    <a:pt x="1444" y="42"/>
                  </a:cubicBezTo>
                  <a:cubicBezTo>
                    <a:pt x="1333" y="14"/>
                    <a:pt x="1227" y="1"/>
                    <a:pt x="1127" y="1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127"/>
            <p:cNvSpPr/>
            <p:nvPr/>
          </p:nvSpPr>
          <p:spPr>
            <a:xfrm flipH="1">
              <a:off x="3930748" y="642937"/>
              <a:ext cx="342779" cy="240222"/>
            </a:xfrm>
            <a:custGeom>
              <a:rect b="b" l="l" r="r" t="t"/>
              <a:pathLst>
                <a:path extrusionOk="0" h="8861" w="12644">
                  <a:moveTo>
                    <a:pt x="7733" y="0"/>
                  </a:moveTo>
                  <a:cubicBezTo>
                    <a:pt x="7503" y="0"/>
                    <a:pt x="7251" y="17"/>
                    <a:pt x="6973" y="54"/>
                  </a:cubicBezTo>
                  <a:cubicBezTo>
                    <a:pt x="3837" y="488"/>
                    <a:pt x="3103" y="2356"/>
                    <a:pt x="1135" y="2789"/>
                  </a:cubicBezTo>
                  <a:cubicBezTo>
                    <a:pt x="1339" y="2814"/>
                    <a:pt x="1544" y="2826"/>
                    <a:pt x="1747" y="2826"/>
                  </a:cubicBezTo>
                  <a:cubicBezTo>
                    <a:pt x="2374" y="2826"/>
                    <a:pt x="2991" y="2708"/>
                    <a:pt x="3570" y="2456"/>
                  </a:cubicBezTo>
                  <a:lnTo>
                    <a:pt x="3570" y="2456"/>
                  </a:lnTo>
                  <a:cubicBezTo>
                    <a:pt x="3569" y="2456"/>
                    <a:pt x="201" y="4057"/>
                    <a:pt x="101" y="5625"/>
                  </a:cubicBezTo>
                  <a:cubicBezTo>
                    <a:pt x="1" y="7159"/>
                    <a:pt x="1769" y="8860"/>
                    <a:pt x="1769" y="8860"/>
                  </a:cubicBezTo>
                  <a:cubicBezTo>
                    <a:pt x="1769" y="8860"/>
                    <a:pt x="8307" y="7393"/>
                    <a:pt x="10141" y="5725"/>
                  </a:cubicBezTo>
                  <a:cubicBezTo>
                    <a:pt x="11476" y="4491"/>
                    <a:pt x="12643" y="2756"/>
                    <a:pt x="11242" y="1422"/>
                  </a:cubicBezTo>
                  <a:lnTo>
                    <a:pt x="11242" y="1422"/>
                  </a:lnTo>
                  <a:cubicBezTo>
                    <a:pt x="11209" y="2322"/>
                    <a:pt x="9941" y="2322"/>
                    <a:pt x="9941" y="2322"/>
                  </a:cubicBezTo>
                  <a:cubicBezTo>
                    <a:pt x="9941" y="2322"/>
                    <a:pt x="10423" y="0"/>
                    <a:pt x="77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127"/>
            <p:cNvSpPr/>
            <p:nvPr/>
          </p:nvSpPr>
          <p:spPr>
            <a:xfrm flipH="1">
              <a:off x="4034742" y="1952024"/>
              <a:ext cx="802158" cy="1937985"/>
            </a:xfrm>
            <a:custGeom>
              <a:rect b="b" l="l" r="r" t="t"/>
              <a:pathLst>
                <a:path extrusionOk="0" h="71486" w="29589">
                  <a:moveTo>
                    <a:pt x="18514" y="1"/>
                  </a:moveTo>
                  <a:cubicBezTo>
                    <a:pt x="18514" y="1"/>
                    <a:pt x="14911" y="23818"/>
                    <a:pt x="13243" y="34659"/>
                  </a:cubicBezTo>
                  <a:cubicBezTo>
                    <a:pt x="11709" y="44599"/>
                    <a:pt x="0" y="68950"/>
                    <a:pt x="0" y="68950"/>
                  </a:cubicBezTo>
                  <a:lnTo>
                    <a:pt x="5237" y="71485"/>
                  </a:lnTo>
                  <a:cubicBezTo>
                    <a:pt x="5237" y="71485"/>
                    <a:pt x="20415" y="43799"/>
                    <a:pt x="22917" y="33725"/>
                  </a:cubicBezTo>
                  <a:cubicBezTo>
                    <a:pt x="25218" y="24551"/>
                    <a:pt x="29588" y="1"/>
                    <a:pt x="2958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127"/>
            <p:cNvSpPr/>
            <p:nvPr/>
          </p:nvSpPr>
          <p:spPr>
            <a:xfrm flipH="1">
              <a:off x="4079066" y="2188044"/>
              <a:ext cx="141108" cy="668316"/>
            </a:xfrm>
            <a:custGeom>
              <a:rect b="b" l="l" r="r" t="t"/>
              <a:pathLst>
                <a:path extrusionOk="0" h="24652" w="5205">
                  <a:moveTo>
                    <a:pt x="4602" y="1"/>
                  </a:moveTo>
                  <a:cubicBezTo>
                    <a:pt x="4493" y="1"/>
                    <a:pt x="4382" y="12"/>
                    <a:pt x="4271" y="34"/>
                  </a:cubicBezTo>
                  <a:cubicBezTo>
                    <a:pt x="34" y="868"/>
                    <a:pt x="1" y="16579"/>
                    <a:pt x="268" y="24652"/>
                  </a:cubicBezTo>
                  <a:cubicBezTo>
                    <a:pt x="1669" y="18948"/>
                    <a:pt x="3770" y="7940"/>
                    <a:pt x="5205" y="134"/>
                  </a:cubicBezTo>
                  <a:cubicBezTo>
                    <a:pt x="5027" y="45"/>
                    <a:pt x="4819" y="1"/>
                    <a:pt x="46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127"/>
            <p:cNvSpPr/>
            <p:nvPr/>
          </p:nvSpPr>
          <p:spPr>
            <a:xfrm flipH="1">
              <a:off x="3869262" y="1952024"/>
              <a:ext cx="314720" cy="2096227"/>
            </a:xfrm>
            <a:custGeom>
              <a:rect b="b" l="l" r="r" t="t"/>
              <a:pathLst>
                <a:path extrusionOk="0" h="77323" w="11609">
                  <a:moveTo>
                    <a:pt x="300" y="1"/>
                  </a:moveTo>
                  <a:cubicBezTo>
                    <a:pt x="300" y="1"/>
                    <a:pt x="901" y="23684"/>
                    <a:pt x="834" y="34592"/>
                  </a:cubicBezTo>
                  <a:cubicBezTo>
                    <a:pt x="801" y="44599"/>
                    <a:pt x="0" y="77323"/>
                    <a:pt x="0" y="77323"/>
                  </a:cubicBezTo>
                  <a:lnTo>
                    <a:pt x="5437" y="77323"/>
                  </a:lnTo>
                  <a:cubicBezTo>
                    <a:pt x="5437" y="77323"/>
                    <a:pt x="10007" y="43999"/>
                    <a:pt x="10675" y="33791"/>
                  </a:cubicBezTo>
                  <a:cubicBezTo>
                    <a:pt x="11308" y="24018"/>
                    <a:pt x="11609" y="1"/>
                    <a:pt x="116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127"/>
            <p:cNvSpPr/>
            <p:nvPr/>
          </p:nvSpPr>
          <p:spPr>
            <a:xfrm flipH="1">
              <a:off x="4645150" y="3758852"/>
              <a:ext cx="202593" cy="137475"/>
            </a:xfrm>
            <a:custGeom>
              <a:rect b="b" l="l" r="r" t="t"/>
              <a:pathLst>
                <a:path extrusionOk="0" h="5071" w="7473">
                  <a:moveTo>
                    <a:pt x="734" y="0"/>
                  </a:moveTo>
                  <a:lnTo>
                    <a:pt x="0" y="2202"/>
                  </a:lnTo>
                  <a:lnTo>
                    <a:pt x="5904" y="5071"/>
                  </a:lnTo>
                  <a:lnTo>
                    <a:pt x="7472" y="3269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27"/>
            <p:cNvSpPr/>
            <p:nvPr/>
          </p:nvSpPr>
          <p:spPr>
            <a:xfrm flipH="1">
              <a:off x="4005815" y="3989449"/>
              <a:ext cx="193538" cy="61513"/>
            </a:xfrm>
            <a:custGeom>
              <a:rect b="b" l="l" r="r" t="t"/>
              <a:pathLst>
                <a:path extrusionOk="0" h="2269" w="7139">
                  <a:moveTo>
                    <a:pt x="7105" y="0"/>
                  </a:moveTo>
                  <a:lnTo>
                    <a:pt x="0" y="234"/>
                  </a:lnTo>
                  <a:lnTo>
                    <a:pt x="134" y="2269"/>
                  </a:lnTo>
                  <a:lnTo>
                    <a:pt x="6738" y="2269"/>
                  </a:lnTo>
                  <a:cubicBezTo>
                    <a:pt x="6738" y="2269"/>
                    <a:pt x="7139" y="0"/>
                    <a:pt x="7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27"/>
            <p:cNvSpPr/>
            <p:nvPr/>
          </p:nvSpPr>
          <p:spPr>
            <a:xfrm flipH="1">
              <a:off x="2318353" y="1172503"/>
              <a:ext cx="217992" cy="109443"/>
            </a:xfrm>
            <a:custGeom>
              <a:rect b="b" l="l" r="r" t="t"/>
              <a:pathLst>
                <a:path extrusionOk="0" h="4037" w="8041">
                  <a:moveTo>
                    <a:pt x="368" y="1"/>
                  </a:moveTo>
                  <a:cubicBezTo>
                    <a:pt x="268" y="1135"/>
                    <a:pt x="134" y="2236"/>
                    <a:pt x="1" y="3370"/>
                  </a:cubicBezTo>
                  <a:cubicBezTo>
                    <a:pt x="791" y="3770"/>
                    <a:pt x="1581" y="3886"/>
                    <a:pt x="2371" y="3886"/>
                  </a:cubicBezTo>
                  <a:cubicBezTo>
                    <a:pt x="3464" y="3886"/>
                    <a:pt x="4556" y="3664"/>
                    <a:pt x="5648" y="3664"/>
                  </a:cubicBezTo>
                  <a:cubicBezTo>
                    <a:pt x="6334" y="3664"/>
                    <a:pt x="7020" y="3752"/>
                    <a:pt x="7706" y="4037"/>
                  </a:cubicBezTo>
                  <a:cubicBezTo>
                    <a:pt x="7807" y="2903"/>
                    <a:pt x="7940" y="1769"/>
                    <a:pt x="8040" y="668"/>
                  </a:cubicBezTo>
                  <a:cubicBezTo>
                    <a:pt x="7258" y="256"/>
                    <a:pt x="6474" y="137"/>
                    <a:pt x="5687" y="137"/>
                  </a:cubicBezTo>
                  <a:cubicBezTo>
                    <a:pt x="4592" y="137"/>
                    <a:pt x="3493" y="368"/>
                    <a:pt x="2393" y="368"/>
                  </a:cubicBezTo>
                  <a:cubicBezTo>
                    <a:pt x="1718" y="368"/>
                    <a:pt x="1043" y="281"/>
                    <a:pt x="3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27"/>
            <p:cNvSpPr/>
            <p:nvPr/>
          </p:nvSpPr>
          <p:spPr>
            <a:xfrm flipH="1">
              <a:off x="2326513" y="1183347"/>
              <a:ext cx="199882" cy="88650"/>
            </a:xfrm>
            <a:custGeom>
              <a:rect b="b" l="l" r="r" t="t"/>
              <a:pathLst>
                <a:path extrusionOk="0" h="3270" w="7373">
                  <a:moveTo>
                    <a:pt x="5351" y="226"/>
                  </a:moveTo>
                  <a:cubicBezTo>
                    <a:pt x="5746" y="226"/>
                    <a:pt x="6142" y="255"/>
                    <a:pt x="6539" y="334"/>
                  </a:cubicBezTo>
                  <a:cubicBezTo>
                    <a:pt x="6572" y="668"/>
                    <a:pt x="6772" y="935"/>
                    <a:pt x="7073" y="1102"/>
                  </a:cubicBezTo>
                  <a:cubicBezTo>
                    <a:pt x="7039" y="1535"/>
                    <a:pt x="7006" y="1936"/>
                    <a:pt x="6939" y="2369"/>
                  </a:cubicBezTo>
                  <a:cubicBezTo>
                    <a:pt x="6917" y="2367"/>
                    <a:pt x="6896" y="2366"/>
                    <a:pt x="6874" y="2366"/>
                  </a:cubicBezTo>
                  <a:cubicBezTo>
                    <a:pt x="6601" y="2366"/>
                    <a:pt x="6365" y="2558"/>
                    <a:pt x="6272" y="2836"/>
                  </a:cubicBezTo>
                  <a:cubicBezTo>
                    <a:pt x="5938" y="2781"/>
                    <a:pt x="5602" y="2759"/>
                    <a:pt x="5266" y="2759"/>
                  </a:cubicBezTo>
                  <a:cubicBezTo>
                    <a:pt x="4186" y="2759"/>
                    <a:pt x="3097" y="2979"/>
                    <a:pt x="2016" y="2979"/>
                  </a:cubicBezTo>
                  <a:cubicBezTo>
                    <a:pt x="1621" y="2979"/>
                    <a:pt x="1227" y="2950"/>
                    <a:pt x="835" y="2870"/>
                  </a:cubicBezTo>
                  <a:cubicBezTo>
                    <a:pt x="768" y="2536"/>
                    <a:pt x="568" y="2269"/>
                    <a:pt x="301" y="2102"/>
                  </a:cubicBezTo>
                  <a:cubicBezTo>
                    <a:pt x="334" y="1702"/>
                    <a:pt x="368" y="1268"/>
                    <a:pt x="435" y="868"/>
                  </a:cubicBezTo>
                  <a:cubicBezTo>
                    <a:pt x="735" y="868"/>
                    <a:pt x="1002" y="668"/>
                    <a:pt x="1102" y="401"/>
                  </a:cubicBezTo>
                  <a:cubicBezTo>
                    <a:pt x="1403" y="446"/>
                    <a:pt x="1705" y="463"/>
                    <a:pt x="2006" y="463"/>
                  </a:cubicBezTo>
                  <a:cubicBezTo>
                    <a:pt x="3117" y="463"/>
                    <a:pt x="4229" y="226"/>
                    <a:pt x="5351" y="226"/>
                  </a:cubicBezTo>
                  <a:close/>
                  <a:moveTo>
                    <a:pt x="301" y="1"/>
                  </a:moveTo>
                  <a:lnTo>
                    <a:pt x="234" y="835"/>
                  </a:lnTo>
                  <a:cubicBezTo>
                    <a:pt x="201" y="1235"/>
                    <a:pt x="134" y="1602"/>
                    <a:pt x="101" y="2002"/>
                  </a:cubicBezTo>
                  <a:cubicBezTo>
                    <a:pt x="68" y="2303"/>
                    <a:pt x="34" y="2569"/>
                    <a:pt x="1" y="2836"/>
                  </a:cubicBezTo>
                  <a:cubicBezTo>
                    <a:pt x="268" y="2970"/>
                    <a:pt x="568" y="3036"/>
                    <a:pt x="835" y="3103"/>
                  </a:cubicBezTo>
                  <a:cubicBezTo>
                    <a:pt x="1242" y="3186"/>
                    <a:pt x="1649" y="3216"/>
                    <a:pt x="2056" y="3216"/>
                  </a:cubicBezTo>
                  <a:cubicBezTo>
                    <a:pt x="3135" y="3216"/>
                    <a:pt x="4213" y="3005"/>
                    <a:pt x="5292" y="3005"/>
                  </a:cubicBezTo>
                  <a:cubicBezTo>
                    <a:pt x="5608" y="3005"/>
                    <a:pt x="5923" y="3023"/>
                    <a:pt x="6239" y="3070"/>
                  </a:cubicBezTo>
                  <a:cubicBezTo>
                    <a:pt x="6506" y="3103"/>
                    <a:pt x="6772" y="3170"/>
                    <a:pt x="7073" y="3270"/>
                  </a:cubicBezTo>
                  <a:lnTo>
                    <a:pt x="7139" y="2436"/>
                  </a:lnTo>
                  <a:cubicBezTo>
                    <a:pt x="7206" y="2002"/>
                    <a:pt x="7239" y="1635"/>
                    <a:pt x="7273" y="1235"/>
                  </a:cubicBezTo>
                  <a:lnTo>
                    <a:pt x="7373" y="401"/>
                  </a:lnTo>
                  <a:cubicBezTo>
                    <a:pt x="7106" y="268"/>
                    <a:pt x="6806" y="201"/>
                    <a:pt x="6539" y="134"/>
                  </a:cubicBezTo>
                  <a:cubicBezTo>
                    <a:pt x="6132" y="51"/>
                    <a:pt x="5725" y="21"/>
                    <a:pt x="5317" y="21"/>
                  </a:cubicBezTo>
                  <a:cubicBezTo>
                    <a:pt x="4239" y="21"/>
                    <a:pt x="3160" y="233"/>
                    <a:pt x="2082" y="233"/>
                  </a:cubicBezTo>
                  <a:cubicBezTo>
                    <a:pt x="1766" y="233"/>
                    <a:pt x="1451" y="214"/>
                    <a:pt x="1135" y="168"/>
                  </a:cubicBezTo>
                  <a:cubicBezTo>
                    <a:pt x="868" y="134"/>
                    <a:pt x="601" y="68"/>
                    <a:pt x="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27"/>
            <p:cNvSpPr/>
            <p:nvPr/>
          </p:nvSpPr>
          <p:spPr>
            <a:xfrm flipH="1">
              <a:off x="2405268" y="1206798"/>
              <a:ext cx="41451" cy="39960"/>
            </a:xfrm>
            <a:custGeom>
              <a:rect b="b" l="l" r="r" t="t"/>
              <a:pathLst>
                <a:path extrusionOk="0" h="1474" w="1529">
                  <a:moveTo>
                    <a:pt x="882" y="1"/>
                  </a:moveTo>
                  <a:cubicBezTo>
                    <a:pt x="865" y="1"/>
                    <a:pt x="848" y="2"/>
                    <a:pt x="831" y="3"/>
                  </a:cubicBezTo>
                  <a:cubicBezTo>
                    <a:pt x="431" y="70"/>
                    <a:pt x="97" y="403"/>
                    <a:pt x="64" y="804"/>
                  </a:cubicBezTo>
                  <a:cubicBezTo>
                    <a:pt x="0" y="1154"/>
                    <a:pt x="270" y="1473"/>
                    <a:pt x="643" y="1473"/>
                  </a:cubicBezTo>
                  <a:cubicBezTo>
                    <a:pt x="661" y="1473"/>
                    <a:pt x="679" y="1472"/>
                    <a:pt x="698" y="1471"/>
                  </a:cubicBezTo>
                  <a:cubicBezTo>
                    <a:pt x="1098" y="1404"/>
                    <a:pt x="1398" y="1071"/>
                    <a:pt x="1465" y="670"/>
                  </a:cubicBezTo>
                  <a:cubicBezTo>
                    <a:pt x="1529" y="320"/>
                    <a:pt x="1228" y="1"/>
                    <a:pt x="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27"/>
            <p:cNvSpPr/>
            <p:nvPr/>
          </p:nvSpPr>
          <p:spPr>
            <a:xfrm flipH="1">
              <a:off x="2511892" y="1526099"/>
              <a:ext cx="202593" cy="115787"/>
            </a:xfrm>
            <a:custGeom>
              <a:rect b="b" l="l" r="r" t="t"/>
              <a:pathLst>
                <a:path extrusionOk="0" h="4271" w="7473">
                  <a:moveTo>
                    <a:pt x="368" y="0"/>
                  </a:moveTo>
                  <a:cubicBezTo>
                    <a:pt x="234" y="734"/>
                    <a:pt x="134" y="1468"/>
                    <a:pt x="1" y="2202"/>
                  </a:cubicBezTo>
                  <a:cubicBezTo>
                    <a:pt x="2369" y="3636"/>
                    <a:pt x="4737" y="3002"/>
                    <a:pt x="7106" y="4270"/>
                  </a:cubicBezTo>
                  <a:cubicBezTo>
                    <a:pt x="7239" y="3503"/>
                    <a:pt x="7339" y="2802"/>
                    <a:pt x="7473" y="2068"/>
                  </a:cubicBezTo>
                  <a:cubicBezTo>
                    <a:pt x="5138" y="634"/>
                    <a:pt x="2736" y="1268"/>
                    <a:pt x="3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127"/>
            <p:cNvSpPr/>
            <p:nvPr/>
          </p:nvSpPr>
          <p:spPr>
            <a:xfrm flipH="1">
              <a:off x="2520919" y="1535127"/>
              <a:ext cx="185432" cy="97704"/>
            </a:xfrm>
            <a:custGeom>
              <a:rect b="b" l="l" r="r" t="t"/>
              <a:pathLst>
                <a:path extrusionOk="0" h="3604" w="6840">
                  <a:moveTo>
                    <a:pt x="1068" y="401"/>
                  </a:moveTo>
                  <a:cubicBezTo>
                    <a:pt x="2736" y="968"/>
                    <a:pt x="4404" y="868"/>
                    <a:pt x="6072" y="1502"/>
                  </a:cubicBezTo>
                  <a:cubicBezTo>
                    <a:pt x="6172" y="1769"/>
                    <a:pt x="6339" y="2002"/>
                    <a:pt x="6606" y="2136"/>
                  </a:cubicBezTo>
                  <a:cubicBezTo>
                    <a:pt x="6539" y="2436"/>
                    <a:pt x="6505" y="2703"/>
                    <a:pt x="6472" y="2970"/>
                  </a:cubicBezTo>
                  <a:cubicBezTo>
                    <a:pt x="6400" y="2939"/>
                    <a:pt x="6324" y="2924"/>
                    <a:pt x="6251" y="2924"/>
                  </a:cubicBezTo>
                  <a:cubicBezTo>
                    <a:pt x="6086" y="2924"/>
                    <a:pt x="5930" y="2998"/>
                    <a:pt x="5838" y="3136"/>
                  </a:cubicBezTo>
                  <a:cubicBezTo>
                    <a:pt x="4170" y="2569"/>
                    <a:pt x="2469" y="2669"/>
                    <a:pt x="801" y="2036"/>
                  </a:cubicBezTo>
                  <a:cubicBezTo>
                    <a:pt x="701" y="1769"/>
                    <a:pt x="535" y="1535"/>
                    <a:pt x="301" y="1402"/>
                  </a:cubicBezTo>
                  <a:cubicBezTo>
                    <a:pt x="334" y="1135"/>
                    <a:pt x="368" y="868"/>
                    <a:pt x="434" y="568"/>
                  </a:cubicBezTo>
                  <a:cubicBezTo>
                    <a:pt x="496" y="599"/>
                    <a:pt x="565" y="614"/>
                    <a:pt x="635" y="614"/>
                  </a:cubicBezTo>
                  <a:cubicBezTo>
                    <a:pt x="790" y="614"/>
                    <a:pt x="953" y="539"/>
                    <a:pt x="1068" y="401"/>
                  </a:cubicBezTo>
                  <a:close/>
                  <a:moveTo>
                    <a:pt x="301" y="1"/>
                  </a:moveTo>
                  <a:cubicBezTo>
                    <a:pt x="268" y="168"/>
                    <a:pt x="234" y="368"/>
                    <a:pt x="201" y="535"/>
                  </a:cubicBezTo>
                  <a:cubicBezTo>
                    <a:pt x="168" y="801"/>
                    <a:pt x="134" y="1068"/>
                    <a:pt x="68" y="1302"/>
                  </a:cubicBezTo>
                  <a:lnTo>
                    <a:pt x="1" y="1869"/>
                  </a:lnTo>
                  <a:cubicBezTo>
                    <a:pt x="234" y="2002"/>
                    <a:pt x="501" y="2102"/>
                    <a:pt x="768" y="2202"/>
                  </a:cubicBezTo>
                  <a:cubicBezTo>
                    <a:pt x="2436" y="2836"/>
                    <a:pt x="4104" y="2736"/>
                    <a:pt x="5772" y="3303"/>
                  </a:cubicBezTo>
                  <a:cubicBezTo>
                    <a:pt x="6038" y="3370"/>
                    <a:pt x="6305" y="3470"/>
                    <a:pt x="6539" y="3603"/>
                  </a:cubicBezTo>
                  <a:lnTo>
                    <a:pt x="6639" y="3070"/>
                  </a:lnTo>
                  <a:cubicBezTo>
                    <a:pt x="6672" y="2803"/>
                    <a:pt x="6706" y="2536"/>
                    <a:pt x="6772" y="2269"/>
                  </a:cubicBezTo>
                  <a:lnTo>
                    <a:pt x="6839" y="1735"/>
                  </a:lnTo>
                  <a:cubicBezTo>
                    <a:pt x="6606" y="1602"/>
                    <a:pt x="6339" y="1502"/>
                    <a:pt x="6105" y="1402"/>
                  </a:cubicBezTo>
                  <a:cubicBezTo>
                    <a:pt x="4437" y="768"/>
                    <a:pt x="2769" y="868"/>
                    <a:pt x="1102" y="301"/>
                  </a:cubicBezTo>
                  <a:cubicBezTo>
                    <a:pt x="835" y="201"/>
                    <a:pt x="568" y="101"/>
                    <a:pt x="3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127"/>
            <p:cNvSpPr/>
            <p:nvPr/>
          </p:nvSpPr>
          <p:spPr>
            <a:xfrm flipH="1">
              <a:off x="2594170" y="1570912"/>
              <a:ext cx="38008" cy="25890"/>
            </a:xfrm>
            <a:custGeom>
              <a:rect b="b" l="l" r="r" t="t"/>
              <a:pathLst>
                <a:path extrusionOk="0" h="955" w="1402">
                  <a:moveTo>
                    <a:pt x="619" y="0"/>
                  </a:moveTo>
                  <a:cubicBezTo>
                    <a:pt x="341" y="0"/>
                    <a:pt x="95" y="155"/>
                    <a:pt x="67" y="382"/>
                  </a:cubicBezTo>
                  <a:cubicBezTo>
                    <a:pt x="0" y="649"/>
                    <a:pt x="267" y="916"/>
                    <a:pt x="634" y="949"/>
                  </a:cubicBezTo>
                  <a:cubicBezTo>
                    <a:pt x="671" y="953"/>
                    <a:pt x="707" y="954"/>
                    <a:pt x="743" y="954"/>
                  </a:cubicBezTo>
                  <a:cubicBezTo>
                    <a:pt x="1059" y="954"/>
                    <a:pt x="1308" y="822"/>
                    <a:pt x="1368" y="582"/>
                  </a:cubicBezTo>
                  <a:cubicBezTo>
                    <a:pt x="1401" y="315"/>
                    <a:pt x="1134" y="49"/>
                    <a:pt x="767" y="15"/>
                  </a:cubicBezTo>
                  <a:cubicBezTo>
                    <a:pt x="718" y="5"/>
                    <a:pt x="668" y="0"/>
                    <a:pt x="6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127"/>
            <p:cNvSpPr/>
            <p:nvPr/>
          </p:nvSpPr>
          <p:spPr>
            <a:xfrm flipH="1">
              <a:off x="2958610" y="1662571"/>
              <a:ext cx="220675" cy="55630"/>
            </a:xfrm>
            <a:custGeom>
              <a:rect b="b" l="l" r="r" t="t"/>
              <a:pathLst>
                <a:path extrusionOk="0" h="2052" w="8140">
                  <a:moveTo>
                    <a:pt x="6685" y="0"/>
                  </a:moveTo>
                  <a:cubicBezTo>
                    <a:pt x="4493" y="0"/>
                    <a:pt x="2716" y="650"/>
                    <a:pt x="525" y="650"/>
                  </a:cubicBezTo>
                  <a:cubicBezTo>
                    <a:pt x="353" y="650"/>
                    <a:pt x="178" y="646"/>
                    <a:pt x="0" y="637"/>
                  </a:cubicBezTo>
                  <a:lnTo>
                    <a:pt x="0" y="637"/>
                  </a:lnTo>
                  <a:cubicBezTo>
                    <a:pt x="200" y="1104"/>
                    <a:pt x="367" y="1571"/>
                    <a:pt x="567" y="2005"/>
                  </a:cubicBezTo>
                  <a:cubicBezTo>
                    <a:pt x="910" y="2037"/>
                    <a:pt x="1240" y="2051"/>
                    <a:pt x="1562" y="2051"/>
                  </a:cubicBezTo>
                  <a:cubicBezTo>
                    <a:pt x="3699" y="2051"/>
                    <a:pt x="5434" y="1425"/>
                    <a:pt x="7608" y="1425"/>
                  </a:cubicBezTo>
                  <a:cubicBezTo>
                    <a:pt x="7782" y="1425"/>
                    <a:pt x="7959" y="1429"/>
                    <a:pt x="8139" y="1438"/>
                  </a:cubicBezTo>
                  <a:cubicBezTo>
                    <a:pt x="7939" y="971"/>
                    <a:pt x="7772" y="504"/>
                    <a:pt x="7572" y="37"/>
                  </a:cubicBezTo>
                  <a:cubicBezTo>
                    <a:pt x="7268" y="11"/>
                    <a:pt x="6973" y="0"/>
                    <a:pt x="66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127"/>
            <p:cNvSpPr/>
            <p:nvPr/>
          </p:nvSpPr>
          <p:spPr>
            <a:xfrm flipH="1">
              <a:off x="2969481" y="1665363"/>
              <a:ext cx="199882" cy="49530"/>
            </a:xfrm>
            <a:custGeom>
              <a:rect b="b" l="l" r="r" t="t"/>
              <a:pathLst>
                <a:path extrusionOk="0" h="1827" w="7373">
                  <a:moveTo>
                    <a:pt x="6105" y="67"/>
                  </a:moveTo>
                  <a:cubicBezTo>
                    <a:pt x="6305" y="234"/>
                    <a:pt x="6572" y="301"/>
                    <a:pt x="6839" y="334"/>
                  </a:cubicBezTo>
                  <a:cubicBezTo>
                    <a:pt x="6902" y="521"/>
                    <a:pt x="6964" y="679"/>
                    <a:pt x="7027" y="836"/>
                  </a:cubicBezTo>
                  <a:lnTo>
                    <a:pt x="7027" y="836"/>
                  </a:lnTo>
                  <a:cubicBezTo>
                    <a:pt x="6733" y="870"/>
                    <a:pt x="6539" y="970"/>
                    <a:pt x="6506" y="1101"/>
                  </a:cubicBezTo>
                  <a:cubicBezTo>
                    <a:pt x="4704" y="1201"/>
                    <a:pt x="3137" y="1668"/>
                    <a:pt x="1302" y="1735"/>
                  </a:cubicBezTo>
                  <a:cubicBezTo>
                    <a:pt x="1068" y="1568"/>
                    <a:pt x="835" y="1501"/>
                    <a:pt x="568" y="1468"/>
                  </a:cubicBezTo>
                  <a:lnTo>
                    <a:pt x="368" y="968"/>
                  </a:lnTo>
                  <a:cubicBezTo>
                    <a:pt x="668" y="934"/>
                    <a:pt x="868" y="834"/>
                    <a:pt x="902" y="701"/>
                  </a:cubicBezTo>
                  <a:cubicBezTo>
                    <a:pt x="2703" y="601"/>
                    <a:pt x="4271" y="134"/>
                    <a:pt x="6105" y="67"/>
                  </a:cubicBezTo>
                  <a:close/>
                  <a:moveTo>
                    <a:pt x="6039" y="0"/>
                  </a:moveTo>
                  <a:cubicBezTo>
                    <a:pt x="4237" y="67"/>
                    <a:pt x="2670" y="534"/>
                    <a:pt x="868" y="634"/>
                  </a:cubicBezTo>
                  <a:cubicBezTo>
                    <a:pt x="690" y="634"/>
                    <a:pt x="498" y="649"/>
                    <a:pt x="300" y="649"/>
                  </a:cubicBezTo>
                  <a:cubicBezTo>
                    <a:pt x="201" y="649"/>
                    <a:pt x="101" y="645"/>
                    <a:pt x="1" y="634"/>
                  </a:cubicBezTo>
                  <a:lnTo>
                    <a:pt x="1" y="634"/>
                  </a:lnTo>
                  <a:cubicBezTo>
                    <a:pt x="68" y="734"/>
                    <a:pt x="101" y="868"/>
                    <a:pt x="134" y="968"/>
                  </a:cubicBezTo>
                  <a:cubicBezTo>
                    <a:pt x="201" y="1101"/>
                    <a:pt x="268" y="1301"/>
                    <a:pt x="335" y="1468"/>
                  </a:cubicBezTo>
                  <a:cubicBezTo>
                    <a:pt x="401" y="1635"/>
                    <a:pt x="435" y="1702"/>
                    <a:pt x="468" y="1802"/>
                  </a:cubicBezTo>
                  <a:cubicBezTo>
                    <a:pt x="618" y="1818"/>
                    <a:pt x="768" y="1827"/>
                    <a:pt x="918" y="1827"/>
                  </a:cubicBezTo>
                  <a:cubicBezTo>
                    <a:pt x="1068" y="1827"/>
                    <a:pt x="1219" y="1818"/>
                    <a:pt x="1369" y="1802"/>
                  </a:cubicBezTo>
                  <a:cubicBezTo>
                    <a:pt x="3170" y="1768"/>
                    <a:pt x="4738" y="1301"/>
                    <a:pt x="6539" y="1201"/>
                  </a:cubicBezTo>
                  <a:lnTo>
                    <a:pt x="7373" y="1201"/>
                  </a:lnTo>
                  <a:cubicBezTo>
                    <a:pt x="7340" y="1068"/>
                    <a:pt x="7306" y="968"/>
                    <a:pt x="7239" y="868"/>
                  </a:cubicBezTo>
                  <a:cubicBezTo>
                    <a:pt x="7206" y="734"/>
                    <a:pt x="7139" y="534"/>
                    <a:pt x="7073" y="367"/>
                  </a:cubicBezTo>
                  <a:cubicBezTo>
                    <a:pt x="7006" y="200"/>
                    <a:pt x="6973" y="134"/>
                    <a:pt x="69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127"/>
            <p:cNvSpPr/>
            <p:nvPr/>
          </p:nvSpPr>
          <p:spPr>
            <a:xfrm flipH="1">
              <a:off x="3049049" y="1681602"/>
              <a:ext cx="39825" cy="17811"/>
            </a:xfrm>
            <a:custGeom>
              <a:rect b="b" l="l" r="r" t="t"/>
              <a:pathLst>
                <a:path extrusionOk="0" h="657" w="1469">
                  <a:moveTo>
                    <a:pt x="860" y="1"/>
                  </a:moveTo>
                  <a:cubicBezTo>
                    <a:pt x="776" y="1"/>
                    <a:pt x="689" y="11"/>
                    <a:pt x="601" y="35"/>
                  </a:cubicBezTo>
                  <a:cubicBezTo>
                    <a:pt x="234" y="102"/>
                    <a:pt x="1" y="269"/>
                    <a:pt x="67" y="435"/>
                  </a:cubicBezTo>
                  <a:cubicBezTo>
                    <a:pt x="120" y="567"/>
                    <a:pt x="337" y="656"/>
                    <a:pt x="606" y="656"/>
                  </a:cubicBezTo>
                  <a:cubicBezTo>
                    <a:pt x="679" y="656"/>
                    <a:pt x="756" y="650"/>
                    <a:pt x="835" y="636"/>
                  </a:cubicBezTo>
                  <a:cubicBezTo>
                    <a:pt x="1202" y="569"/>
                    <a:pt x="1468" y="402"/>
                    <a:pt x="1402" y="235"/>
                  </a:cubicBezTo>
                  <a:cubicBezTo>
                    <a:pt x="1351" y="108"/>
                    <a:pt x="1126" y="1"/>
                    <a:pt x="8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127"/>
            <p:cNvSpPr/>
            <p:nvPr/>
          </p:nvSpPr>
          <p:spPr>
            <a:xfrm flipH="1">
              <a:off x="2907074" y="1142655"/>
              <a:ext cx="187222" cy="227019"/>
            </a:xfrm>
            <a:custGeom>
              <a:rect b="b" l="l" r="r" t="t"/>
              <a:pathLst>
                <a:path extrusionOk="0" h="8374" w="6906">
                  <a:moveTo>
                    <a:pt x="2836" y="1"/>
                  </a:moveTo>
                  <a:lnTo>
                    <a:pt x="1" y="1835"/>
                  </a:lnTo>
                  <a:cubicBezTo>
                    <a:pt x="2102" y="3637"/>
                    <a:pt x="1735" y="6706"/>
                    <a:pt x="4070" y="8373"/>
                  </a:cubicBezTo>
                  <a:lnTo>
                    <a:pt x="6906" y="6505"/>
                  </a:lnTo>
                  <a:cubicBezTo>
                    <a:pt x="4837" y="4704"/>
                    <a:pt x="5171" y="1669"/>
                    <a:pt x="28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127"/>
            <p:cNvSpPr/>
            <p:nvPr/>
          </p:nvSpPr>
          <p:spPr>
            <a:xfrm flipH="1">
              <a:off x="2919734" y="1151710"/>
              <a:ext cx="161901" cy="208015"/>
            </a:xfrm>
            <a:custGeom>
              <a:rect b="b" l="l" r="r" t="t"/>
              <a:pathLst>
                <a:path extrusionOk="0" h="7673" w="5972">
                  <a:moveTo>
                    <a:pt x="1902" y="601"/>
                  </a:moveTo>
                  <a:cubicBezTo>
                    <a:pt x="2083" y="714"/>
                    <a:pt x="2295" y="781"/>
                    <a:pt x="2517" y="781"/>
                  </a:cubicBezTo>
                  <a:cubicBezTo>
                    <a:pt x="2622" y="781"/>
                    <a:pt x="2729" y="766"/>
                    <a:pt x="2836" y="734"/>
                  </a:cubicBezTo>
                  <a:cubicBezTo>
                    <a:pt x="4003" y="2169"/>
                    <a:pt x="4170" y="4103"/>
                    <a:pt x="5238" y="5604"/>
                  </a:cubicBezTo>
                  <a:cubicBezTo>
                    <a:pt x="5038" y="5805"/>
                    <a:pt x="5004" y="6138"/>
                    <a:pt x="5138" y="6405"/>
                  </a:cubicBezTo>
                  <a:lnTo>
                    <a:pt x="4104" y="7105"/>
                  </a:lnTo>
                  <a:cubicBezTo>
                    <a:pt x="3894" y="6966"/>
                    <a:pt x="3669" y="6907"/>
                    <a:pt x="3450" y="6907"/>
                  </a:cubicBezTo>
                  <a:cubicBezTo>
                    <a:pt x="3354" y="6907"/>
                    <a:pt x="3260" y="6919"/>
                    <a:pt x="3170" y="6939"/>
                  </a:cubicBezTo>
                  <a:cubicBezTo>
                    <a:pt x="1969" y="5504"/>
                    <a:pt x="1802" y="3603"/>
                    <a:pt x="734" y="2102"/>
                  </a:cubicBezTo>
                  <a:cubicBezTo>
                    <a:pt x="968" y="1868"/>
                    <a:pt x="1001" y="1535"/>
                    <a:pt x="835" y="1268"/>
                  </a:cubicBezTo>
                  <a:lnTo>
                    <a:pt x="1902" y="601"/>
                  </a:lnTo>
                  <a:close/>
                  <a:moveTo>
                    <a:pt x="2402" y="0"/>
                  </a:moveTo>
                  <a:lnTo>
                    <a:pt x="1702" y="467"/>
                  </a:lnTo>
                  <a:lnTo>
                    <a:pt x="701" y="1101"/>
                  </a:lnTo>
                  <a:lnTo>
                    <a:pt x="1" y="1568"/>
                  </a:lnTo>
                  <a:cubicBezTo>
                    <a:pt x="201" y="1768"/>
                    <a:pt x="401" y="2002"/>
                    <a:pt x="568" y="2235"/>
                  </a:cubicBezTo>
                  <a:cubicBezTo>
                    <a:pt x="1602" y="3703"/>
                    <a:pt x="1835" y="5604"/>
                    <a:pt x="2969" y="7039"/>
                  </a:cubicBezTo>
                  <a:cubicBezTo>
                    <a:pt x="3136" y="7272"/>
                    <a:pt x="3370" y="7472"/>
                    <a:pt x="3603" y="7673"/>
                  </a:cubicBezTo>
                  <a:lnTo>
                    <a:pt x="4270" y="7239"/>
                  </a:lnTo>
                  <a:lnTo>
                    <a:pt x="5304" y="6572"/>
                  </a:lnTo>
                  <a:lnTo>
                    <a:pt x="5972" y="6105"/>
                  </a:lnTo>
                  <a:cubicBezTo>
                    <a:pt x="5771" y="5905"/>
                    <a:pt x="5571" y="5704"/>
                    <a:pt x="5404" y="5471"/>
                  </a:cubicBezTo>
                  <a:cubicBezTo>
                    <a:pt x="4370" y="3970"/>
                    <a:pt x="4170" y="2069"/>
                    <a:pt x="3003" y="634"/>
                  </a:cubicBezTo>
                  <a:cubicBezTo>
                    <a:pt x="2836" y="401"/>
                    <a:pt x="2636" y="201"/>
                    <a:pt x="24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127"/>
            <p:cNvSpPr/>
            <p:nvPr/>
          </p:nvSpPr>
          <p:spPr>
            <a:xfrm flipH="1">
              <a:off x="2980325" y="1235073"/>
              <a:ext cx="40719" cy="41885"/>
            </a:xfrm>
            <a:custGeom>
              <a:rect b="b" l="l" r="r" t="t"/>
              <a:pathLst>
                <a:path extrusionOk="0" h="1545" w="1502">
                  <a:moveTo>
                    <a:pt x="816" y="0"/>
                  </a:moveTo>
                  <a:cubicBezTo>
                    <a:pt x="707" y="0"/>
                    <a:pt x="597" y="30"/>
                    <a:pt x="501" y="94"/>
                  </a:cubicBezTo>
                  <a:cubicBezTo>
                    <a:pt x="167" y="328"/>
                    <a:pt x="1" y="761"/>
                    <a:pt x="134" y="1162"/>
                  </a:cubicBezTo>
                  <a:cubicBezTo>
                    <a:pt x="222" y="1404"/>
                    <a:pt x="441" y="1545"/>
                    <a:pt x="667" y="1545"/>
                  </a:cubicBezTo>
                  <a:cubicBezTo>
                    <a:pt x="782" y="1545"/>
                    <a:pt x="899" y="1508"/>
                    <a:pt x="1001" y="1429"/>
                  </a:cubicBezTo>
                  <a:cubicBezTo>
                    <a:pt x="1368" y="1195"/>
                    <a:pt x="1502" y="761"/>
                    <a:pt x="1368" y="361"/>
                  </a:cubicBezTo>
                  <a:cubicBezTo>
                    <a:pt x="1278" y="135"/>
                    <a:pt x="1048" y="0"/>
                    <a:pt x="8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127"/>
            <p:cNvSpPr/>
            <p:nvPr/>
          </p:nvSpPr>
          <p:spPr>
            <a:xfrm flipH="1">
              <a:off x="2737962" y="1876957"/>
              <a:ext cx="225203" cy="149241"/>
            </a:xfrm>
            <a:custGeom>
              <a:rect b="b" l="l" r="r" t="t"/>
              <a:pathLst>
                <a:path extrusionOk="0" h="5505" w="8307">
                  <a:moveTo>
                    <a:pt x="1135" y="1"/>
                  </a:moveTo>
                  <a:lnTo>
                    <a:pt x="0" y="3237"/>
                  </a:lnTo>
                  <a:cubicBezTo>
                    <a:pt x="2135" y="5105"/>
                    <a:pt x="4971" y="3937"/>
                    <a:pt x="7172" y="5505"/>
                  </a:cubicBezTo>
                  <a:cubicBezTo>
                    <a:pt x="7539" y="4404"/>
                    <a:pt x="7906" y="3337"/>
                    <a:pt x="8306" y="2236"/>
                  </a:cubicBezTo>
                  <a:cubicBezTo>
                    <a:pt x="6171" y="401"/>
                    <a:pt x="3336" y="1569"/>
                    <a:pt x="1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127"/>
            <p:cNvSpPr/>
            <p:nvPr/>
          </p:nvSpPr>
          <p:spPr>
            <a:xfrm flipH="1">
              <a:off x="2747911" y="1888722"/>
              <a:ext cx="207120" cy="125736"/>
            </a:xfrm>
            <a:custGeom>
              <a:rect b="b" l="l" r="r" t="t"/>
              <a:pathLst>
                <a:path extrusionOk="0" h="4638" w="7640">
                  <a:moveTo>
                    <a:pt x="1635" y="568"/>
                  </a:moveTo>
                  <a:cubicBezTo>
                    <a:pt x="3303" y="1201"/>
                    <a:pt x="5204" y="901"/>
                    <a:pt x="6839" y="1635"/>
                  </a:cubicBezTo>
                  <a:cubicBezTo>
                    <a:pt x="6805" y="1969"/>
                    <a:pt x="6939" y="2302"/>
                    <a:pt x="7206" y="2536"/>
                  </a:cubicBezTo>
                  <a:lnTo>
                    <a:pt x="6772" y="3737"/>
                  </a:lnTo>
                  <a:cubicBezTo>
                    <a:pt x="6721" y="3725"/>
                    <a:pt x="6669" y="3720"/>
                    <a:pt x="6618" y="3720"/>
                  </a:cubicBezTo>
                  <a:cubicBezTo>
                    <a:pt x="6373" y="3720"/>
                    <a:pt x="6143" y="3849"/>
                    <a:pt x="6005" y="4070"/>
                  </a:cubicBezTo>
                  <a:cubicBezTo>
                    <a:pt x="4337" y="3403"/>
                    <a:pt x="2436" y="3737"/>
                    <a:pt x="801" y="2969"/>
                  </a:cubicBezTo>
                  <a:cubicBezTo>
                    <a:pt x="835" y="2636"/>
                    <a:pt x="701" y="2336"/>
                    <a:pt x="468" y="2102"/>
                  </a:cubicBezTo>
                  <a:cubicBezTo>
                    <a:pt x="601" y="1668"/>
                    <a:pt x="734" y="1301"/>
                    <a:pt x="868" y="901"/>
                  </a:cubicBezTo>
                  <a:cubicBezTo>
                    <a:pt x="919" y="913"/>
                    <a:pt x="972" y="918"/>
                    <a:pt x="1024" y="918"/>
                  </a:cubicBezTo>
                  <a:cubicBezTo>
                    <a:pt x="1277" y="918"/>
                    <a:pt x="1525" y="789"/>
                    <a:pt x="1635" y="568"/>
                  </a:cubicBezTo>
                  <a:close/>
                  <a:moveTo>
                    <a:pt x="968" y="1"/>
                  </a:moveTo>
                  <a:cubicBezTo>
                    <a:pt x="868" y="267"/>
                    <a:pt x="801" y="534"/>
                    <a:pt x="701" y="801"/>
                  </a:cubicBezTo>
                  <a:lnTo>
                    <a:pt x="267" y="1969"/>
                  </a:lnTo>
                  <a:lnTo>
                    <a:pt x="1" y="2736"/>
                  </a:lnTo>
                  <a:cubicBezTo>
                    <a:pt x="234" y="2936"/>
                    <a:pt x="468" y="3069"/>
                    <a:pt x="734" y="3203"/>
                  </a:cubicBezTo>
                  <a:cubicBezTo>
                    <a:pt x="2369" y="3937"/>
                    <a:pt x="4270" y="3603"/>
                    <a:pt x="5905" y="4237"/>
                  </a:cubicBezTo>
                  <a:cubicBezTo>
                    <a:pt x="6172" y="4337"/>
                    <a:pt x="6439" y="4470"/>
                    <a:pt x="6672" y="4637"/>
                  </a:cubicBezTo>
                  <a:lnTo>
                    <a:pt x="6939" y="3837"/>
                  </a:lnTo>
                  <a:lnTo>
                    <a:pt x="7373" y="2669"/>
                  </a:lnTo>
                  <a:lnTo>
                    <a:pt x="7639" y="1869"/>
                  </a:lnTo>
                  <a:cubicBezTo>
                    <a:pt x="7406" y="1702"/>
                    <a:pt x="7172" y="1568"/>
                    <a:pt x="6906" y="1435"/>
                  </a:cubicBezTo>
                  <a:cubicBezTo>
                    <a:pt x="5271" y="701"/>
                    <a:pt x="3403" y="1035"/>
                    <a:pt x="1735" y="367"/>
                  </a:cubicBezTo>
                  <a:cubicBezTo>
                    <a:pt x="1468" y="267"/>
                    <a:pt x="1201" y="134"/>
                    <a:pt x="9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127"/>
            <p:cNvSpPr/>
            <p:nvPr/>
          </p:nvSpPr>
          <p:spPr>
            <a:xfrm flipH="1">
              <a:off x="2828401" y="1932126"/>
              <a:ext cx="46141" cy="38090"/>
            </a:xfrm>
            <a:custGeom>
              <a:rect b="b" l="l" r="r" t="t"/>
              <a:pathLst>
                <a:path extrusionOk="0" h="1405" w="1702">
                  <a:moveTo>
                    <a:pt x="1101" y="1"/>
                  </a:moveTo>
                  <a:cubicBezTo>
                    <a:pt x="668" y="1"/>
                    <a:pt x="301" y="234"/>
                    <a:pt x="167" y="634"/>
                  </a:cubicBezTo>
                  <a:cubicBezTo>
                    <a:pt x="0" y="968"/>
                    <a:pt x="234" y="1368"/>
                    <a:pt x="634" y="1402"/>
                  </a:cubicBezTo>
                  <a:cubicBezTo>
                    <a:pt x="657" y="1404"/>
                    <a:pt x="679" y="1405"/>
                    <a:pt x="702" y="1405"/>
                  </a:cubicBezTo>
                  <a:cubicBezTo>
                    <a:pt x="1075" y="1405"/>
                    <a:pt x="1411" y="1147"/>
                    <a:pt x="1568" y="801"/>
                  </a:cubicBezTo>
                  <a:cubicBezTo>
                    <a:pt x="1702" y="434"/>
                    <a:pt x="1468" y="34"/>
                    <a:pt x="1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127"/>
            <p:cNvSpPr/>
            <p:nvPr/>
          </p:nvSpPr>
          <p:spPr>
            <a:xfrm flipH="1">
              <a:off x="1885190" y="1876062"/>
              <a:ext cx="194460" cy="152846"/>
            </a:xfrm>
            <a:custGeom>
              <a:rect b="b" l="l" r="r" t="t"/>
              <a:pathLst>
                <a:path extrusionOk="0" h="5638" w="7173">
                  <a:moveTo>
                    <a:pt x="868" y="1"/>
                  </a:moveTo>
                  <a:lnTo>
                    <a:pt x="0" y="2102"/>
                  </a:lnTo>
                  <a:cubicBezTo>
                    <a:pt x="1935" y="4003"/>
                    <a:pt x="4370" y="3903"/>
                    <a:pt x="6338" y="5638"/>
                  </a:cubicBezTo>
                  <a:cubicBezTo>
                    <a:pt x="6605" y="4937"/>
                    <a:pt x="6905" y="4204"/>
                    <a:pt x="7172" y="3503"/>
                  </a:cubicBezTo>
                  <a:cubicBezTo>
                    <a:pt x="5237" y="1602"/>
                    <a:pt x="2836" y="1735"/>
                    <a:pt x="8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127"/>
            <p:cNvSpPr/>
            <p:nvPr/>
          </p:nvSpPr>
          <p:spPr>
            <a:xfrm flipH="1">
              <a:off x="1892428" y="1886011"/>
              <a:ext cx="179089" cy="132053"/>
            </a:xfrm>
            <a:custGeom>
              <a:rect b="b" l="l" r="r" t="t"/>
              <a:pathLst>
                <a:path extrusionOk="0" h="4871" w="6606">
                  <a:moveTo>
                    <a:pt x="1335" y="601"/>
                  </a:moveTo>
                  <a:cubicBezTo>
                    <a:pt x="2803" y="1502"/>
                    <a:pt x="4437" y="1768"/>
                    <a:pt x="5905" y="2736"/>
                  </a:cubicBezTo>
                  <a:cubicBezTo>
                    <a:pt x="5905" y="3003"/>
                    <a:pt x="6005" y="3269"/>
                    <a:pt x="6238" y="3470"/>
                  </a:cubicBezTo>
                  <a:lnTo>
                    <a:pt x="5905" y="4270"/>
                  </a:lnTo>
                  <a:cubicBezTo>
                    <a:pt x="5815" y="4195"/>
                    <a:pt x="5711" y="4161"/>
                    <a:pt x="5609" y="4161"/>
                  </a:cubicBezTo>
                  <a:cubicBezTo>
                    <a:pt x="5485" y="4161"/>
                    <a:pt x="5363" y="4212"/>
                    <a:pt x="5271" y="4304"/>
                  </a:cubicBezTo>
                  <a:cubicBezTo>
                    <a:pt x="3803" y="3403"/>
                    <a:pt x="2169" y="3136"/>
                    <a:pt x="701" y="2169"/>
                  </a:cubicBezTo>
                  <a:cubicBezTo>
                    <a:pt x="701" y="1868"/>
                    <a:pt x="568" y="1602"/>
                    <a:pt x="367" y="1435"/>
                  </a:cubicBezTo>
                  <a:lnTo>
                    <a:pt x="701" y="634"/>
                  </a:lnTo>
                  <a:cubicBezTo>
                    <a:pt x="796" y="697"/>
                    <a:pt x="905" y="731"/>
                    <a:pt x="1012" y="731"/>
                  </a:cubicBezTo>
                  <a:cubicBezTo>
                    <a:pt x="1131" y="731"/>
                    <a:pt x="1247" y="689"/>
                    <a:pt x="1335" y="601"/>
                  </a:cubicBezTo>
                  <a:close/>
                  <a:moveTo>
                    <a:pt x="734" y="0"/>
                  </a:moveTo>
                  <a:cubicBezTo>
                    <a:pt x="668" y="167"/>
                    <a:pt x="601" y="334"/>
                    <a:pt x="534" y="501"/>
                  </a:cubicBezTo>
                  <a:cubicBezTo>
                    <a:pt x="434" y="768"/>
                    <a:pt x="301" y="1001"/>
                    <a:pt x="201" y="1268"/>
                  </a:cubicBezTo>
                  <a:lnTo>
                    <a:pt x="1" y="1768"/>
                  </a:lnTo>
                  <a:cubicBezTo>
                    <a:pt x="201" y="1969"/>
                    <a:pt x="434" y="2135"/>
                    <a:pt x="668" y="2302"/>
                  </a:cubicBezTo>
                  <a:cubicBezTo>
                    <a:pt x="2102" y="3269"/>
                    <a:pt x="3737" y="3503"/>
                    <a:pt x="5171" y="4404"/>
                  </a:cubicBezTo>
                  <a:cubicBezTo>
                    <a:pt x="5404" y="4537"/>
                    <a:pt x="5638" y="4704"/>
                    <a:pt x="5871" y="4871"/>
                  </a:cubicBezTo>
                  <a:lnTo>
                    <a:pt x="6072" y="4370"/>
                  </a:lnTo>
                  <a:lnTo>
                    <a:pt x="6372" y="3603"/>
                  </a:lnTo>
                  <a:cubicBezTo>
                    <a:pt x="6438" y="3436"/>
                    <a:pt x="6539" y="3269"/>
                    <a:pt x="6605" y="3103"/>
                  </a:cubicBezTo>
                  <a:cubicBezTo>
                    <a:pt x="6372" y="2903"/>
                    <a:pt x="6172" y="2736"/>
                    <a:pt x="5938" y="2602"/>
                  </a:cubicBezTo>
                  <a:cubicBezTo>
                    <a:pt x="4470" y="1635"/>
                    <a:pt x="2869" y="1368"/>
                    <a:pt x="1402" y="467"/>
                  </a:cubicBezTo>
                  <a:cubicBezTo>
                    <a:pt x="1168" y="334"/>
                    <a:pt x="935" y="167"/>
                    <a:pt x="7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127"/>
            <p:cNvSpPr/>
            <p:nvPr/>
          </p:nvSpPr>
          <p:spPr>
            <a:xfrm flipH="1">
              <a:off x="1963863" y="1938063"/>
              <a:ext cx="37114" cy="28249"/>
            </a:xfrm>
            <a:custGeom>
              <a:rect b="b" l="l" r="r" t="t"/>
              <a:pathLst>
                <a:path extrusionOk="0" h="1042" w="1369">
                  <a:moveTo>
                    <a:pt x="579" y="0"/>
                  </a:moveTo>
                  <a:cubicBezTo>
                    <a:pt x="378" y="0"/>
                    <a:pt x="178" y="104"/>
                    <a:pt x="67" y="282"/>
                  </a:cubicBezTo>
                  <a:cubicBezTo>
                    <a:pt x="0" y="582"/>
                    <a:pt x="201" y="882"/>
                    <a:pt x="501" y="983"/>
                  </a:cubicBezTo>
                  <a:cubicBezTo>
                    <a:pt x="580" y="1022"/>
                    <a:pt x="669" y="1041"/>
                    <a:pt x="758" y="1041"/>
                  </a:cubicBezTo>
                  <a:cubicBezTo>
                    <a:pt x="969" y="1041"/>
                    <a:pt x="1184" y="936"/>
                    <a:pt x="1301" y="749"/>
                  </a:cubicBezTo>
                  <a:cubicBezTo>
                    <a:pt x="1368" y="449"/>
                    <a:pt x="1168" y="149"/>
                    <a:pt x="868" y="82"/>
                  </a:cubicBezTo>
                  <a:cubicBezTo>
                    <a:pt x="779" y="26"/>
                    <a:pt x="679" y="0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127"/>
            <p:cNvSpPr/>
            <p:nvPr/>
          </p:nvSpPr>
          <p:spPr>
            <a:xfrm flipH="1">
              <a:off x="2189039" y="1676207"/>
              <a:ext cx="210753" cy="113076"/>
            </a:xfrm>
            <a:custGeom>
              <a:rect b="b" l="l" r="r" t="t"/>
              <a:pathLst>
                <a:path extrusionOk="0" h="4171" w="7774">
                  <a:moveTo>
                    <a:pt x="6839" y="1"/>
                  </a:moveTo>
                  <a:cubicBezTo>
                    <a:pt x="4137" y="668"/>
                    <a:pt x="2603" y="2269"/>
                    <a:pt x="1" y="3003"/>
                  </a:cubicBezTo>
                  <a:cubicBezTo>
                    <a:pt x="334" y="3403"/>
                    <a:pt x="635" y="3803"/>
                    <a:pt x="968" y="4170"/>
                  </a:cubicBezTo>
                  <a:cubicBezTo>
                    <a:pt x="3637" y="3536"/>
                    <a:pt x="5205" y="1935"/>
                    <a:pt x="7773" y="1201"/>
                  </a:cubicBezTo>
                  <a:lnTo>
                    <a:pt x="68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127"/>
            <p:cNvSpPr/>
            <p:nvPr/>
          </p:nvSpPr>
          <p:spPr>
            <a:xfrm flipH="1">
              <a:off x="2198988" y="1681629"/>
              <a:ext cx="189933" cy="103126"/>
            </a:xfrm>
            <a:custGeom>
              <a:rect b="b" l="l" r="r" t="t"/>
              <a:pathLst>
                <a:path extrusionOk="0" h="3804" w="7006">
                  <a:moveTo>
                    <a:pt x="6205" y="334"/>
                  </a:moveTo>
                  <a:lnTo>
                    <a:pt x="6572" y="768"/>
                  </a:lnTo>
                  <a:cubicBezTo>
                    <a:pt x="6305" y="901"/>
                    <a:pt x="6171" y="1068"/>
                    <a:pt x="6171" y="1168"/>
                  </a:cubicBezTo>
                  <a:cubicBezTo>
                    <a:pt x="4503" y="1835"/>
                    <a:pt x="3202" y="2803"/>
                    <a:pt x="1535" y="3470"/>
                  </a:cubicBezTo>
                  <a:cubicBezTo>
                    <a:pt x="1401" y="3420"/>
                    <a:pt x="1268" y="3395"/>
                    <a:pt x="1139" y="3395"/>
                  </a:cubicBezTo>
                  <a:cubicBezTo>
                    <a:pt x="1009" y="3395"/>
                    <a:pt x="884" y="3420"/>
                    <a:pt x="767" y="3470"/>
                  </a:cubicBezTo>
                  <a:lnTo>
                    <a:pt x="400" y="3036"/>
                  </a:lnTo>
                  <a:cubicBezTo>
                    <a:pt x="701" y="2936"/>
                    <a:pt x="834" y="2736"/>
                    <a:pt x="834" y="2636"/>
                  </a:cubicBezTo>
                  <a:cubicBezTo>
                    <a:pt x="2502" y="1969"/>
                    <a:pt x="3770" y="1001"/>
                    <a:pt x="5471" y="334"/>
                  </a:cubicBezTo>
                  <a:cubicBezTo>
                    <a:pt x="5588" y="384"/>
                    <a:pt x="5713" y="409"/>
                    <a:pt x="5838" y="409"/>
                  </a:cubicBezTo>
                  <a:cubicBezTo>
                    <a:pt x="5963" y="409"/>
                    <a:pt x="6088" y="384"/>
                    <a:pt x="6205" y="334"/>
                  </a:cubicBezTo>
                  <a:close/>
                  <a:moveTo>
                    <a:pt x="6205" y="1"/>
                  </a:moveTo>
                  <a:cubicBezTo>
                    <a:pt x="5904" y="67"/>
                    <a:pt x="5638" y="168"/>
                    <a:pt x="5371" y="268"/>
                  </a:cubicBezTo>
                  <a:cubicBezTo>
                    <a:pt x="3703" y="901"/>
                    <a:pt x="2435" y="1835"/>
                    <a:pt x="801" y="2503"/>
                  </a:cubicBezTo>
                  <a:cubicBezTo>
                    <a:pt x="534" y="2603"/>
                    <a:pt x="267" y="2703"/>
                    <a:pt x="0" y="2803"/>
                  </a:cubicBezTo>
                  <a:lnTo>
                    <a:pt x="234" y="3103"/>
                  </a:lnTo>
                  <a:lnTo>
                    <a:pt x="567" y="3503"/>
                  </a:lnTo>
                  <a:lnTo>
                    <a:pt x="801" y="3803"/>
                  </a:lnTo>
                  <a:cubicBezTo>
                    <a:pt x="1068" y="3703"/>
                    <a:pt x="1368" y="3637"/>
                    <a:pt x="1635" y="3537"/>
                  </a:cubicBezTo>
                  <a:cubicBezTo>
                    <a:pt x="3303" y="2903"/>
                    <a:pt x="4570" y="1935"/>
                    <a:pt x="6205" y="1268"/>
                  </a:cubicBezTo>
                  <a:cubicBezTo>
                    <a:pt x="6471" y="1168"/>
                    <a:pt x="6738" y="1068"/>
                    <a:pt x="7005" y="968"/>
                  </a:cubicBezTo>
                  <a:lnTo>
                    <a:pt x="6772" y="701"/>
                  </a:lnTo>
                  <a:lnTo>
                    <a:pt x="6438" y="268"/>
                  </a:lnTo>
                  <a:lnTo>
                    <a:pt x="62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127"/>
            <p:cNvSpPr/>
            <p:nvPr/>
          </p:nvSpPr>
          <p:spPr>
            <a:xfrm flipH="1">
              <a:off x="2274950" y="1721915"/>
              <a:ext cx="38008" cy="21959"/>
            </a:xfrm>
            <a:custGeom>
              <a:rect b="b" l="l" r="r" t="t"/>
              <a:pathLst>
                <a:path extrusionOk="0" h="810" w="1402">
                  <a:moveTo>
                    <a:pt x="1027" y="0"/>
                  </a:moveTo>
                  <a:cubicBezTo>
                    <a:pt x="873" y="0"/>
                    <a:pt x="675" y="52"/>
                    <a:pt x="501" y="149"/>
                  </a:cubicBezTo>
                  <a:cubicBezTo>
                    <a:pt x="167" y="316"/>
                    <a:pt x="0" y="583"/>
                    <a:pt x="134" y="716"/>
                  </a:cubicBezTo>
                  <a:cubicBezTo>
                    <a:pt x="179" y="776"/>
                    <a:pt x="278" y="809"/>
                    <a:pt x="400" y="809"/>
                  </a:cubicBezTo>
                  <a:cubicBezTo>
                    <a:pt x="550" y="809"/>
                    <a:pt x="736" y="760"/>
                    <a:pt x="901" y="650"/>
                  </a:cubicBezTo>
                  <a:cubicBezTo>
                    <a:pt x="1234" y="483"/>
                    <a:pt x="1401" y="216"/>
                    <a:pt x="1268" y="83"/>
                  </a:cubicBezTo>
                  <a:cubicBezTo>
                    <a:pt x="1226" y="27"/>
                    <a:pt x="1138" y="0"/>
                    <a:pt x="10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127"/>
            <p:cNvSpPr/>
            <p:nvPr/>
          </p:nvSpPr>
          <p:spPr>
            <a:xfrm flipH="1">
              <a:off x="2851011" y="2370711"/>
              <a:ext cx="152846" cy="208042"/>
            </a:xfrm>
            <a:custGeom>
              <a:rect b="b" l="l" r="r" t="t"/>
              <a:pathLst>
                <a:path extrusionOk="0" h="7674" w="5638">
                  <a:moveTo>
                    <a:pt x="1201" y="1"/>
                  </a:moveTo>
                  <a:cubicBezTo>
                    <a:pt x="1968" y="2636"/>
                    <a:pt x="0" y="5005"/>
                    <a:pt x="1034" y="7673"/>
                  </a:cubicBezTo>
                  <a:lnTo>
                    <a:pt x="4437" y="7673"/>
                  </a:lnTo>
                  <a:cubicBezTo>
                    <a:pt x="3636" y="5038"/>
                    <a:pt x="5638" y="2670"/>
                    <a:pt x="45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127"/>
            <p:cNvSpPr/>
            <p:nvPr/>
          </p:nvSpPr>
          <p:spPr>
            <a:xfrm flipH="1">
              <a:off x="2874515" y="2378871"/>
              <a:ext cx="105837" cy="191722"/>
            </a:xfrm>
            <a:custGeom>
              <a:rect b="b" l="l" r="r" t="t"/>
              <a:pathLst>
                <a:path extrusionOk="0" h="7072" w="3904">
                  <a:moveTo>
                    <a:pt x="2803" y="200"/>
                  </a:moveTo>
                  <a:cubicBezTo>
                    <a:pt x="2936" y="501"/>
                    <a:pt x="3170" y="734"/>
                    <a:pt x="3503" y="834"/>
                  </a:cubicBezTo>
                  <a:cubicBezTo>
                    <a:pt x="3703" y="2669"/>
                    <a:pt x="2803" y="4403"/>
                    <a:pt x="2903" y="6238"/>
                  </a:cubicBezTo>
                  <a:cubicBezTo>
                    <a:pt x="2602" y="6305"/>
                    <a:pt x="2369" y="6538"/>
                    <a:pt x="2336" y="6872"/>
                  </a:cubicBezTo>
                  <a:lnTo>
                    <a:pt x="1101" y="6838"/>
                  </a:lnTo>
                  <a:cubicBezTo>
                    <a:pt x="968" y="6538"/>
                    <a:pt x="701" y="6305"/>
                    <a:pt x="401" y="6205"/>
                  </a:cubicBezTo>
                  <a:cubicBezTo>
                    <a:pt x="201" y="4370"/>
                    <a:pt x="1101" y="2669"/>
                    <a:pt x="1001" y="834"/>
                  </a:cubicBezTo>
                  <a:cubicBezTo>
                    <a:pt x="1302" y="767"/>
                    <a:pt x="1535" y="501"/>
                    <a:pt x="1568" y="200"/>
                  </a:cubicBezTo>
                  <a:close/>
                  <a:moveTo>
                    <a:pt x="701" y="0"/>
                  </a:moveTo>
                  <a:cubicBezTo>
                    <a:pt x="768" y="300"/>
                    <a:pt x="801" y="567"/>
                    <a:pt x="801" y="867"/>
                  </a:cubicBezTo>
                  <a:cubicBezTo>
                    <a:pt x="868" y="2669"/>
                    <a:pt x="1" y="4370"/>
                    <a:pt x="167" y="6205"/>
                  </a:cubicBezTo>
                  <a:cubicBezTo>
                    <a:pt x="201" y="6505"/>
                    <a:pt x="267" y="6772"/>
                    <a:pt x="334" y="7072"/>
                  </a:cubicBezTo>
                  <a:lnTo>
                    <a:pt x="3203" y="7072"/>
                  </a:lnTo>
                  <a:cubicBezTo>
                    <a:pt x="3136" y="6772"/>
                    <a:pt x="3103" y="6505"/>
                    <a:pt x="3103" y="6205"/>
                  </a:cubicBezTo>
                  <a:cubicBezTo>
                    <a:pt x="3036" y="4403"/>
                    <a:pt x="3903" y="2702"/>
                    <a:pt x="3737" y="867"/>
                  </a:cubicBezTo>
                  <a:cubicBezTo>
                    <a:pt x="3703" y="567"/>
                    <a:pt x="3637" y="267"/>
                    <a:pt x="3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127"/>
            <p:cNvSpPr/>
            <p:nvPr/>
          </p:nvSpPr>
          <p:spPr>
            <a:xfrm flipH="1">
              <a:off x="2905258" y="2455728"/>
              <a:ext cx="44216" cy="38062"/>
            </a:xfrm>
            <a:custGeom>
              <a:rect b="b" l="l" r="r" t="t"/>
              <a:pathLst>
                <a:path extrusionOk="0" h="1404" w="1631">
                  <a:moveTo>
                    <a:pt x="963" y="1"/>
                  </a:moveTo>
                  <a:cubicBezTo>
                    <a:pt x="529" y="1"/>
                    <a:pt x="196" y="301"/>
                    <a:pt x="96" y="701"/>
                  </a:cubicBezTo>
                  <a:cubicBezTo>
                    <a:pt x="0" y="1052"/>
                    <a:pt x="271" y="1404"/>
                    <a:pt x="616" y="1404"/>
                  </a:cubicBezTo>
                  <a:cubicBezTo>
                    <a:pt x="632" y="1404"/>
                    <a:pt x="647" y="1403"/>
                    <a:pt x="663" y="1402"/>
                  </a:cubicBezTo>
                  <a:cubicBezTo>
                    <a:pt x="1063" y="1402"/>
                    <a:pt x="1430" y="1101"/>
                    <a:pt x="1530" y="701"/>
                  </a:cubicBezTo>
                  <a:cubicBezTo>
                    <a:pt x="1630" y="334"/>
                    <a:pt x="1330" y="1"/>
                    <a:pt x="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127"/>
            <p:cNvSpPr/>
            <p:nvPr/>
          </p:nvSpPr>
          <p:spPr>
            <a:xfrm flipH="1">
              <a:off x="2668343" y="3042632"/>
              <a:ext cx="168218" cy="221570"/>
            </a:xfrm>
            <a:custGeom>
              <a:rect b="b" l="l" r="r" t="t"/>
              <a:pathLst>
                <a:path extrusionOk="0" h="8173" w="6205">
                  <a:moveTo>
                    <a:pt x="3336" y="0"/>
                  </a:moveTo>
                  <a:lnTo>
                    <a:pt x="100" y="1134"/>
                  </a:lnTo>
                  <a:cubicBezTo>
                    <a:pt x="0" y="3970"/>
                    <a:pt x="2702" y="5471"/>
                    <a:pt x="2836" y="8173"/>
                  </a:cubicBezTo>
                  <a:lnTo>
                    <a:pt x="6071" y="7005"/>
                  </a:lnTo>
                  <a:cubicBezTo>
                    <a:pt x="6205" y="4203"/>
                    <a:pt x="3503" y="2702"/>
                    <a:pt x="3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127"/>
            <p:cNvSpPr/>
            <p:nvPr/>
          </p:nvSpPr>
          <p:spPr>
            <a:xfrm flipH="1">
              <a:off x="2679187" y="3053476"/>
              <a:ext cx="147424" cy="199882"/>
            </a:xfrm>
            <a:custGeom>
              <a:rect b="b" l="l" r="r" t="t"/>
              <a:pathLst>
                <a:path extrusionOk="0" h="7373" w="5438">
                  <a:moveTo>
                    <a:pt x="2002" y="501"/>
                  </a:moveTo>
                  <a:cubicBezTo>
                    <a:pt x="2115" y="728"/>
                    <a:pt x="2350" y="883"/>
                    <a:pt x="2602" y="883"/>
                  </a:cubicBezTo>
                  <a:cubicBezTo>
                    <a:pt x="2646" y="883"/>
                    <a:pt x="2691" y="878"/>
                    <a:pt x="2736" y="868"/>
                  </a:cubicBezTo>
                  <a:cubicBezTo>
                    <a:pt x="3269" y="2569"/>
                    <a:pt x="4704" y="3870"/>
                    <a:pt x="5137" y="5605"/>
                  </a:cubicBezTo>
                  <a:cubicBezTo>
                    <a:pt x="4870" y="5805"/>
                    <a:pt x="4670" y="6105"/>
                    <a:pt x="4670" y="6439"/>
                  </a:cubicBezTo>
                  <a:lnTo>
                    <a:pt x="3436" y="6872"/>
                  </a:lnTo>
                  <a:cubicBezTo>
                    <a:pt x="3345" y="6628"/>
                    <a:pt x="3086" y="6468"/>
                    <a:pt x="2812" y="6468"/>
                  </a:cubicBezTo>
                  <a:cubicBezTo>
                    <a:pt x="2787" y="6468"/>
                    <a:pt x="2761" y="6469"/>
                    <a:pt x="2736" y="6472"/>
                  </a:cubicBezTo>
                  <a:cubicBezTo>
                    <a:pt x="2202" y="4771"/>
                    <a:pt x="768" y="3503"/>
                    <a:pt x="334" y="1735"/>
                  </a:cubicBezTo>
                  <a:cubicBezTo>
                    <a:pt x="601" y="1535"/>
                    <a:pt x="768" y="1235"/>
                    <a:pt x="801" y="901"/>
                  </a:cubicBezTo>
                  <a:lnTo>
                    <a:pt x="2002" y="501"/>
                  </a:lnTo>
                  <a:close/>
                  <a:moveTo>
                    <a:pt x="2736" y="1"/>
                  </a:moveTo>
                  <a:lnTo>
                    <a:pt x="1935" y="267"/>
                  </a:lnTo>
                  <a:lnTo>
                    <a:pt x="801" y="701"/>
                  </a:lnTo>
                  <a:lnTo>
                    <a:pt x="0" y="968"/>
                  </a:lnTo>
                  <a:cubicBezTo>
                    <a:pt x="0" y="1268"/>
                    <a:pt x="67" y="1568"/>
                    <a:pt x="134" y="1835"/>
                  </a:cubicBezTo>
                  <a:cubicBezTo>
                    <a:pt x="567" y="3570"/>
                    <a:pt x="1968" y="4837"/>
                    <a:pt x="2535" y="6539"/>
                  </a:cubicBezTo>
                  <a:cubicBezTo>
                    <a:pt x="2602" y="6805"/>
                    <a:pt x="2669" y="7072"/>
                    <a:pt x="2702" y="7373"/>
                  </a:cubicBezTo>
                  <a:lnTo>
                    <a:pt x="3503" y="7072"/>
                  </a:lnTo>
                  <a:lnTo>
                    <a:pt x="4670" y="6672"/>
                  </a:lnTo>
                  <a:lnTo>
                    <a:pt x="5438" y="6372"/>
                  </a:lnTo>
                  <a:cubicBezTo>
                    <a:pt x="5438" y="6072"/>
                    <a:pt x="5404" y="5805"/>
                    <a:pt x="5337" y="5538"/>
                  </a:cubicBezTo>
                  <a:cubicBezTo>
                    <a:pt x="4904" y="3770"/>
                    <a:pt x="3469" y="2502"/>
                    <a:pt x="2936" y="835"/>
                  </a:cubicBezTo>
                  <a:cubicBezTo>
                    <a:pt x="2836" y="568"/>
                    <a:pt x="2769" y="267"/>
                    <a:pt x="27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127"/>
            <p:cNvSpPr/>
            <p:nvPr/>
          </p:nvSpPr>
          <p:spPr>
            <a:xfrm flipH="1">
              <a:off x="2728013" y="3136189"/>
              <a:ext cx="48879" cy="34457"/>
            </a:xfrm>
            <a:custGeom>
              <a:rect b="b" l="l" r="r" t="t"/>
              <a:pathLst>
                <a:path extrusionOk="0" h="1271" w="1803">
                  <a:moveTo>
                    <a:pt x="828" y="1"/>
                  </a:moveTo>
                  <a:cubicBezTo>
                    <a:pt x="729" y="1"/>
                    <a:pt x="629" y="17"/>
                    <a:pt x="535" y="52"/>
                  </a:cubicBezTo>
                  <a:cubicBezTo>
                    <a:pt x="168" y="152"/>
                    <a:pt x="1" y="552"/>
                    <a:pt x="201" y="886"/>
                  </a:cubicBezTo>
                  <a:cubicBezTo>
                    <a:pt x="374" y="1133"/>
                    <a:pt x="658" y="1270"/>
                    <a:pt x="956" y="1270"/>
                  </a:cubicBezTo>
                  <a:cubicBezTo>
                    <a:pt x="1060" y="1270"/>
                    <a:pt x="1165" y="1254"/>
                    <a:pt x="1269" y="1219"/>
                  </a:cubicBezTo>
                  <a:cubicBezTo>
                    <a:pt x="1635" y="1119"/>
                    <a:pt x="1802" y="686"/>
                    <a:pt x="1602" y="385"/>
                  </a:cubicBezTo>
                  <a:cubicBezTo>
                    <a:pt x="1404" y="138"/>
                    <a:pt x="1115" y="1"/>
                    <a:pt x="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127"/>
            <p:cNvSpPr/>
            <p:nvPr/>
          </p:nvSpPr>
          <p:spPr>
            <a:xfrm flipH="1">
              <a:off x="1758586" y="1431133"/>
              <a:ext cx="194460" cy="152873"/>
            </a:xfrm>
            <a:custGeom>
              <a:rect b="b" l="l" r="r" t="t"/>
              <a:pathLst>
                <a:path extrusionOk="0" h="5639" w="7173">
                  <a:moveTo>
                    <a:pt x="868" y="1"/>
                  </a:moveTo>
                  <a:cubicBezTo>
                    <a:pt x="567" y="701"/>
                    <a:pt x="301" y="1402"/>
                    <a:pt x="0" y="2102"/>
                  </a:cubicBezTo>
                  <a:cubicBezTo>
                    <a:pt x="1902" y="4037"/>
                    <a:pt x="4337" y="3904"/>
                    <a:pt x="6305" y="5638"/>
                  </a:cubicBezTo>
                  <a:cubicBezTo>
                    <a:pt x="6605" y="4938"/>
                    <a:pt x="6905" y="4237"/>
                    <a:pt x="7172" y="3537"/>
                  </a:cubicBezTo>
                  <a:cubicBezTo>
                    <a:pt x="5271" y="1602"/>
                    <a:pt x="2836" y="1735"/>
                    <a:pt x="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127"/>
            <p:cNvSpPr/>
            <p:nvPr/>
          </p:nvSpPr>
          <p:spPr>
            <a:xfrm flipH="1">
              <a:off x="1766746" y="1441082"/>
              <a:ext cx="178167" cy="132975"/>
            </a:xfrm>
            <a:custGeom>
              <a:rect b="b" l="l" r="r" t="t"/>
              <a:pathLst>
                <a:path extrusionOk="0" h="4905" w="6572">
                  <a:moveTo>
                    <a:pt x="1335" y="601"/>
                  </a:moveTo>
                  <a:cubicBezTo>
                    <a:pt x="2803" y="1502"/>
                    <a:pt x="4437" y="1769"/>
                    <a:pt x="5871" y="2736"/>
                  </a:cubicBezTo>
                  <a:cubicBezTo>
                    <a:pt x="5905" y="3036"/>
                    <a:pt x="6005" y="3303"/>
                    <a:pt x="6205" y="3470"/>
                  </a:cubicBezTo>
                  <a:cubicBezTo>
                    <a:pt x="6105" y="3737"/>
                    <a:pt x="6005" y="4004"/>
                    <a:pt x="5905" y="4270"/>
                  </a:cubicBezTo>
                  <a:cubicBezTo>
                    <a:pt x="5810" y="4207"/>
                    <a:pt x="5701" y="4174"/>
                    <a:pt x="5591" y="4174"/>
                  </a:cubicBezTo>
                  <a:cubicBezTo>
                    <a:pt x="5468" y="4174"/>
                    <a:pt x="5343" y="4216"/>
                    <a:pt x="5238" y="4304"/>
                  </a:cubicBezTo>
                  <a:cubicBezTo>
                    <a:pt x="3770" y="3403"/>
                    <a:pt x="2135" y="3136"/>
                    <a:pt x="701" y="2169"/>
                  </a:cubicBezTo>
                  <a:cubicBezTo>
                    <a:pt x="701" y="1902"/>
                    <a:pt x="568" y="1635"/>
                    <a:pt x="367" y="1435"/>
                  </a:cubicBezTo>
                  <a:cubicBezTo>
                    <a:pt x="468" y="1168"/>
                    <a:pt x="568" y="901"/>
                    <a:pt x="668" y="635"/>
                  </a:cubicBezTo>
                  <a:cubicBezTo>
                    <a:pt x="762" y="698"/>
                    <a:pt x="872" y="731"/>
                    <a:pt x="982" y="731"/>
                  </a:cubicBezTo>
                  <a:cubicBezTo>
                    <a:pt x="1105" y="731"/>
                    <a:pt x="1229" y="689"/>
                    <a:pt x="1335" y="601"/>
                  </a:cubicBezTo>
                  <a:close/>
                  <a:moveTo>
                    <a:pt x="734" y="1"/>
                  </a:moveTo>
                  <a:lnTo>
                    <a:pt x="501" y="534"/>
                  </a:lnTo>
                  <a:lnTo>
                    <a:pt x="201" y="1268"/>
                  </a:lnTo>
                  <a:lnTo>
                    <a:pt x="1" y="1802"/>
                  </a:lnTo>
                  <a:cubicBezTo>
                    <a:pt x="201" y="1969"/>
                    <a:pt x="434" y="2136"/>
                    <a:pt x="668" y="2302"/>
                  </a:cubicBezTo>
                  <a:cubicBezTo>
                    <a:pt x="2102" y="3270"/>
                    <a:pt x="3737" y="3537"/>
                    <a:pt x="5171" y="4437"/>
                  </a:cubicBezTo>
                  <a:cubicBezTo>
                    <a:pt x="5404" y="4571"/>
                    <a:pt x="5638" y="4737"/>
                    <a:pt x="5871" y="4904"/>
                  </a:cubicBezTo>
                  <a:lnTo>
                    <a:pt x="6072" y="4371"/>
                  </a:lnTo>
                  <a:lnTo>
                    <a:pt x="6372" y="3637"/>
                  </a:lnTo>
                  <a:lnTo>
                    <a:pt x="6572" y="3103"/>
                  </a:lnTo>
                  <a:cubicBezTo>
                    <a:pt x="6372" y="2936"/>
                    <a:pt x="6138" y="2769"/>
                    <a:pt x="5905" y="2603"/>
                  </a:cubicBezTo>
                  <a:cubicBezTo>
                    <a:pt x="4470" y="1635"/>
                    <a:pt x="2869" y="1368"/>
                    <a:pt x="1402" y="468"/>
                  </a:cubicBezTo>
                  <a:cubicBezTo>
                    <a:pt x="1168" y="334"/>
                    <a:pt x="935" y="168"/>
                    <a:pt x="7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127"/>
            <p:cNvSpPr/>
            <p:nvPr/>
          </p:nvSpPr>
          <p:spPr>
            <a:xfrm flipH="1">
              <a:off x="1837259" y="1493133"/>
              <a:ext cx="37114" cy="28466"/>
            </a:xfrm>
            <a:custGeom>
              <a:rect b="b" l="l" r="r" t="t"/>
              <a:pathLst>
                <a:path extrusionOk="0" h="1050" w="1369">
                  <a:moveTo>
                    <a:pt x="580" y="1"/>
                  </a:moveTo>
                  <a:cubicBezTo>
                    <a:pt x="382" y="1"/>
                    <a:pt x="189" y="104"/>
                    <a:pt x="100" y="282"/>
                  </a:cubicBezTo>
                  <a:cubicBezTo>
                    <a:pt x="0" y="583"/>
                    <a:pt x="201" y="916"/>
                    <a:pt x="501" y="983"/>
                  </a:cubicBezTo>
                  <a:cubicBezTo>
                    <a:pt x="590" y="1027"/>
                    <a:pt x="690" y="1050"/>
                    <a:pt x="790" y="1050"/>
                  </a:cubicBezTo>
                  <a:cubicBezTo>
                    <a:pt x="990" y="1050"/>
                    <a:pt x="1190" y="961"/>
                    <a:pt x="1301" y="783"/>
                  </a:cubicBezTo>
                  <a:cubicBezTo>
                    <a:pt x="1368" y="449"/>
                    <a:pt x="1168" y="149"/>
                    <a:pt x="868" y="82"/>
                  </a:cubicBezTo>
                  <a:cubicBezTo>
                    <a:pt x="779" y="27"/>
                    <a:pt x="679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127"/>
            <p:cNvSpPr/>
            <p:nvPr/>
          </p:nvSpPr>
          <p:spPr>
            <a:xfrm flipH="1">
              <a:off x="2340068" y="3464030"/>
              <a:ext cx="210726" cy="113076"/>
            </a:xfrm>
            <a:custGeom>
              <a:rect b="b" l="l" r="r" t="t"/>
              <a:pathLst>
                <a:path extrusionOk="0" h="4171" w="7773">
                  <a:moveTo>
                    <a:pt x="6805" y="1"/>
                  </a:moveTo>
                  <a:cubicBezTo>
                    <a:pt x="4137" y="668"/>
                    <a:pt x="2569" y="2236"/>
                    <a:pt x="0" y="3003"/>
                  </a:cubicBezTo>
                  <a:lnTo>
                    <a:pt x="934" y="4170"/>
                  </a:lnTo>
                  <a:cubicBezTo>
                    <a:pt x="3636" y="3503"/>
                    <a:pt x="5171" y="1936"/>
                    <a:pt x="7772" y="1168"/>
                  </a:cubicBezTo>
                  <a:cubicBezTo>
                    <a:pt x="7439" y="768"/>
                    <a:pt x="7139" y="401"/>
                    <a:pt x="6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127"/>
            <p:cNvSpPr/>
            <p:nvPr/>
          </p:nvSpPr>
          <p:spPr>
            <a:xfrm flipH="1">
              <a:off x="2350912" y="3468558"/>
              <a:ext cx="189933" cy="104021"/>
            </a:xfrm>
            <a:custGeom>
              <a:rect b="b" l="l" r="r" t="t"/>
              <a:pathLst>
                <a:path extrusionOk="0" h="3837" w="7006">
                  <a:moveTo>
                    <a:pt x="6238" y="368"/>
                  </a:moveTo>
                  <a:lnTo>
                    <a:pt x="6572" y="801"/>
                  </a:lnTo>
                  <a:cubicBezTo>
                    <a:pt x="6305" y="901"/>
                    <a:pt x="6171" y="1068"/>
                    <a:pt x="6171" y="1201"/>
                  </a:cubicBezTo>
                  <a:cubicBezTo>
                    <a:pt x="4503" y="1869"/>
                    <a:pt x="3236" y="2836"/>
                    <a:pt x="1535" y="3470"/>
                  </a:cubicBezTo>
                  <a:cubicBezTo>
                    <a:pt x="1401" y="3436"/>
                    <a:pt x="1276" y="3420"/>
                    <a:pt x="1151" y="3420"/>
                  </a:cubicBezTo>
                  <a:cubicBezTo>
                    <a:pt x="1026" y="3420"/>
                    <a:pt x="901" y="3436"/>
                    <a:pt x="767" y="3470"/>
                  </a:cubicBezTo>
                  <a:lnTo>
                    <a:pt x="400" y="3069"/>
                  </a:lnTo>
                  <a:cubicBezTo>
                    <a:pt x="701" y="2936"/>
                    <a:pt x="834" y="2769"/>
                    <a:pt x="834" y="2636"/>
                  </a:cubicBezTo>
                  <a:cubicBezTo>
                    <a:pt x="2502" y="1969"/>
                    <a:pt x="3770" y="1001"/>
                    <a:pt x="5471" y="368"/>
                  </a:cubicBezTo>
                  <a:cubicBezTo>
                    <a:pt x="5588" y="401"/>
                    <a:pt x="5713" y="418"/>
                    <a:pt x="5842" y="418"/>
                  </a:cubicBezTo>
                  <a:cubicBezTo>
                    <a:pt x="5971" y="418"/>
                    <a:pt x="6105" y="401"/>
                    <a:pt x="6238" y="368"/>
                  </a:cubicBezTo>
                  <a:close/>
                  <a:moveTo>
                    <a:pt x="6238" y="1"/>
                  </a:moveTo>
                  <a:cubicBezTo>
                    <a:pt x="5938" y="101"/>
                    <a:pt x="5638" y="167"/>
                    <a:pt x="5404" y="267"/>
                  </a:cubicBezTo>
                  <a:cubicBezTo>
                    <a:pt x="3736" y="901"/>
                    <a:pt x="2435" y="1869"/>
                    <a:pt x="801" y="2536"/>
                  </a:cubicBezTo>
                  <a:cubicBezTo>
                    <a:pt x="534" y="2636"/>
                    <a:pt x="267" y="2736"/>
                    <a:pt x="0" y="2836"/>
                  </a:cubicBezTo>
                  <a:lnTo>
                    <a:pt x="234" y="3136"/>
                  </a:lnTo>
                  <a:lnTo>
                    <a:pt x="567" y="3536"/>
                  </a:lnTo>
                  <a:lnTo>
                    <a:pt x="801" y="3837"/>
                  </a:lnTo>
                  <a:cubicBezTo>
                    <a:pt x="1101" y="3737"/>
                    <a:pt x="1368" y="3637"/>
                    <a:pt x="1635" y="3570"/>
                  </a:cubicBezTo>
                  <a:cubicBezTo>
                    <a:pt x="3303" y="2936"/>
                    <a:pt x="4603" y="1969"/>
                    <a:pt x="6238" y="1302"/>
                  </a:cubicBezTo>
                  <a:cubicBezTo>
                    <a:pt x="6471" y="1201"/>
                    <a:pt x="6738" y="1101"/>
                    <a:pt x="7005" y="1001"/>
                  </a:cubicBezTo>
                  <a:lnTo>
                    <a:pt x="6805" y="701"/>
                  </a:lnTo>
                  <a:lnTo>
                    <a:pt x="6438" y="301"/>
                  </a:lnTo>
                  <a:lnTo>
                    <a:pt x="62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127"/>
            <p:cNvSpPr/>
            <p:nvPr/>
          </p:nvSpPr>
          <p:spPr>
            <a:xfrm flipH="1">
              <a:off x="2426875" y="3509738"/>
              <a:ext cx="37114" cy="21661"/>
            </a:xfrm>
            <a:custGeom>
              <a:rect b="b" l="l" r="r" t="t"/>
              <a:pathLst>
                <a:path extrusionOk="0" h="799" w="1369">
                  <a:moveTo>
                    <a:pt x="1011" y="0"/>
                  </a:moveTo>
                  <a:cubicBezTo>
                    <a:pt x="856" y="0"/>
                    <a:pt x="662" y="52"/>
                    <a:pt x="468" y="149"/>
                  </a:cubicBezTo>
                  <a:cubicBezTo>
                    <a:pt x="167" y="316"/>
                    <a:pt x="1" y="583"/>
                    <a:pt x="101" y="717"/>
                  </a:cubicBezTo>
                  <a:cubicBezTo>
                    <a:pt x="156" y="772"/>
                    <a:pt x="247" y="799"/>
                    <a:pt x="358" y="799"/>
                  </a:cubicBezTo>
                  <a:cubicBezTo>
                    <a:pt x="513" y="799"/>
                    <a:pt x="707" y="747"/>
                    <a:pt x="901" y="650"/>
                  </a:cubicBezTo>
                  <a:cubicBezTo>
                    <a:pt x="1201" y="483"/>
                    <a:pt x="1368" y="216"/>
                    <a:pt x="1268" y="83"/>
                  </a:cubicBezTo>
                  <a:cubicBezTo>
                    <a:pt x="1212" y="27"/>
                    <a:pt x="1122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127"/>
            <p:cNvSpPr/>
            <p:nvPr/>
          </p:nvSpPr>
          <p:spPr>
            <a:xfrm flipH="1">
              <a:off x="3216345" y="2080444"/>
              <a:ext cx="202593" cy="217043"/>
            </a:xfrm>
            <a:custGeom>
              <a:rect b="b" l="l" r="r" t="t"/>
              <a:pathLst>
                <a:path extrusionOk="0" h="8006" w="7473">
                  <a:moveTo>
                    <a:pt x="4637" y="0"/>
                  </a:moveTo>
                  <a:cubicBezTo>
                    <a:pt x="3736" y="2602"/>
                    <a:pt x="701" y="3403"/>
                    <a:pt x="0" y="6171"/>
                  </a:cubicBezTo>
                  <a:lnTo>
                    <a:pt x="2802" y="8006"/>
                  </a:lnTo>
                  <a:cubicBezTo>
                    <a:pt x="3703" y="5437"/>
                    <a:pt x="6772" y="4637"/>
                    <a:pt x="7472" y="1868"/>
                  </a:cubicBezTo>
                  <a:lnTo>
                    <a:pt x="46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127"/>
            <p:cNvSpPr/>
            <p:nvPr/>
          </p:nvSpPr>
          <p:spPr>
            <a:xfrm flipH="1">
              <a:off x="3225400" y="2093105"/>
              <a:ext cx="185405" cy="192644"/>
            </a:xfrm>
            <a:custGeom>
              <a:rect b="b" l="l" r="r" t="t"/>
              <a:pathLst>
                <a:path extrusionOk="0" h="7106" w="6839">
                  <a:moveTo>
                    <a:pt x="5038" y="634"/>
                  </a:moveTo>
                  <a:lnTo>
                    <a:pt x="6105" y="1335"/>
                  </a:lnTo>
                  <a:cubicBezTo>
                    <a:pt x="6005" y="1635"/>
                    <a:pt x="6105" y="1968"/>
                    <a:pt x="6305" y="2235"/>
                  </a:cubicBezTo>
                  <a:cubicBezTo>
                    <a:pt x="5371" y="3803"/>
                    <a:pt x="3603" y="4737"/>
                    <a:pt x="2602" y="6238"/>
                  </a:cubicBezTo>
                  <a:cubicBezTo>
                    <a:pt x="2525" y="6209"/>
                    <a:pt x="2441" y="6194"/>
                    <a:pt x="2357" y="6194"/>
                  </a:cubicBezTo>
                  <a:cubicBezTo>
                    <a:pt x="2152" y="6194"/>
                    <a:pt x="1944" y="6282"/>
                    <a:pt x="1802" y="6472"/>
                  </a:cubicBezTo>
                  <a:lnTo>
                    <a:pt x="768" y="5771"/>
                  </a:lnTo>
                  <a:cubicBezTo>
                    <a:pt x="835" y="5437"/>
                    <a:pt x="734" y="5104"/>
                    <a:pt x="534" y="4870"/>
                  </a:cubicBezTo>
                  <a:cubicBezTo>
                    <a:pt x="1468" y="3269"/>
                    <a:pt x="3236" y="2369"/>
                    <a:pt x="4237" y="834"/>
                  </a:cubicBezTo>
                  <a:cubicBezTo>
                    <a:pt x="4319" y="875"/>
                    <a:pt x="4406" y="894"/>
                    <a:pt x="4495" y="894"/>
                  </a:cubicBezTo>
                  <a:cubicBezTo>
                    <a:pt x="4695" y="894"/>
                    <a:pt x="4899" y="796"/>
                    <a:pt x="5038" y="634"/>
                  </a:cubicBezTo>
                  <a:close/>
                  <a:moveTo>
                    <a:pt x="4470" y="0"/>
                  </a:moveTo>
                  <a:cubicBezTo>
                    <a:pt x="4337" y="267"/>
                    <a:pt x="4204" y="501"/>
                    <a:pt x="4037" y="767"/>
                  </a:cubicBezTo>
                  <a:cubicBezTo>
                    <a:pt x="3036" y="2269"/>
                    <a:pt x="1302" y="3169"/>
                    <a:pt x="368" y="4737"/>
                  </a:cubicBezTo>
                  <a:cubicBezTo>
                    <a:pt x="234" y="4970"/>
                    <a:pt x="101" y="5237"/>
                    <a:pt x="1" y="5538"/>
                  </a:cubicBezTo>
                  <a:lnTo>
                    <a:pt x="701" y="5971"/>
                  </a:lnTo>
                  <a:lnTo>
                    <a:pt x="1702" y="6638"/>
                  </a:lnTo>
                  <a:lnTo>
                    <a:pt x="2402" y="7105"/>
                  </a:lnTo>
                  <a:cubicBezTo>
                    <a:pt x="2502" y="6838"/>
                    <a:pt x="2636" y="6572"/>
                    <a:pt x="2803" y="6338"/>
                  </a:cubicBezTo>
                  <a:cubicBezTo>
                    <a:pt x="3803" y="4837"/>
                    <a:pt x="5538" y="3936"/>
                    <a:pt x="6472" y="2369"/>
                  </a:cubicBezTo>
                  <a:cubicBezTo>
                    <a:pt x="6605" y="2102"/>
                    <a:pt x="6739" y="1835"/>
                    <a:pt x="6839" y="1568"/>
                  </a:cubicBezTo>
                  <a:lnTo>
                    <a:pt x="6138" y="1101"/>
                  </a:lnTo>
                  <a:lnTo>
                    <a:pt x="5138" y="467"/>
                  </a:lnTo>
                  <a:lnTo>
                    <a:pt x="4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127"/>
            <p:cNvSpPr/>
            <p:nvPr/>
          </p:nvSpPr>
          <p:spPr>
            <a:xfrm flipH="1">
              <a:off x="3293202" y="2172049"/>
              <a:ext cx="48879" cy="33996"/>
            </a:xfrm>
            <a:custGeom>
              <a:rect b="b" l="l" r="r" t="t"/>
              <a:pathLst>
                <a:path extrusionOk="0" h="1254" w="1803">
                  <a:moveTo>
                    <a:pt x="894" y="1"/>
                  </a:moveTo>
                  <a:cubicBezTo>
                    <a:pt x="675" y="1"/>
                    <a:pt x="451" y="77"/>
                    <a:pt x="268" y="224"/>
                  </a:cubicBezTo>
                  <a:cubicBezTo>
                    <a:pt x="1" y="457"/>
                    <a:pt x="34" y="924"/>
                    <a:pt x="368" y="1124"/>
                  </a:cubicBezTo>
                  <a:cubicBezTo>
                    <a:pt x="511" y="1210"/>
                    <a:pt x="678" y="1253"/>
                    <a:pt x="849" y="1253"/>
                  </a:cubicBezTo>
                  <a:cubicBezTo>
                    <a:pt x="1077" y="1253"/>
                    <a:pt x="1311" y="1177"/>
                    <a:pt x="1502" y="1024"/>
                  </a:cubicBezTo>
                  <a:cubicBezTo>
                    <a:pt x="1802" y="791"/>
                    <a:pt x="1735" y="324"/>
                    <a:pt x="1402" y="157"/>
                  </a:cubicBezTo>
                  <a:cubicBezTo>
                    <a:pt x="1252" y="52"/>
                    <a:pt x="1074" y="1"/>
                    <a:pt x="8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127"/>
            <p:cNvSpPr/>
            <p:nvPr/>
          </p:nvSpPr>
          <p:spPr>
            <a:xfrm flipH="1">
              <a:off x="3119589" y="1140866"/>
              <a:ext cx="198960" cy="96783"/>
            </a:xfrm>
            <a:custGeom>
              <a:rect b="b" l="l" r="r" t="t"/>
              <a:pathLst>
                <a:path extrusionOk="0" h="3570" w="7339">
                  <a:moveTo>
                    <a:pt x="7339" y="0"/>
                  </a:moveTo>
                  <a:lnTo>
                    <a:pt x="7339" y="0"/>
                  </a:lnTo>
                  <a:cubicBezTo>
                    <a:pt x="4803" y="1101"/>
                    <a:pt x="2569" y="867"/>
                    <a:pt x="33" y="2102"/>
                  </a:cubicBezTo>
                  <a:lnTo>
                    <a:pt x="0" y="3569"/>
                  </a:lnTo>
                  <a:cubicBezTo>
                    <a:pt x="2502" y="2502"/>
                    <a:pt x="4737" y="2702"/>
                    <a:pt x="7305" y="1501"/>
                  </a:cubicBezTo>
                  <a:lnTo>
                    <a:pt x="7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127"/>
            <p:cNvSpPr/>
            <p:nvPr/>
          </p:nvSpPr>
          <p:spPr>
            <a:xfrm flipH="1">
              <a:off x="3127722" y="1148077"/>
              <a:ext cx="182694" cy="83228"/>
            </a:xfrm>
            <a:custGeom>
              <a:rect b="b" l="l" r="r" t="t"/>
              <a:pathLst>
                <a:path extrusionOk="0" h="3070" w="6739">
                  <a:moveTo>
                    <a:pt x="5904" y="368"/>
                  </a:moveTo>
                  <a:cubicBezTo>
                    <a:pt x="5945" y="449"/>
                    <a:pt x="6046" y="493"/>
                    <a:pt x="6187" y="493"/>
                  </a:cubicBezTo>
                  <a:cubicBezTo>
                    <a:pt x="6278" y="493"/>
                    <a:pt x="6386" y="474"/>
                    <a:pt x="6505" y="435"/>
                  </a:cubicBezTo>
                  <a:lnTo>
                    <a:pt x="6505" y="1002"/>
                  </a:lnTo>
                  <a:cubicBezTo>
                    <a:pt x="6271" y="1102"/>
                    <a:pt x="6038" y="1269"/>
                    <a:pt x="5904" y="1502"/>
                  </a:cubicBezTo>
                  <a:cubicBezTo>
                    <a:pt x="4170" y="2069"/>
                    <a:pt x="2535" y="2169"/>
                    <a:pt x="801" y="2703"/>
                  </a:cubicBezTo>
                  <a:cubicBezTo>
                    <a:pt x="762" y="2645"/>
                    <a:pt x="667" y="2609"/>
                    <a:pt x="535" y="2609"/>
                  </a:cubicBezTo>
                  <a:cubicBezTo>
                    <a:pt x="440" y="2609"/>
                    <a:pt x="326" y="2628"/>
                    <a:pt x="200" y="2670"/>
                  </a:cubicBezTo>
                  <a:lnTo>
                    <a:pt x="200" y="2102"/>
                  </a:lnTo>
                  <a:cubicBezTo>
                    <a:pt x="434" y="2002"/>
                    <a:pt x="667" y="1836"/>
                    <a:pt x="801" y="1602"/>
                  </a:cubicBezTo>
                  <a:cubicBezTo>
                    <a:pt x="2569" y="1002"/>
                    <a:pt x="4170" y="935"/>
                    <a:pt x="5904" y="368"/>
                  </a:cubicBezTo>
                  <a:close/>
                  <a:moveTo>
                    <a:pt x="6738" y="1"/>
                  </a:moveTo>
                  <a:cubicBezTo>
                    <a:pt x="6438" y="101"/>
                    <a:pt x="6171" y="201"/>
                    <a:pt x="5904" y="268"/>
                  </a:cubicBezTo>
                  <a:cubicBezTo>
                    <a:pt x="4170" y="802"/>
                    <a:pt x="2569" y="902"/>
                    <a:pt x="834" y="1469"/>
                  </a:cubicBezTo>
                  <a:cubicBezTo>
                    <a:pt x="567" y="1569"/>
                    <a:pt x="300" y="1702"/>
                    <a:pt x="0" y="1802"/>
                  </a:cubicBezTo>
                  <a:lnTo>
                    <a:pt x="0" y="2169"/>
                  </a:lnTo>
                  <a:lnTo>
                    <a:pt x="0" y="2703"/>
                  </a:lnTo>
                  <a:lnTo>
                    <a:pt x="0" y="3070"/>
                  </a:lnTo>
                  <a:cubicBezTo>
                    <a:pt x="300" y="2970"/>
                    <a:pt x="567" y="2870"/>
                    <a:pt x="834" y="2770"/>
                  </a:cubicBezTo>
                  <a:cubicBezTo>
                    <a:pt x="2569" y="2236"/>
                    <a:pt x="4170" y="2136"/>
                    <a:pt x="5904" y="1569"/>
                  </a:cubicBezTo>
                  <a:cubicBezTo>
                    <a:pt x="6171" y="1469"/>
                    <a:pt x="6472" y="1369"/>
                    <a:pt x="6738" y="1235"/>
                  </a:cubicBezTo>
                  <a:lnTo>
                    <a:pt x="6738" y="868"/>
                  </a:lnTo>
                  <a:lnTo>
                    <a:pt x="6738" y="335"/>
                  </a:lnTo>
                  <a:lnTo>
                    <a:pt x="67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127"/>
            <p:cNvSpPr/>
            <p:nvPr/>
          </p:nvSpPr>
          <p:spPr>
            <a:xfrm flipH="1">
              <a:off x="3201163" y="1180067"/>
              <a:ext cx="36002" cy="18869"/>
            </a:xfrm>
            <a:custGeom>
              <a:rect b="b" l="l" r="r" t="t"/>
              <a:pathLst>
                <a:path extrusionOk="0" h="696" w="1328">
                  <a:moveTo>
                    <a:pt x="891" y="1"/>
                  </a:moveTo>
                  <a:cubicBezTo>
                    <a:pt x="821" y="1"/>
                    <a:pt x="746" y="8"/>
                    <a:pt x="667" y="22"/>
                  </a:cubicBezTo>
                  <a:cubicBezTo>
                    <a:pt x="300" y="89"/>
                    <a:pt x="0" y="289"/>
                    <a:pt x="0" y="489"/>
                  </a:cubicBezTo>
                  <a:cubicBezTo>
                    <a:pt x="0" y="610"/>
                    <a:pt x="158" y="696"/>
                    <a:pt x="372" y="696"/>
                  </a:cubicBezTo>
                  <a:cubicBezTo>
                    <a:pt x="453" y="696"/>
                    <a:pt x="542" y="683"/>
                    <a:pt x="634" y="656"/>
                  </a:cubicBezTo>
                  <a:cubicBezTo>
                    <a:pt x="1001" y="589"/>
                    <a:pt x="1301" y="389"/>
                    <a:pt x="1301" y="222"/>
                  </a:cubicBezTo>
                  <a:cubicBezTo>
                    <a:pt x="1327" y="91"/>
                    <a:pt x="1147" y="1"/>
                    <a:pt x="8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127"/>
            <p:cNvSpPr/>
            <p:nvPr/>
          </p:nvSpPr>
          <p:spPr>
            <a:xfrm flipH="1">
              <a:off x="3259748" y="1097436"/>
              <a:ext cx="192644" cy="129369"/>
            </a:xfrm>
            <a:custGeom>
              <a:rect b="b" l="l" r="r" t="t"/>
              <a:pathLst>
                <a:path extrusionOk="0" h="4772" w="7106">
                  <a:moveTo>
                    <a:pt x="6872" y="1"/>
                  </a:moveTo>
                  <a:cubicBezTo>
                    <a:pt x="4537" y="1502"/>
                    <a:pt x="2335" y="1669"/>
                    <a:pt x="0" y="3303"/>
                  </a:cubicBezTo>
                  <a:cubicBezTo>
                    <a:pt x="100" y="3804"/>
                    <a:pt x="167" y="4271"/>
                    <a:pt x="234" y="4771"/>
                  </a:cubicBezTo>
                  <a:cubicBezTo>
                    <a:pt x="2535" y="3270"/>
                    <a:pt x="4770" y="3103"/>
                    <a:pt x="7105" y="1502"/>
                  </a:cubicBezTo>
                  <a:cubicBezTo>
                    <a:pt x="7005" y="1002"/>
                    <a:pt x="6938" y="501"/>
                    <a:pt x="68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127"/>
            <p:cNvSpPr/>
            <p:nvPr/>
          </p:nvSpPr>
          <p:spPr>
            <a:xfrm flipH="1">
              <a:off x="3267881" y="1105596"/>
              <a:ext cx="176378" cy="113049"/>
            </a:xfrm>
            <a:custGeom>
              <a:rect b="b" l="l" r="r" t="t"/>
              <a:pathLst>
                <a:path extrusionOk="0" h="4170" w="6506">
                  <a:moveTo>
                    <a:pt x="6205" y="467"/>
                  </a:moveTo>
                  <a:cubicBezTo>
                    <a:pt x="6238" y="667"/>
                    <a:pt x="6238" y="834"/>
                    <a:pt x="6272" y="1034"/>
                  </a:cubicBezTo>
                  <a:cubicBezTo>
                    <a:pt x="6038" y="1168"/>
                    <a:pt x="5871" y="1368"/>
                    <a:pt x="5771" y="1601"/>
                  </a:cubicBezTo>
                  <a:cubicBezTo>
                    <a:pt x="4137" y="2502"/>
                    <a:pt x="2569" y="2869"/>
                    <a:pt x="934" y="3703"/>
                  </a:cubicBezTo>
                  <a:cubicBezTo>
                    <a:pt x="903" y="3656"/>
                    <a:pt x="837" y="3632"/>
                    <a:pt x="744" y="3632"/>
                  </a:cubicBezTo>
                  <a:cubicBezTo>
                    <a:pt x="637" y="3632"/>
                    <a:pt x="495" y="3665"/>
                    <a:pt x="334" y="3736"/>
                  </a:cubicBezTo>
                  <a:lnTo>
                    <a:pt x="334" y="3703"/>
                  </a:lnTo>
                  <a:cubicBezTo>
                    <a:pt x="334" y="3536"/>
                    <a:pt x="267" y="3336"/>
                    <a:pt x="267" y="3169"/>
                  </a:cubicBezTo>
                  <a:cubicBezTo>
                    <a:pt x="501" y="3036"/>
                    <a:pt x="668" y="2836"/>
                    <a:pt x="768" y="2602"/>
                  </a:cubicBezTo>
                  <a:cubicBezTo>
                    <a:pt x="2402" y="1701"/>
                    <a:pt x="3970" y="1334"/>
                    <a:pt x="5604" y="501"/>
                  </a:cubicBezTo>
                  <a:cubicBezTo>
                    <a:pt x="5651" y="547"/>
                    <a:pt x="5719" y="572"/>
                    <a:pt x="5808" y="572"/>
                  </a:cubicBezTo>
                  <a:cubicBezTo>
                    <a:pt x="5912" y="572"/>
                    <a:pt x="6044" y="539"/>
                    <a:pt x="6205" y="467"/>
                  </a:cubicBezTo>
                  <a:close/>
                  <a:moveTo>
                    <a:pt x="6305" y="0"/>
                  </a:moveTo>
                  <a:cubicBezTo>
                    <a:pt x="6038" y="167"/>
                    <a:pt x="5805" y="300"/>
                    <a:pt x="5538" y="434"/>
                  </a:cubicBezTo>
                  <a:cubicBezTo>
                    <a:pt x="3937" y="1234"/>
                    <a:pt x="2369" y="1601"/>
                    <a:pt x="768" y="2469"/>
                  </a:cubicBezTo>
                  <a:cubicBezTo>
                    <a:pt x="501" y="2602"/>
                    <a:pt x="267" y="2769"/>
                    <a:pt x="0" y="2936"/>
                  </a:cubicBezTo>
                  <a:cubicBezTo>
                    <a:pt x="34" y="3036"/>
                    <a:pt x="34" y="3102"/>
                    <a:pt x="67" y="3303"/>
                  </a:cubicBezTo>
                  <a:cubicBezTo>
                    <a:pt x="100" y="3469"/>
                    <a:pt x="134" y="3703"/>
                    <a:pt x="134" y="3803"/>
                  </a:cubicBezTo>
                  <a:cubicBezTo>
                    <a:pt x="167" y="3936"/>
                    <a:pt x="201" y="4070"/>
                    <a:pt x="201" y="4170"/>
                  </a:cubicBezTo>
                  <a:cubicBezTo>
                    <a:pt x="434" y="4036"/>
                    <a:pt x="701" y="3903"/>
                    <a:pt x="968" y="3770"/>
                  </a:cubicBezTo>
                  <a:cubicBezTo>
                    <a:pt x="2569" y="2969"/>
                    <a:pt x="4137" y="2569"/>
                    <a:pt x="5738" y="1701"/>
                  </a:cubicBezTo>
                  <a:cubicBezTo>
                    <a:pt x="5971" y="1568"/>
                    <a:pt x="6238" y="1435"/>
                    <a:pt x="6505" y="1268"/>
                  </a:cubicBezTo>
                  <a:cubicBezTo>
                    <a:pt x="6472" y="1134"/>
                    <a:pt x="6472" y="1068"/>
                    <a:pt x="6438" y="901"/>
                  </a:cubicBezTo>
                  <a:cubicBezTo>
                    <a:pt x="6405" y="734"/>
                    <a:pt x="6372" y="501"/>
                    <a:pt x="6372" y="367"/>
                  </a:cubicBezTo>
                  <a:cubicBezTo>
                    <a:pt x="6338" y="267"/>
                    <a:pt x="6305" y="134"/>
                    <a:pt x="63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127"/>
            <p:cNvSpPr/>
            <p:nvPr/>
          </p:nvSpPr>
          <p:spPr>
            <a:xfrm flipH="1">
              <a:off x="3338421" y="1151358"/>
              <a:ext cx="35297" cy="21607"/>
            </a:xfrm>
            <a:custGeom>
              <a:rect b="b" l="l" r="r" t="t"/>
              <a:pathLst>
                <a:path extrusionOk="0" h="797" w="1302">
                  <a:moveTo>
                    <a:pt x="994" y="0"/>
                  </a:moveTo>
                  <a:cubicBezTo>
                    <a:pt x="884" y="0"/>
                    <a:pt x="747" y="27"/>
                    <a:pt x="601" y="80"/>
                  </a:cubicBezTo>
                  <a:cubicBezTo>
                    <a:pt x="267" y="214"/>
                    <a:pt x="0" y="480"/>
                    <a:pt x="34" y="647"/>
                  </a:cubicBezTo>
                  <a:cubicBezTo>
                    <a:pt x="34" y="744"/>
                    <a:pt x="136" y="796"/>
                    <a:pt x="293" y="796"/>
                  </a:cubicBezTo>
                  <a:cubicBezTo>
                    <a:pt x="406" y="796"/>
                    <a:pt x="548" y="770"/>
                    <a:pt x="701" y="714"/>
                  </a:cubicBezTo>
                  <a:cubicBezTo>
                    <a:pt x="1034" y="580"/>
                    <a:pt x="1301" y="347"/>
                    <a:pt x="1268" y="180"/>
                  </a:cubicBezTo>
                  <a:cubicBezTo>
                    <a:pt x="1268" y="60"/>
                    <a:pt x="1160" y="0"/>
                    <a:pt x="9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127"/>
            <p:cNvSpPr/>
            <p:nvPr/>
          </p:nvSpPr>
          <p:spPr>
            <a:xfrm flipH="1">
              <a:off x="2425085" y="2698091"/>
              <a:ext cx="201671" cy="114865"/>
            </a:xfrm>
            <a:custGeom>
              <a:rect b="b" l="l" r="r" t="t"/>
              <a:pathLst>
                <a:path extrusionOk="0" h="4237" w="7439">
                  <a:moveTo>
                    <a:pt x="334" y="0"/>
                  </a:moveTo>
                  <a:cubicBezTo>
                    <a:pt x="234" y="734"/>
                    <a:pt x="100" y="1468"/>
                    <a:pt x="0" y="2202"/>
                  </a:cubicBezTo>
                  <a:cubicBezTo>
                    <a:pt x="2335" y="3636"/>
                    <a:pt x="4704" y="3002"/>
                    <a:pt x="7072" y="4237"/>
                  </a:cubicBezTo>
                  <a:cubicBezTo>
                    <a:pt x="7205" y="3503"/>
                    <a:pt x="7305" y="2769"/>
                    <a:pt x="7439" y="2035"/>
                  </a:cubicBezTo>
                  <a:cubicBezTo>
                    <a:pt x="5104" y="601"/>
                    <a:pt x="2702" y="1234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127"/>
            <p:cNvSpPr/>
            <p:nvPr/>
          </p:nvSpPr>
          <p:spPr>
            <a:xfrm flipH="1">
              <a:off x="2433218" y="2706224"/>
              <a:ext cx="186300" cy="97704"/>
            </a:xfrm>
            <a:custGeom>
              <a:rect b="b" l="l" r="r" t="t"/>
              <a:pathLst>
                <a:path extrusionOk="0" h="3604" w="6872">
                  <a:moveTo>
                    <a:pt x="1068" y="434"/>
                  </a:moveTo>
                  <a:cubicBezTo>
                    <a:pt x="2735" y="1001"/>
                    <a:pt x="4403" y="901"/>
                    <a:pt x="6071" y="1535"/>
                  </a:cubicBezTo>
                  <a:cubicBezTo>
                    <a:pt x="6171" y="1802"/>
                    <a:pt x="6338" y="2035"/>
                    <a:pt x="6571" y="2169"/>
                  </a:cubicBezTo>
                  <a:cubicBezTo>
                    <a:pt x="6538" y="2469"/>
                    <a:pt x="6505" y="2736"/>
                    <a:pt x="6438" y="3003"/>
                  </a:cubicBezTo>
                  <a:cubicBezTo>
                    <a:pt x="6376" y="2972"/>
                    <a:pt x="6308" y="2957"/>
                    <a:pt x="6238" y="2957"/>
                  </a:cubicBezTo>
                  <a:cubicBezTo>
                    <a:pt x="6082" y="2957"/>
                    <a:pt x="5919" y="3031"/>
                    <a:pt x="5804" y="3169"/>
                  </a:cubicBezTo>
                  <a:cubicBezTo>
                    <a:pt x="4136" y="2602"/>
                    <a:pt x="2469" y="2702"/>
                    <a:pt x="801" y="2069"/>
                  </a:cubicBezTo>
                  <a:cubicBezTo>
                    <a:pt x="701" y="1802"/>
                    <a:pt x="534" y="1568"/>
                    <a:pt x="300" y="1435"/>
                  </a:cubicBezTo>
                  <a:lnTo>
                    <a:pt x="434" y="601"/>
                  </a:lnTo>
                  <a:cubicBezTo>
                    <a:pt x="496" y="632"/>
                    <a:pt x="564" y="647"/>
                    <a:pt x="634" y="647"/>
                  </a:cubicBezTo>
                  <a:cubicBezTo>
                    <a:pt x="790" y="647"/>
                    <a:pt x="952" y="572"/>
                    <a:pt x="1068" y="434"/>
                  </a:cubicBezTo>
                  <a:close/>
                  <a:moveTo>
                    <a:pt x="300" y="0"/>
                  </a:moveTo>
                  <a:lnTo>
                    <a:pt x="200" y="534"/>
                  </a:lnTo>
                  <a:cubicBezTo>
                    <a:pt x="167" y="801"/>
                    <a:pt x="134" y="1068"/>
                    <a:pt x="67" y="1335"/>
                  </a:cubicBezTo>
                  <a:lnTo>
                    <a:pt x="0" y="1868"/>
                  </a:lnTo>
                  <a:cubicBezTo>
                    <a:pt x="234" y="2002"/>
                    <a:pt x="500" y="2102"/>
                    <a:pt x="767" y="2235"/>
                  </a:cubicBezTo>
                  <a:cubicBezTo>
                    <a:pt x="2435" y="2836"/>
                    <a:pt x="4103" y="2769"/>
                    <a:pt x="5771" y="3303"/>
                  </a:cubicBezTo>
                  <a:cubicBezTo>
                    <a:pt x="6038" y="3403"/>
                    <a:pt x="6305" y="3503"/>
                    <a:pt x="6571" y="3603"/>
                  </a:cubicBezTo>
                  <a:cubicBezTo>
                    <a:pt x="6605" y="3436"/>
                    <a:pt x="6605" y="3269"/>
                    <a:pt x="6638" y="3069"/>
                  </a:cubicBezTo>
                  <a:cubicBezTo>
                    <a:pt x="6705" y="2802"/>
                    <a:pt x="6738" y="2569"/>
                    <a:pt x="6772" y="2302"/>
                  </a:cubicBezTo>
                  <a:lnTo>
                    <a:pt x="6872" y="1768"/>
                  </a:lnTo>
                  <a:cubicBezTo>
                    <a:pt x="6605" y="1635"/>
                    <a:pt x="6338" y="1502"/>
                    <a:pt x="6071" y="1401"/>
                  </a:cubicBezTo>
                  <a:cubicBezTo>
                    <a:pt x="4403" y="768"/>
                    <a:pt x="2735" y="868"/>
                    <a:pt x="1068" y="301"/>
                  </a:cubicBezTo>
                  <a:cubicBezTo>
                    <a:pt x="801" y="234"/>
                    <a:pt x="567" y="134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127"/>
            <p:cNvSpPr/>
            <p:nvPr/>
          </p:nvSpPr>
          <p:spPr>
            <a:xfrm flipH="1">
              <a:off x="2507364" y="2742254"/>
              <a:ext cx="38008" cy="25890"/>
            </a:xfrm>
            <a:custGeom>
              <a:rect b="b" l="l" r="r" t="t"/>
              <a:pathLst>
                <a:path extrusionOk="0" h="955" w="1402">
                  <a:moveTo>
                    <a:pt x="658" y="1"/>
                  </a:moveTo>
                  <a:cubicBezTo>
                    <a:pt x="336" y="1"/>
                    <a:pt x="64" y="133"/>
                    <a:pt x="34" y="373"/>
                  </a:cubicBezTo>
                  <a:cubicBezTo>
                    <a:pt x="0" y="640"/>
                    <a:pt x="267" y="906"/>
                    <a:pt x="634" y="940"/>
                  </a:cubicBezTo>
                  <a:cubicBezTo>
                    <a:pt x="684" y="950"/>
                    <a:pt x="734" y="954"/>
                    <a:pt x="783" y="954"/>
                  </a:cubicBezTo>
                  <a:cubicBezTo>
                    <a:pt x="1061" y="954"/>
                    <a:pt x="1311" y="800"/>
                    <a:pt x="1368" y="573"/>
                  </a:cubicBezTo>
                  <a:cubicBezTo>
                    <a:pt x="1401" y="339"/>
                    <a:pt x="1135" y="72"/>
                    <a:pt x="768" y="6"/>
                  </a:cubicBezTo>
                  <a:cubicBezTo>
                    <a:pt x="731" y="2"/>
                    <a:pt x="694" y="1"/>
                    <a:pt x="6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77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8" name="Google Shape;1478;p99"/>
          <p:cNvGrpSpPr/>
          <p:nvPr/>
        </p:nvGrpSpPr>
        <p:grpSpPr>
          <a:xfrm>
            <a:off x="6611896" y="276274"/>
            <a:ext cx="519733" cy="485268"/>
            <a:chOff x="4694531" y="2250235"/>
            <a:chExt cx="1090502" cy="1018186"/>
          </a:xfrm>
        </p:grpSpPr>
        <p:sp>
          <p:nvSpPr>
            <p:cNvPr id="1479" name="Google Shape;1479;p99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99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99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99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3" name="Google Shape;1483;p99"/>
          <p:cNvSpPr txBox="1"/>
          <p:nvPr>
            <p:ph idx="1" type="subTitle"/>
          </p:nvPr>
        </p:nvSpPr>
        <p:spPr>
          <a:xfrm>
            <a:off x="1669200" y="1164900"/>
            <a:ext cx="5805600" cy="2436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Mercado Financeiro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Bolsa de Valores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Investidores PFC e Profissionais do mercado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Indicadores / Setores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Valorização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484" name="Google Shape;1484;p99"/>
          <p:cNvSpPr txBox="1"/>
          <p:nvPr>
            <p:ph type="ctrTitle"/>
          </p:nvPr>
        </p:nvSpPr>
        <p:spPr>
          <a:xfrm>
            <a:off x="1942700" y="155463"/>
            <a:ext cx="4669200" cy="72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INTRODUÇÃO</a:t>
            </a:r>
            <a:endParaRPr sz="4000"/>
          </a:p>
        </p:txBody>
      </p:sp>
      <p:grpSp>
        <p:nvGrpSpPr>
          <p:cNvPr id="1485" name="Google Shape;1485;p99"/>
          <p:cNvGrpSpPr/>
          <p:nvPr/>
        </p:nvGrpSpPr>
        <p:grpSpPr>
          <a:xfrm>
            <a:off x="4857224" y="3201746"/>
            <a:ext cx="2371910" cy="1507092"/>
            <a:chOff x="4857224" y="3518946"/>
            <a:chExt cx="2371910" cy="1507092"/>
          </a:xfrm>
        </p:grpSpPr>
        <p:sp>
          <p:nvSpPr>
            <p:cNvPr id="1486" name="Google Shape;1486;p99"/>
            <p:cNvSpPr/>
            <p:nvPr/>
          </p:nvSpPr>
          <p:spPr>
            <a:xfrm flipH="1">
              <a:off x="6620122" y="4175756"/>
              <a:ext cx="454956" cy="850283"/>
            </a:xfrm>
            <a:custGeom>
              <a:rect b="b" l="l" r="r" t="t"/>
              <a:pathLst>
                <a:path extrusionOk="0" h="17596" w="9415">
                  <a:moveTo>
                    <a:pt x="0" y="1"/>
                  </a:moveTo>
                  <a:lnTo>
                    <a:pt x="0" y="15912"/>
                  </a:lnTo>
                  <a:cubicBezTo>
                    <a:pt x="0" y="16842"/>
                    <a:pt x="620" y="17595"/>
                    <a:pt x="1382" y="17595"/>
                  </a:cubicBezTo>
                  <a:lnTo>
                    <a:pt x="8029" y="17595"/>
                  </a:lnTo>
                  <a:cubicBezTo>
                    <a:pt x="8794" y="17595"/>
                    <a:pt x="9415" y="16842"/>
                    <a:pt x="9415" y="15912"/>
                  </a:cubicBezTo>
                  <a:lnTo>
                    <a:pt x="9415" y="1"/>
                  </a:lnTo>
                  <a:lnTo>
                    <a:pt x="9228" y="1"/>
                  </a:lnTo>
                  <a:lnTo>
                    <a:pt x="9228" y="15912"/>
                  </a:lnTo>
                  <a:cubicBezTo>
                    <a:pt x="9228" y="16737"/>
                    <a:pt x="8693" y="17413"/>
                    <a:pt x="8029" y="17413"/>
                  </a:cubicBezTo>
                  <a:lnTo>
                    <a:pt x="1382" y="17413"/>
                  </a:lnTo>
                  <a:cubicBezTo>
                    <a:pt x="721" y="17413"/>
                    <a:pt x="183" y="16737"/>
                    <a:pt x="183" y="15912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99"/>
            <p:cNvSpPr/>
            <p:nvPr/>
          </p:nvSpPr>
          <p:spPr>
            <a:xfrm flipH="1">
              <a:off x="4865016" y="4175756"/>
              <a:ext cx="455005" cy="850283"/>
            </a:xfrm>
            <a:custGeom>
              <a:rect b="b" l="l" r="r" t="t"/>
              <a:pathLst>
                <a:path extrusionOk="0" h="17596" w="9416">
                  <a:moveTo>
                    <a:pt x="1" y="1"/>
                  </a:moveTo>
                  <a:lnTo>
                    <a:pt x="1" y="15912"/>
                  </a:lnTo>
                  <a:cubicBezTo>
                    <a:pt x="1" y="16842"/>
                    <a:pt x="622" y="17595"/>
                    <a:pt x="1383" y="17595"/>
                  </a:cubicBezTo>
                  <a:lnTo>
                    <a:pt x="8030" y="17595"/>
                  </a:lnTo>
                  <a:cubicBezTo>
                    <a:pt x="8794" y="17595"/>
                    <a:pt x="9415" y="16842"/>
                    <a:pt x="9415" y="15912"/>
                  </a:cubicBezTo>
                  <a:lnTo>
                    <a:pt x="9415" y="1"/>
                  </a:lnTo>
                  <a:lnTo>
                    <a:pt x="9229" y="1"/>
                  </a:lnTo>
                  <a:lnTo>
                    <a:pt x="9229" y="15912"/>
                  </a:lnTo>
                  <a:cubicBezTo>
                    <a:pt x="9229" y="16737"/>
                    <a:pt x="8694" y="17413"/>
                    <a:pt x="8030" y="17413"/>
                  </a:cubicBezTo>
                  <a:lnTo>
                    <a:pt x="1383" y="17413"/>
                  </a:lnTo>
                  <a:cubicBezTo>
                    <a:pt x="723" y="17413"/>
                    <a:pt x="184" y="16737"/>
                    <a:pt x="184" y="15912"/>
                  </a:cubicBezTo>
                  <a:lnTo>
                    <a:pt x="1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99"/>
            <p:cNvSpPr/>
            <p:nvPr/>
          </p:nvSpPr>
          <p:spPr>
            <a:xfrm flipH="1">
              <a:off x="4857224" y="3925297"/>
              <a:ext cx="2371910" cy="250504"/>
            </a:xfrm>
            <a:custGeom>
              <a:rect b="b" l="l" r="r" t="t"/>
              <a:pathLst>
                <a:path extrusionOk="0" h="5184" w="49085">
                  <a:moveTo>
                    <a:pt x="1" y="0"/>
                  </a:moveTo>
                  <a:lnTo>
                    <a:pt x="1" y="5184"/>
                  </a:lnTo>
                  <a:lnTo>
                    <a:pt x="49084" y="5184"/>
                  </a:lnTo>
                  <a:lnTo>
                    <a:pt x="490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99"/>
            <p:cNvSpPr/>
            <p:nvPr/>
          </p:nvSpPr>
          <p:spPr>
            <a:xfrm flipH="1">
              <a:off x="6769635" y="4175756"/>
              <a:ext cx="455005" cy="850283"/>
            </a:xfrm>
            <a:custGeom>
              <a:rect b="b" l="l" r="r" t="t"/>
              <a:pathLst>
                <a:path extrusionOk="0" h="17596" w="9416">
                  <a:moveTo>
                    <a:pt x="1" y="1"/>
                  </a:moveTo>
                  <a:lnTo>
                    <a:pt x="1" y="15912"/>
                  </a:lnTo>
                  <a:cubicBezTo>
                    <a:pt x="1" y="16842"/>
                    <a:pt x="622" y="17595"/>
                    <a:pt x="1386" y="17595"/>
                  </a:cubicBezTo>
                  <a:lnTo>
                    <a:pt x="8034" y="17595"/>
                  </a:lnTo>
                  <a:cubicBezTo>
                    <a:pt x="8794" y="17595"/>
                    <a:pt x="9415" y="16842"/>
                    <a:pt x="9415" y="15912"/>
                  </a:cubicBezTo>
                  <a:lnTo>
                    <a:pt x="9415" y="1"/>
                  </a:lnTo>
                  <a:lnTo>
                    <a:pt x="9233" y="1"/>
                  </a:lnTo>
                  <a:lnTo>
                    <a:pt x="9233" y="15912"/>
                  </a:lnTo>
                  <a:cubicBezTo>
                    <a:pt x="9233" y="16737"/>
                    <a:pt x="8694" y="17413"/>
                    <a:pt x="8034" y="17413"/>
                  </a:cubicBezTo>
                  <a:lnTo>
                    <a:pt x="1386" y="17413"/>
                  </a:lnTo>
                  <a:cubicBezTo>
                    <a:pt x="722" y="17413"/>
                    <a:pt x="188" y="16737"/>
                    <a:pt x="188" y="15912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99"/>
            <p:cNvSpPr/>
            <p:nvPr/>
          </p:nvSpPr>
          <p:spPr>
            <a:xfrm flipH="1">
              <a:off x="5039125" y="4175756"/>
              <a:ext cx="455005" cy="850283"/>
            </a:xfrm>
            <a:custGeom>
              <a:rect b="b" l="l" r="r" t="t"/>
              <a:pathLst>
                <a:path extrusionOk="0" h="17596" w="9416">
                  <a:moveTo>
                    <a:pt x="0" y="1"/>
                  </a:moveTo>
                  <a:lnTo>
                    <a:pt x="0" y="15912"/>
                  </a:lnTo>
                  <a:cubicBezTo>
                    <a:pt x="0" y="16842"/>
                    <a:pt x="622" y="17595"/>
                    <a:pt x="1382" y="17595"/>
                  </a:cubicBezTo>
                  <a:lnTo>
                    <a:pt x="8033" y="17595"/>
                  </a:lnTo>
                  <a:cubicBezTo>
                    <a:pt x="8794" y="17595"/>
                    <a:pt x="9415" y="16842"/>
                    <a:pt x="9415" y="15912"/>
                  </a:cubicBezTo>
                  <a:lnTo>
                    <a:pt x="9415" y="1"/>
                  </a:lnTo>
                  <a:lnTo>
                    <a:pt x="9232" y="1"/>
                  </a:lnTo>
                  <a:lnTo>
                    <a:pt x="9232" y="15912"/>
                  </a:lnTo>
                  <a:cubicBezTo>
                    <a:pt x="9232" y="16737"/>
                    <a:pt x="8693" y="17413"/>
                    <a:pt x="8033" y="17413"/>
                  </a:cubicBezTo>
                  <a:lnTo>
                    <a:pt x="1382" y="17413"/>
                  </a:lnTo>
                  <a:cubicBezTo>
                    <a:pt x="721" y="17413"/>
                    <a:pt x="183" y="16737"/>
                    <a:pt x="183" y="15912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99"/>
            <p:cNvSpPr/>
            <p:nvPr/>
          </p:nvSpPr>
          <p:spPr>
            <a:xfrm flipH="1">
              <a:off x="5686280" y="3518946"/>
              <a:ext cx="881692" cy="406392"/>
            </a:xfrm>
            <a:custGeom>
              <a:rect b="b" l="l" r="r" t="t"/>
              <a:pathLst>
                <a:path extrusionOk="0" h="8410" w="18246">
                  <a:moveTo>
                    <a:pt x="6106" y="0"/>
                  </a:moveTo>
                  <a:lnTo>
                    <a:pt x="4096" y="8004"/>
                  </a:lnTo>
                  <a:lnTo>
                    <a:pt x="1" y="8004"/>
                  </a:lnTo>
                  <a:lnTo>
                    <a:pt x="1" y="8409"/>
                  </a:lnTo>
                  <a:lnTo>
                    <a:pt x="16490" y="8409"/>
                  </a:lnTo>
                  <a:lnTo>
                    <a:pt x="182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99"/>
            <p:cNvSpPr/>
            <p:nvPr/>
          </p:nvSpPr>
          <p:spPr>
            <a:xfrm flipH="1">
              <a:off x="5968474" y="3699820"/>
              <a:ext cx="57455" cy="57455"/>
            </a:xfrm>
            <a:custGeom>
              <a:rect b="b" l="l" r="r" t="t"/>
              <a:pathLst>
                <a:path extrusionOk="0" h="1189" w="1189">
                  <a:moveTo>
                    <a:pt x="592" y="1"/>
                  </a:moveTo>
                  <a:cubicBezTo>
                    <a:pt x="266" y="1"/>
                    <a:pt x="1" y="266"/>
                    <a:pt x="1" y="593"/>
                  </a:cubicBezTo>
                  <a:cubicBezTo>
                    <a:pt x="1" y="923"/>
                    <a:pt x="266" y="1189"/>
                    <a:pt x="592" y="1189"/>
                  </a:cubicBezTo>
                  <a:cubicBezTo>
                    <a:pt x="923" y="1189"/>
                    <a:pt x="1189" y="923"/>
                    <a:pt x="1189" y="593"/>
                  </a:cubicBezTo>
                  <a:cubicBezTo>
                    <a:pt x="1189" y="266"/>
                    <a:pt x="923" y="1"/>
                    <a:pt x="59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99"/>
            <p:cNvSpPr/>
            <p:nvPr/>
          </p:nvSpPr>
          <p:spPr>
            <a:xfrm flipH="1">
              <a:off x="5488240" y="3848994"/>
              <a:ext cx="284136" cy="169805"/>
            </a:xfrm>
            <a:custGeom>
              <a:rect b="b" l="l" r="r" t="t"/>
              <a:pathLst>
                <a:path extrusionOk="0" h="3514" w="5880">
                  <a:moveTo>
                    <a:pt x="2620" y="1414"/>
                  </a:moveTo>
                  <a:cubicBezTo>
                    <a:pt x="2664" y="1527"/>
                    <a:pt x="2706" y="1643"/>
                    <a:pt x="2747" y="1763"/>
                  </a:cubicBezTo>
                  <a:cubicBezTo>
                    <a:pt x="2865" y="2104"/>
                    <a:pt x="2998" y="2484"/>
                    <a:pt x="2905" y="2861"/>
                  </a:cubicBezTo>
                  <a:cubicBezTo>
                    <a:pt x="2858" y="3044"/>
                    <a:pt x="2754" y="3224"/>
                    <a:pt x="2593" y="3328"/>
                  </a:cubicBezTo>
                  <a:cubicBezTo>
                    <a:pt x="2503" y="3388"/>
                    <a:pt x="2397" y="3417"/>
                    <a:pt x="2289" y="3417"/>
                  </a:cubicBezTo>
                  <a:cubicBezTo>
                    <a:pt x="2204" y="3417"/>
                    <a:pt x="2117" y="3398"/>
                    <a:pt x="2036" y="3363"/>
                  </a:cubicBezTo>
                  <a:cubicBezTo>
                    <a:pt x="1853" y="3288"/>
                    <a:pt x="1699" y="3141"/>
                    <a:pt x="1616" y="2965"/>
                  </a:cubicBezTo>
                  <a:cubicBezTo>
                    <a:pt x="1537" y="2790"/>
                    <a:pt x="1530" y="2585"/>
                    <a:pt x="1577" y="2402"/>
                  </a:cubicBezTo>
                  <a:cubicBezTo>
                    <a:pt x="1674" y="2025"/>
                    <a:pt x="1954" y="1734"/>
                    <a:pt x="2270" y="1566"/>
                  </a:cubicBezTo>
                  <a:cubicBezTo>
                    <a:pt x="2384" y="1503"/>
                    <a:pt x="2501" y="1454"/>
                    <a:pt x="2620" y="1414"/>
                  </a:cubicBezTo>
                  <a:close/>
                  <a:moveTo>
                    <a:pt x="999" y="0"/>
                  </a:moveTo>
                  <a:cubicBezTo>
                    <a:pt x="776" y="4"/>
                    <a:pt x="586" y="40"/>
                    <a:pt x="436" y="83"/>
                  </a:cubicBezTo>
                  <a:cubicBezTo>
                    <a:pt x="285" y="126"/>
                    <a:pt x="173" y="184"/>
                    <a:pt x="101" y="227"/>
                  </a:cubicBezTo>
                  <a:cubicBezTo>
                    <a:pt x="33" y="270"/>
                    <a:pt x="1" y="298"/>
                    <a:pt x="1" y="298"/>
                  </a:cubicBezTo>
                  <a:cubicBezTo>
                    <a:pt x="1" y="299"/>
                    <a:pt x="2" y="299"/>
                    <a:pt x="2" y="299"/>
                  </a:cubicBezTo>
                  <a:cubicBezTo>
                    <a:pt x="21" y="299"/>
                    <a:pt x="158" y="194"/>
                    <a:pt x="446" y="119"/>
                  </a:cubicBezTo>
                  <a:cubicBezTo>
                    <a:pt x="593" y="83"/>
                    <a:pt x="780" y="55"/>
                    <a:pt x="999" y="55"/>
                  </a:cubicBezTo>
                  <a:cubicBezTo>
                    <a:pt x="1218" y="58"/>
                    <a:pt x="1469" y="83"/>
                    <a:pt x="1717" y="194"/>
                  </a:cubicBezTo>
                  <a:cubicBezTo>
                    <a:pt x="1842" y="248"/>
                    <a:pt x="1950" y="338"/>
                    <a:pt x="2051" y="446"/>
                  </a:cubicBezTo>
                  <a:cubicBezTo>
                    <a:pt x="2154" y="557"/>
                    <a:pt x="2248" y="679"/>
                    <a:pt x="2331" y="815"/>
                  </a:cubicBezTo>
                  <a:cubicBezTo>
                    <a:pt x="2428" y="975"/>
                    <a:pt x="2511" y="1149"/>
                    <a:pt x="2588" y="1335"/>
                  </a:cubicBezTo>
                  <a:lnTo>
                    <a:pt x="2588" y="1335"/>
                  </a:lnTo>
                  <a:cubicBezTo>
                    <a:pt x="2467" y="1376"/>
                    <a:pt x="2345" y="1426"/>
                    <a:pt x="2227" y="1490"/>
                  </a:cubicBezTo>
                  <a:cubicBezTo>
                    <a:pt x="1892" y="1659"/>
                    <a:pt x="1591" y="1971"/>
                    <a:pt x="1487" y="2376"/>
                  </a:cubicBezTo>
                  <a:cubicBezTo>
                    <a:pt x="1433" y="2578"/>
                    <a:pt x="1437" y="2803"/>
                    <a:pt x="1530" y="3005"/>
                  </a:cubicBezTo>
                  <a:cubicBezTo>
                    <a:pt x="1624" y="3206"/>
                    <a:pt x="1792" y="3367"/>
                    <a:pt x="2000" y="3453"/>
                  </a:cubicBezTo>
                  <a:cubicBezTo>
                    <a:pt x="2090" y="3493"/>
                    <a:pt x="2189" y="3513"/>
                    <a:pt x="2288" y="3513"/>
                  </a:cubicBezTo>
                  <a:cubicBezTo>
                    <a:pt x="2415" y="3513"/>
                    <a:pt x="2541" y="3479"/>
                    <a:pt x="2646" y="3406"/>
                  </a:cubicBezTo>
                  <a:cubicBezTo>
                    <a:pt x="2833" y="3285"/>
                    <a:pt x="2944" y="3083"/>
                    <a:pt x="2994" y="2883"/>
                  </a:cubicBezTo>
                  <a:cubicBezTo>
                    <a:pt x="3048" y="2678"/>
                    <a:pt x="3034" y="2470"/>
                    <a:pt x="2994" y="2280"/>
                  </a:cubicBezTo>
                  <a:cubicBezTo>
                    <a:pt x="2955" y="2086"/>
                    <a:pt x="2894" y="1907"/>
                    <a:pt x="2833" y="1730"/>
                  </a:cubicBezTo>
                  <a:cubicBezTo>
                    <a:pt x="2792" y="1614"/>
                    <a:pt x="2749" y="1499"/>
                    <a:pt x="2703" y="1387"/>
                  </a:cubicBezTo>
                  <a:lnTo>
                    <a:pt x="2703" y="1387"/>
                  </a:lnTo>
                  <a:cubicBezTo>
                    <a:pt x="2885" y="1332"/>
                    <a:pt x="3069" y="1297"/>
                    <a:pt x="3246" y="1267"/>
                  </a:cubicBezTo>
                  <a:cubicBezTo>
                    <a:pt x="3547" y="1221"/>
                    <a:pt x="3829" y="1199"/>
                    <a:pt x="4089" y="1199"/>
                  </a:cubicBezTo>
                  <a:cubicBezTo>
                    <a:pt x="4109" y="1199"/>
                    <a:pt x="4128" y="1199"/>
                    <a:pt x="4147" y="1199"/>
                  </a:cubicBezTo>
                  <a:cubicBezTo>
                    <a:pt x="4700" y="1203"/>
                    <a:pt x="5141" y="1304"/>
                    <a:pt x="5432" y="1404"/>
                  </a:cubicBezTo>
                  <a:cubicBezTo>
                    <a:pt x="5713" y="1497"/>
                    <a:pt x="5864" y="1580"/>
                    <a:pt x="5879" y="1580"/>
                  </a:cubicBezTo>
                  <a:cubicBezTo>
                    <a:pt x="5879" y="1580"/>
                    <a:pt x="5880" y="1580"/>
                    <a:pt x="5880" y="1579"/>
                  </a:cubicBezTo>
                  <a:cubicBezTo>
                    <a:pt x="5880" y="1576"/>
                    <a:pt x="5845" y="1554"/>
                    <a:pt x="5772" y="1515"/>
                  </a:cubicBezTo>
                  <a:cubicBezTo>
                    <a:pt x="5701" y="1476"/>
                    <a:pt x="5590" y="1422"/>
                    <a:pt x="5446" y="1368"/>
                  </a:cubicBezTo>
                  <a:cubicBezTo>
                    <a:pt x="5152" y="1256"/>
                    <a:pt x="4707" y="1145"/>
                    <a:pt x="4147" y="1131"/>
                  </a:cubicBezTo>
                  <a:cubicBezTo>
                    <a:pt x="4105" y="1130"/>
                    <a:pt x="4063" y="1130"/>
                    <a:pt x="4020" y="1130"/>
                  </a:cubicBezTo>
                  <a:cubicBezTo>
                    <a:pt x="3775" y="1130"/>
                    <a:pt x="3513" y="1149"/>
                    <a:pt x="3235" y="1188"/>
                  </a:cubicBezTo>
                  <a:cubicBezTo>
                    <a:pt x="3054" y="1217"/>
                    <a:pt x="2863" y="1252"/>
                    <a:pt x="2671" y="1309"/>
                  </a:cubicBezTo>
                  <a:lnTo>
                    <a:pt x="2671" y="1309"/>
                  </a:lnTo>
                  <a:cubicBezTo>
                    <a:pt x="2590" y="1119"/>
                    <a:pt x="2501" y="939"/>
                    <a:pt x="2399" y="776"/>
                  </a:cubicBezTo>
                  <a:cubicBezTo>
                    <a:pt x="2313" y="636"/>
                    <a:pt x="2212" y="507"/>
                    <a:pt x="2104" y="395"/>
                  </a:cubicBezTo>
                  <a:cubicBezTo>
                    <a:pt x="2000" y="284"/>
                    <a:pt x="1879" y="187"/>
                    <a:pt x="1745" y="133"/>
                  </a:cubicBezTo>
                  <a:cubicBezTo>
                    <a:pt x="1483" y="18"/>
                    <a:pt x="1221" y="0"/>
                    <a:pt x="9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4" name="Google Shape;1494;p99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5" name="Google Shape;1495;p99"/>
          <p:cNvGrpSpPr/>
          <p:nvPr/>
        </p:nvGrpSpPr>
        <p:grpSpPr>
          <a:xfrm>
            <a:off x="4695403" y="4708841"/>
            <a:ext cx="4600713" cy="150450"/>
            <a:chOff x="0" y="4397412"/>
            <a:chExt cx="4600713" cy="150450"/>
          </a:xfrm>
        </p:grpSpPr>
        <p:sp>
          <p:nvSpPr>
            <p:cNvPr id="1496" name="Google Shape;1496;p99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99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99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99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99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1" name="Google Shape;1501;p99"/>
          <p:cNvGrpSpPr/>
          <p:nvPr/>
        </p:nvGrpSpPr>
        <p:grpSpPr>
          <a:xfrm>
            <a:off x="7352176" y="1189928"/>
            <a:ext cx="1000385" cy="883233"/>
            <a:chOff x="6472501" y="1326053"/>
            <a:chExt cx="1000385" cy="883233"/>
          </a:xfrm>
        </p:grpSpPr>
        <p:sp>
          <p:nvSpPr>
            <p:cNvPr id="1502" name="Google Shape;1502;p99"/>
            <p:cNvSpPr/>
            <p:nvPr/>
          </p:nvSpPr>
          <p:spPr>
            <a:xfrm>
              <a:off x="6472501" y="1326053"/>
              <a:ext cx="1000385" cy="883233"/>
            </a:xfrm>
            <a:custGeom>
              <a:rect b="b" l="l" r="r" t="t"/>
              <a:pathLst>
                <a:path extrusionOk="0" h="19896" w="22535">
                  <a:moveTo>
                    <a:pt x="11255" y="0"/>
                  </a:moveTo>
                  <a:cubicBezTo>
                    <a:pt x="8227" y="0"/>
                    <a:pt x="5239" y="1376"/>
                    <a:pt x="3289" y="3985"/>
                  </a:cubicBezTo>
                  <a:cubicBezTo>
                    <a:pt x="1" y="8378"/>
                    <a:pt x="913" y="14612"/>
                    <a:pt x="5316" y="17907"/>
                  </a:cubicBezTo>
                  <a:cubicBezTo>
                    <a:pt x="7110" y="19248"/>
                    <a:pt x="9206" y="19895"/>
                    <a:pt x="11284" y="19895"/>
                  </a:cubicBezTo>
                  <a:cubicBezTo>
                    <a:pt x="14312" y="19895"/>
                    <a:pt x="17299" y="18520"/>
                    <a:pt x="19247" y="15912"/>
                  </a:cubicBezTo>
                  <a:cubicBezTo>
                    <a:pt x="22535" y="11515"/>
                    <a:pt x="21627" y="5281"/>
                    <a:pt x="17219" y="1986"/>
                  </a:cubicBezTo>
                  <a:cubicBezTo>
                    <a:pt x="15426" y="647"/>
                    <a:pt x="13331" y="0"/>
                    <a:pt x="11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99"/>
            <p:cNvSpPr/>
            <p:nvPr/>
          </p:nvSpPr>
          <p:spPr>
            <a:xfrm>
              <a:off x="6591559" y="1431083"/>
              <a:ext cx="762308" cy="673123"/>
            </a:xfrm>
            <a:custGeom>
              <a:rect b="b" l="l" r="r" t="t"/>
              <a:pathLst>
                <a:path extrusionOk="0" h="15163" w="17172">
                  <a:moveTo>
                    <a:pt x="8574" y="0"/>
                  </a:moveTo>
                  <a:cubicBezTo>
                    <a:pt x="6268" y="0"/>
                    <a:pt x="3991" y="1048"/>
                    <a:pt x="2505" y="3036"/>
                  </a:cubicBezTo>
                  <a:cubicBezTo>
                    <a:pt x="0" y="6385"/>
                    <a:pt x="693" y="11138"/>
                    <a:pt x="4052" y="13646"/>
                  </a:cubicBezTo>
                  <a:cubicBezTo>
                    <a:pt x="5418" y="14669"/>
                    <a:pt x="7014" y="15162"/>
                    <a:pt x="8596" y="15162"/>
                  </a:cubicBezTo>
                  <a:cubicBezTo>
                    <a:pt x="10903" y="15162"/>
                    <a:pt x="13180" y="14113"/>
                    <a:pt x="14666" y="12124"/>
                  </a:cubicBezTo>
                  <a:cubicBezTo>
                    <a:pt x="17171" y="8776"/>
                    <a:pt x="16479" y="4023"/>
                    <a:pt x="13119" y="1515"/>
                  </a:cubicBezTo>
                  <a:cubicBezTo>
                    <a:pt x="11753" y="494"/>
                    <a:pt x="10157" y="0"/>
                    <a:pt x="8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99"/>
            <p:cNvSpPr/>
            <p:nvPr/>
          </p:nvSpPr>
          <p:spPr>
            <a:xfrm>
              <a:off x="6695435" y="1419230"/>
              <a:ext cx="625446" cy="541722"/>
            </a:xfrm>
            <a:custGeom>
              <a:rect b="b" l="l" r="r" t="t"/>
              <a:pathLst>
                <a:path extrusionOk="0" h="12203" w="14089">
                  <a:moveTo>
                    <a:pt x="6307" y="1"/>
                  </a:moveTo>
                  <a:cubicBezTo>
                    <a:pt x="6282" y="1"/>
                    <a:pt x="6257" y="1"/>
                    <a:pt x="6231" y="1"/>
                  </a:cubicBezTo>
                  <a:cubicBezTo>
                    <a:pt x="5492" y="8"/>
                    <a:pt x="4795" y="127"/>
                    <a:pt x="4167" y="306"/>
                  </a:cubicBezTo>
                  <a:cubicBezTo>
                    <a:pt x="3539" y="490"/>
                    <a:pt x="2983" y="737"/>
                    <a:pt x="2502" y="1013"/>
                  </a:cubicBezTo>
                  <a:cubicBezTo>
                    <a:pt x="1540" y="1566"/>
                    <a:pt x="909" y="2216"/>
                    <a:pt x="528" y="2690"/>
                  </a:cubicBezTo>
                  <a:cubicBezTo>
                    <a:pt x="147" y="3170"/>
                    <a:pt x="1" y="3480"/>
                    <a:pt x="29" y="3497"/>
                  </a:cubicBezTo>
                  <a:cubicBezTo>
                    <a:pt x="31" y="3498"/>
                    <a:pt x="33" y="3499"/>
                    <a:pt x="35" y="3499"/>
                  </a:cubicBezTo>
                  <a:cubicBezTo>
                    <a:pt x="85" y="3499"/>
                    <a:pt x="292" y="3245"/>
                    <a:pt x="693" y="2844"/>
                  </a:cubicBezTo>
                  <a:cubicBezTo>
                    <a:pt x="1116" y="2428"/>
                    <a:pt x="1767" y="1853"/>
                    <a:pt x="2700" y="1376"/>
                  </a:cubicBezTo>
                  <a:cubicBezTo>
                    <a:pt x="3166" y="1136"/>
                    <a:pt x="3701" y="924"/>
                    <a:pt x="4297" y="770"/>
                  </a:cubicBezTo>
                  <a:cubicBezTo>
                    <a:pt x="4863" y="630"/>
                    <a:pt x="5480" y="539"/>
                    <a:pt x="6128" y="539"/>
                  </a:cubicBezTo>
                  <a:cubicBezTo>
                    <a:pt x="6162" y="539"/>
                    <a:pt x="6197" y="539"/>
                    <a:pt x="6231" y="540"/>
                  </a:cubicBezTo>
                  <a:cubicBezTo>
                    <a:pt x="6576" y="543"/>
                    <a:pt x="6928" y="565"/>
                    <a:pt x="7283" y="622"/>
                  </a:cubicBezTo>
                  <a:cubicBezTo>
                    <a:pt x="7638" y="680"/>
                    <a:pt x="7997" y="755"/>
                    <a:pt x="8357" y="869"/>
                  </a:cubicBezTo>
                  <a:cubicBezTo>
                    <a:pt x="8712" y="981"/>
                    <a:pt x="9067" y="1114"/>
                    <a:pt x="9412" y="1286"/>
                  </a:cubicBezTo>
                  <a:cubicBezTo>
                    <a:pt x="9760" y="1459"/>
                    <a:pt x="10097" y="1656"/>
                    <a:pt x="10424" y="1882"/>
                  </a:cubicBezTo>
                  <a:cubicBezTo>
                    <a:pt x="10747" y="2112"/>
                    <a:pt x="11049" y="2360"/>
                    <a:pt x="11324" y="2625"/>
                  </a:cubicBezTo>
                  <a:cubicBezTo>
                    <a:pt x="11604" y="2890"/>
                    <a:pt x="11856" y="3182"/>
                    <a:pt x="12082" y="3475"/>
                  </a:cubicBezTo>
                  <a:cubicBezTo>
                    <a:pt x="12311" y="3773"/>
                    <a:pt x="12505" y="4083"/>
                    <a:pt x="12678" y="4398"/>
                  </a:cubicBezTo>
                  <a:cubicBezTo>
                    <a:pt x="12853" y="4714"/>
                    <a:pt x="12997" y="5034"/>
                    <a:pt x="13120" y="5357"/>
                  </a:cubicBezTo>
                  <a:cubicBezTo>
                    <a:pt x="13363" y="5999"/>
                    <a:pt x="13499" y="6645"/>
                    <a:pt x="13564" y="7255"/>
                  </a:cubicBezTo>
                  <a:cubicBezTo>
                    <a:pt x="13625" y="7865"/>
                    <a:pt x="13607" y="8443"/>
                    <a:pt x="13547" y="8960"/>
                  </a:cubicBezTo>
                  <a:cubicBezTo>
                    <a:pt x="13418" y="10005"/>
                    <a:pt x="13098" y="10812"/>
                    <a:pt x="12853" y="11351"/>
                  </a:cubicBezTo>
                  <a:cubicBezTo>
                    <a:pt x="12603" y="11889"/>
                    <a:pt x="12430" y="12176"/>
                    <a:pt x="12466" y="12202"/>
                  </a:cubicBezTo>
                  <a:cubicBezTo>
                    <a:pt x="12467" y="12202"/>
                    <a:pt x="12468" y="12202"/>
                    <a:pt x="12469" y="12202"/>
                  </a:cubicBezTo>
                  <a:cubicBezTo>
                    <a:pt x="12511" y="12202"/>
                    <a:pt x="12743" y="11961"/>
                    <a:pt x="13055" y="11455"/>
                  </a:cubicBezTo>
                  <a:cubicBezTo>
                    <a:pt x="13367" y="10934"/>
                    <a:pt x="13762" y="10116"/>
                    <a:pt x="13952" y="9025"/>
                  </a:cubicBezTo>
                  <a:cubicBezTo>
                    <a:pt x="14046" y="8479"/>
                    <a:pt x="14089" y="7869"/>
                    <a:pt x="14046" y="7216"/>
                  </a:cubicBezTo>
                  <a:cubicBezTo>
                    <a:pt x="13999" y="6566"/>
                    <a:pt x="13873" y="5870"/>
                    <a:pt x="13622" y="5173"/>
                  </a:cubicBezTo>
                  <a:cubicBezTo>
                    <a:pt x="13499" y="4829"/>
                    <a:pt x="13353" y="4477"/>
                    <a:pt x="13169" y="4136"/>
                  </a:cubicBezTo>
                  <a:cubicBezTo>
                    <a:pt x="12987" y="3795"/>
                    <a:pt x="12782" y="3458"/>
                    <a:pt x="12538" y="3135"/>
                  </a:cubicBezTo>
                  <a:cubicBezTo>
                    <a:pt x="12293" y="2815"/>
                    <a:pt x="12028" y="2499"/>
                    <a:pt x="11730" y="2212"/>
                  </a:cubicBezTo>
                  <a:cubicBezTo>
                    <a:pt x="11429" y="1921"/>
                    <a:pt x="11102" y="1652"/>
                    <a:pt x="10754" y="1404"/>
                  </a:cubicBezTo>
                  <a:cubicBezTo>
                    <a:pt x="10403" y="1164"/>
                    <a:pt x="10040" y="949"/>
                    <a:pt x="9663" y="766"/>
                  </a:cubicBezTo>
                  <a:cubicBezTo>
                    <a:pt x="9290" y="583"/>
                    <a:pt x="8905" y="443"/>
                    <a:pt x="8518" y="324"/>
                  </a:cubicBezTo>
                  <a:cubicBezTo>
                    <a:pt x="8134" y="206"/>
                    <a:pt x="7746" y="127"/>
                    <a:pt x="7362" y="73"/>
                  </a:cubicBezTo>
                  <a:cubicBezTo>
                    <a:pt x="7005" y="23"/>
                    <a:pt x="6653" y="1"/>
                    <a:pt x="6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99"/>
            <p:cNvSpPr/>
            <p:nvPr/>
          </p:nvSpPr>
          <p:spPr>
            <a:xfrm>
              <a:off x="6758560" y="1569362"/>
              <a:ext cx="413028" cy="429586"/>
            </a:xfrm>
            <a:custGeom>
              <a:rect b="b" l="l" r="r" t="t"/>
              <a:pathLst>
                <a:path extrusionOk="0" h="9677" w="9304">
                  <a:moveTo>
                    <a:pt x="5325" y="2199"/>
                  </a:moveTo>
                  <a:cubicBezTo>
                    <a:pt x="5490" y="2199"/>
                    <a:pt x="5679" y="2241"/>
                    <a:pt x="5893" y="2333"/>
                  </a:cubicBezTo>
                  <a:lnTo>
                    <a:pt x="4910" y="3690"/>
                  </a:lnTo>
                  <a:cubicBezTo>
                    <a:pt x="4587" y="3252"/>
                    <a:pt x="4429" y="2861"/>
                    <a:pt x="4673" y="2527"/>
                  </a:cubicBezTo>
                  <a:cubicBezTo>
                    <a:pt x="4819" y="2326"/>
                    <a:pt x="5035" y="2199"/>
                    <a:pt x="5325" y="2199"/>
                  </a:cubicBezTo>
                  <a:close/>
                  <a:moveTo>
                    <a:pt x="4673" y="6027"/>
                  </a:moveTo>
                  <a:cubicBezTo>
                    <a:pt x="4978" y="6468"/>
                    <a:pt x="5126" y="6849"/>
                    <a:pt x="4881" y="7186"/>
                  </a:cubicBezTo>
                  <a:cubicBezTo>
                    <a:pt x="4747" y="7373"/>
                    <a:pt x="4548" y="7482"/>
                    <a:pt x="4286" y="7482"/>
                  </a:cubicBezTo>
                  <a:cubicBezTo>
                    <a:pt x="4121" y="7482"/>
                    <a:pt x="3930" y="7438"/>
                    <a:pt x="3715" y="7344"/>
                  </a:cubicBezTo>
                  <a:lnTo>
                    <a:pt x="4673" y="6027"/>
                  </a:lnTo>
                  <a:close/>
                  <a:moveTo>
                    <a:pt x="7584" y="0"/>
                  </a:moveTo>
                  <a:lnTo>
                    <a:pt x="6816" y="1059"/>
                  </a:lnTo>
                  <a:cubicBezTo>
                    <a:pt x="6155" y="686"/>
                    <a:pt x="5538" y="519"/>
                    <a:pt x="4989" y="519"/>
                  </a:cubicBezTo>
                  <a:cubicBezTo>
                    <a:pt x="4180" y="519"/>
                    <a:pt x="3518" y="883"/>
                    <a:pt x="3080" y="1486"/>
                  </a:cubicBezTo>
                  <a:cubicBezTo>
                    <a:pt x="2089" y="2854"/>
                    <a:pt x="3015" y="4067"/>
                    <a:pt x="3890" y="5094"/>
                  </a:cubicBezTo>
                  <a:lnTo>
                    <a:pt x="2731" y="6691"/>
                  </a:lnTo>
                  <a:cubicBezTo>
                    <a:pt x="2093" y="6123"/>
                    <a:pt x="1594" y="5366"/>
                    <a:pt x="1371" y="4667"/>
                  </a:cubicBezTo>
                  <a:lnTo>
                    <a:pt x="0" y="5452"/>
                  </a:lnTo>
                  <a:cubicBezTo>
                    <a:pt x="226" y="6246"/>
                    <a:pt x="918" y="7200"/>
                    <a:pt x="1823" y="7944"/>
                  </a:cubicBezTo>
                  <a:lnTo>
                    <a:pt x="1069" y="8984"/>
                  </a:lnTo>
                  <a:lnTo>
                    <a:pt x="2024" y="9677"/>
                  </a:lnTo>
                  <a:lnTo>
                    <a:pt x="2800" y="8608"/>
                  </a:lnTo>
                  <a:cubicBezTo>
                    <a:pt x="3458" y="8973"/>
                    <a:pt x="4071" y="9136"/>
                    <a:pt x="4614" y="9136"/>
                  </a:cubicBezTo>
                  <a:cubicBezTo>
                    <a:pt x="5419" y="9136"/>
                    <a:pt x="6073" y="8778"/>
                    <a:pt x="6504" y="8187"/>
                  </a:cubicBezTo>
                  <a:cubicBezTo>
                    <a:pt x="7480" y="6838"/>
                    <a:pt x="6572" y="5639"/>
                    <a:pt x="5692" y="4620"/>
                  </a:cubicBezTo>
                  <a:lnTo>
                    <a:pt x="6870" y="2997"/>
                  </a:lnTo>
                  <a:cubicBezTo>
                    <a:pt x="7308" y="3399"/>
                    <a:pt x="7684" y="3923"/>
                    <a:pt x="7972" y="4556"/>
                  </a:cubicBezTo>
                  <a:lnTo>
                    <a:pt x="9304" y="3726"/>
                  </a:lnTo>
                  <a:cubicBezTo>
                    <a:pt x="9019" y="3008"/>
                    <a:pt x="8459" y="2311"/>
                    <a:pt x="7785" y="1734"/>
                  </a:cubicBezTo>
                  <a:lnTo>
                    <a:pt x="8539" y="693"/>
                  </a:lnTo>
                  <a:lnTo>
                    <a:pt x="75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6" name="Google Shape;1506;p99"/>
          <p:cNvGrpSpPr/>
          <p:nvPr/>
        </p:nvGrpSpPr>
        <p:grpSpPr>
          <a:xfrm>
            <a:off x="7352169" y="1792626"/>
            <a:ext cx="1333531" cy="2916217"/>
            <a:chOff x="7352169" y="1792626"/>
            <a:chExt cx="1333531" cy="2916217"/>
          </a:xfrm>
        </p:grpSpPr>
        <p:grpSp>
          <p:nvGrpSpPr>
            <p:cNvPr id="1507" name="Google Shape;1507;p99"/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508" name="Google Shape;1508;p99"/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1509" name="Google Shape;1509;p99"/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rect b="b" l="l" r="r" t="t"/>
                  <a:pathLst>
                    <a:path extrusionOk="0" h="2611" w="5973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0" name="Google Shape;1510;p99"/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rect b="b" l="l" r="r" t="t"/>
                  <a:pathLst>
                    <a:path extrusionOk="0" h="389" w="852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1" name="Google Shape;1511;p99"/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rect b="b" l="l" r="r" t="t"/>
                  <a:pathLst>
                    <a:path extrusionOk="0" h="76" w="14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2" name="Google Shape;1512;p99"/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rect b="b" l="l" r="r" t="t"/>
                  <a:pathLst>
                    <a:path extrusionOk="0" h="63" w="308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3" name="Google Shape;1513;p99"/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rect b="b" l="l" r="r" t="t"/>
                  <a:pathLst>
                    <a:path extrusionOk="0" h="575" w="5389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4" name="Google Shape;1514;p99"/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rect b="b" l="l" r="r" t="t"/>
                  <a:pathLst>
                    <a:path extrusionOk="0" h="121" w="5436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5" name="Google Shape;1515;p99"/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rect b="b" l="l" r="r" t="t"/>
                  <a:pathLst>
                    <a:path extrusionOk="0" h="507" w="326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6" name="Google Shape;1516;p99"/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rect b="b" l="l" r="r" t="t"/>
                  <a:pathLst>
                    <a:path extrusionOk="0" h="272" w="183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7" name="Google Shape;1517;p99"/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rect b="b" l="l" r="r" t="t"/>
                  <a:pathLst>
                    <a:path extrusionOk="0" h="187" w="213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8" name="Google Shape;1518;p99"/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rect b="b" l="l" r="r" t="t"/>
                  <a:pathLst>
                    <a:path extrusionOk="0" h="38" w="336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19" name="Google Shape;1519;p99"/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rect b="b" l="l" r="r" t="t"/>
                  <a:pathLst>
                    <a:path extrusionOk="0" h="56" w="388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0" name="Google Shape;1520;p99"/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rect b="b" l="l" r="r" t="t"/>
                  <a:pathLst>
                    <a:path extrusionOk="0" h="350" w="608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1" name="Google Shape;1521;p99"/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rect b="b" l="l" r="r" t="t"/>
                  <a:pathLst>
                    <a:path extrusionOk="0" h="396" w="312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2" name="Google Shape;1522;p99"/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rect b="b" l="l" r="r" t="t"/>
                  <a:pathLst>
                    <a:path extrusionOk="0" h="910" w="1156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3" name="Google Shape;1523;p99"/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rect b="b" l="l" r="r" t="t"/>
                  <a:pathLst>
                    <a:path extrusionOk="0" h="1315" w="4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4" name="Google Shape;1524;p99"/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rect b="b" l="l" r="r" t="t"/>
                  <a:pathLst>
                    <a:path extrusionOk="0" h="51" w="937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5" name="Google Shape;1525;p99"/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rect b="b" l="l" r="r" t="t"/>
                  <a:pathLst>
                    <a:path extrusionOk="0" h="185" w="109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6" name="Google Shape;1526;p99"/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rect b="b" l="l" r="r" t="t"/>
                  <a:pathLst>
                    <a:path extrusionOk="0" h="126" w="137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7" name="Google Shape;1527;p99"/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8" name="Google Shape;1528;p99"/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rect b="b" l="l" r="r" t="t"/>
                  <a:pathLst>
                    <a:path extrusionOk="0" h="51" w="105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29" name="Google Shape;1529;p99"/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rect b="b" l="l" r="r" t="t"/>
                  <a:pathLst>
                    <a:path extrusionOk="0" h="382" w="11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0" name="Google Shape;1530;p99"/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rect b="b" l="l" r="r" t="t"/>
                  <a:pathLst>
                    <a:path extrusionOk="0" h="478" w="2873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1" name="Google Shape;1531;p99"/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2" name="Google Shape;1532;p99"/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rect b="b" l="l" r="r" t="t"/>
                  <a:pathLst>
                    <a:path extrusionOk="0" h="44" w="9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3" name="Google Shape;1533;p99"/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rect b="b" l="l" r="r" t="t"/>
                  <a:pathLst>
                    <a:path extrusionOk="0" h="231" w="327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4" name="Google Shape;1534;p99"/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rect b="b" l="l" r="r" t="t"/>
                  <a:pathLst>
                    <a:path extrusionOk="0" h="227" w="34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5" name="Google Shape;1535;p99"/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rect b="b" l="l" r="r" t="t"/>
                  <a:pathLst>
                    <a:path extrusionOk="0" h="2610" w="5984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6" name="Google Shape;1536;p99"/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rect b="b" l="l" r="r" t="t"/>
                  <a:pathLst>
                    <a:path extrusionOk="0" h="396" w="8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7" name="Google Shape;1537;p99"/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rect b="b" l="l" r="r" t="t"/>
                  <a:pathLst>
                    <a:path extrusionOk="0" h="51" w="3077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8" name="Google Shape;1538;p99"/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rect b="b" l="l" r="r" t="t"/>
                  <a:pathLst>
                    <a:path extrusionOk="0" h="586" w="5388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9" name="Google Shape;1539;p99"/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rect b="b" l="l" r="r" t="t"/>
                  <a:pathLst>
                    <a:path extrusionOk="0" h="141" w="5432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0" name="Google Shape;1540;p99"/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rect b="b" l="l" r="r" t="t"/>
                  <a:pathLst>
                    <a:path extrusionOk="0" h="508" w="327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1" name="Google Shape;1541;p99"/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rect b="b" l="l" r="r" t="t"/>
                  <a:pathLst>
                    <a:path extrusionOk="0" h="271" w="181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2" name="Google Shape;1542;p99"/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rect b="b" l="l" r="r" t="t"/>
                  <a:pathLst>
                    <a:path extrusionOk="0" h="186" w="213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3" name="Google Shape;1543;p99"/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rect b="b" l="l" r="r" t="t"/>
                  <a:pathLst>
                    <a:path extrusionOk="0" h="40" w="334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4" name="Google Shape;1544;p99"/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rect b="b" l="l" r="r" t="t"/>
                  <a:pathLst>
                    <a:path extrusionOk="0" h="56" w="385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5" name="Google Shape;1545;p99"/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rect b="b" l="l" r="r" t="t"/>
                  <a:pathLst>
                    <a:path extrusionOk="0" h="354" w="604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6" name="Google Shape;1546;p99"/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rect b="b" l="l" r="r" t="t"/>
                  <a:pathLst>
                    <a:path extrusionOk="0" h="396" w="317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7" name="Google Shape;1547;p99"/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rect b="b" l="l" r="r" t="t"/>
                  <a:pathLst>
                    <a:path extrusionOk="0" h="910" w="116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8" name="Google Shape;1548;p99"/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rect b="b" l="l" r="r" t="t"/>
                  <a:pathLst>
                    <a:path extrusionOk="0" h="1318" w="44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49" name="Google Shape;1549;p99"/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rect b="b" l="l" r="r" t="t"/>
                  <a:pathLst>
                    <a:path extrusionOk="0" h="55" w="941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0" name="Google Shape;1550;p99"/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rect b="b" l="l" r="r" t="t"/>
                  <a:pathLst>
                    <a:path extrusionOk="0" h="181" w="109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1" name="Google Shape;1551;p99"/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rect b="b" l="l" r="r" t="t"/>
                  <a:pathLst>
                    <a:path extrusionOk="0" h="123" w="138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2" name="Google Shape;1552;p99"/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3" name="Google Shape;1553;p99"/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rect b="b" l="l" r="r" t="t"/>
                  <a:pathLst>
                    <a:path extrusionOk="0" h="52" w="105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4" name="Google Shape;1554;p99"/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rect b="b" l="l" r="r" t="t"/>
                  <a:pathLst>
                    <a:path extrusionOk="0" h="389" w="11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5" name="Google Shape;1555;p99"/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rect b="b" l="l" r="r" t="t"/>
                  <a:pathLst>
                    <a:path extrusionOk="0" h="497" w="2875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" name="Google Shape;1556;p99"/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" name="Google Shape;1557;p99"/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rect b="b" l="l" r="r" t="t"/>
                  <a:pathLst>
                    <a:path extrusionOk="0" h="41" w="8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" name="Google Shape;1558;p99"/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rect b="b" l="l" r="r" t="t"/>
                  <a:pathLst>
                    <a:path extrusionOk="0" h="234" w="328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" name="Google Shape;1559;p99"/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rect b="b" l="l" r="r" t="t"/>
                  <a:pathLst>
                    <a:path extrusionOk="0" h="228" w="33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560" name="Google Shape;1560;p99"/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rect b="b" l="l" r="r" t="t"/>
                <a:pathLst>
                  <a:path extrusionOk="0" h="11636" w="10967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99"/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rect b="b" l="l" r="r" t="t"/>
                <a:pathLst>
                  <a:path extrusionOk="0" h="10275" w="5246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99"/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rect b="b" l="l" r="r" t="t"/>
                <a:pathLst>
                  <a:path extrusionOk="0" h="413" w="457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99"/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rect b="b" l="l" r="r" t="t"/>
                <a:pathLst>
                  <a:path extrusionOk="0" h="230" w="733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99"/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rect b="b" l="l" r="r" t="t"/>
                <a:pathLst>
                  <a:path extrusionOk="0" h="412" w="471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99"/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rect b="b" l="l" r="r" t="t"/>
                <a:pathLst>
                  <a:path extrusionOk="0" h="228" w="738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99"/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rect b="b" l="l" r="r" t="t"/>
                <a:pathLst>
                  <a:path extrusionOk="0" h="4300" w="5274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99"/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rect b="b" l="l" r="r" t="t"/>
                <a:pathLst>
                  <a:path extrusionOk="0" h="1081" w="1802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99"/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rect b="b" l="l" r="r" t="t"/>
                <a:pathLst>
                  <a:path extrusionOk="0" h="114" w="741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99"/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rect b="b" l="l" r="r" t="t"/>
                <a:pathLst>
                  <a:path extrusionOk="0" h="183" w="728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99"/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rect b="b" l="l" r="r" t="t"/>
                <a:pathLst>
                  <a:path extrusionOk="0" h="309" w="877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99"/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rect b="b" l="l" r="r" t="t"/>
                <a:pathLst>
                  <a:path extrusionOk="0" h="1604" w="1662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99"/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rect b="b" l="l" r="r" t="t"/>
                <a:pathLst>
                  <a:path extrusionOk="0" h="1629" w="989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99"/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rect b="b" l="l" r="r" t="t"/>
                <a:pathLst>
                  <a:path extrusionOk="0" h="912" w="453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99"/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rect b="b" l="l" r="r" t="t"/>
                <a:pathLst>
                  <a:path extrusionOk="0" h="16369" w="19727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99"/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rect b="b" l="l" r="r" t="t"/>
                <a:pathLst>
                  <a:path extrusionOk="0" h="5690" w="126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99"/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rect b="b" l="l" r="r" t="t"/>
                <a:pathLst>
                  <a:path extrusionOk="0" h="5960" w="743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99"/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rect b="b" l="l" r="r" t="t"/>
                <a:pathLst>
                  <a:path extrusionOk="0" h="873" w="1871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99"/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rect b="b" l="l" r="r" t="t"/>
                <a:pathLst>
                  <a:path extrusionOk="0" h="1014" w="1411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99"/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rect b="b" l="l" r="r" t="t"/>
                <a:pathLst>
                  <a:path extrusionOk="0" h="2708" w="31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99"/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rect b="b" l="l" r="r" t="t"/>
                <a:pathLst>
                  <a:path extrusionOk="0" h="816" w="3225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99"/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rect b="b" l="l" r="r" t="t"/>
                <a:pathLst>
                  <a:path extrusionOk="0" h="1232" w="294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99"/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rect b="b" l="l" r="r" t="t"/>
                <a:pathLst>
                  <a:path extrusionOk="0" h="2281" w="1595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99"/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rect b="b" l="l" r="r" t="t"/>
                <a:pathLst>
                  <a:path extrusionOk="0" h="1775" w="1821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99"/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5" name="Google Shape;1585;p99"/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6" name="Google Shape;1586;p99"/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99"/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rect b="b" l="l" r="r" t="t"/>
                <a:pathLst>
                  <a:path extrusionOk="0" h="825" w="873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99"/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rect b="b" l="l" r="r" t="t"/>
                <a:pathLst>
                  <a:path extrusionOk="0" h="825" w="874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99"/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99"/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99"/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rect b="b" l="l" r="r" t="t"/>
                <a:pathLst>
                  <a:path extrusionOk="0" h="464" w="489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99"/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rect b="b" l="l" r="r" t="t"/>
                <a:pathLst>
                  <a:path extrusionOk="0" h="463" w="49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99"/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rect b="b" l="l" r="r" t="t"/>
                <a:pathLst>
                  <a:path extrusionOk="0" h="462" w="492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99"/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rect b="b" l="l" r="r" t="t"/>
                <a:pathLst>
                  <a:path extrusionOk="0" h="462" w="49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99"/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99"/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rect b="b" l="l" r="r" t="t"/>
                <a:pathLst>
                  <a:path extrusionOk="0" h="34907" w="12244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99"/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rect b="b" l="l" r="r" t="t"/>
                <a:pathLst>
                  <a:path extrusionOk="0" h="34509" w="102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99"/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rect b="b" l="l" r="r" t="t"/>
                <a:pathLst>
                  <a:path extrusionOk="0" h="34214" w="186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99"/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rect b="b" l="l" r="r" t="t"/>
                <a:pathLst>
                  <a:path extrusionOk="0" h="3775" w="547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99"/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rect b="b" l="l" r="r" t="t"/>
                <a:pathLst>
                  <a:path extrusionOk="0" h="509" w="528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99"/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rect b="b" l="l" r="r" t="t"/>
                <a:pathLst>
                  <a:path extrusionOk="0" h="5889" w="13819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02" name="Google Shape;1602;p99"/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3" name="Google Shape;1603;p99"/>
          <p:cNvGrpSpPr/>
          <p:nvPr/>
        </p:nvGrpSpPr>
        <p:grpSpPr>
          <a:xfrm>
            <a:off x="591096" y="2830324"/>
            <a:ext cx="519733" cy="485268"/>
            <a:chOff x="4694531" y="2250235"/>
            <a:chExt cx="1090502" cy="1018186"/>
          </a:xfrm>
        </p:grpSpPr>
        <p:sp>
          <p:nvSpPr>
            <p:cNvPr id="1604" name="Google Shape;1604;p99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99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99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99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8" name="Google Shape;1608;p99"/>
          <p:cNvGrpSpPr/>
          <p:nvPr/>
        </p:nvGrpSpPr>
        <p:grpSpPr>
          <a:xfrm>
            <a:off x="1433177" y="4004850"/>
            <a:ext cx="335765" cy="313500"/>
            <a:chOff x="4694531" y="2250235"/>
            <a:chExt cx="1090502" cy="1018186"/>
          </a:xfrm>
        </p:grpSpPr>
        <p:sp>
          <p:nvSpPr>
            <p:cNvPr id="1609" name="Google Shape;1609;p99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99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99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99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7" name="Google Shape;1617;p100"/>
          <p:cNvGrpSpPr/>
          <p:nvPr/>
        </p:nvGrpSpPr>
        <p:grpSpPr>
          <a:xfrm>
            <a:off x="8209196" y="951274"/>
            <a:ext cx="519733" cy="485268"/>
            <a:chOff x="4694531" y="2250235"/>
            <a:chExt cx="1090502" cy="1018186"/>
          </a:xfrm>
        </p:grpSpPr>
        <p:sp>
          <p:nvSpPr>
            <p:cNvPr id="1618" name="Google Shape;1618;p100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100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100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100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2" name="Google Shape;1622;p100"/>
          <p:cNvSpPr txBox="1"/>
          <p:nvPr>
            <p:ph idx="1" type="subTitle"/>
          </p:nvPr>
        </p:nvSpPr>
        <p:spPr>
          <a:xfrm>
            <a:off x="1768950" y="1792623"/>
            <a:ext cx="4018200" cy="1307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Mercado Financeiro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Bolsa de Valores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Investidores PFC e Profissionais do mercado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Indicadores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Valorização</a:t>
            </a:r>
            <a:endParaRPr/>
          </a:p>
        </p:txBody>
      </p:sp>
      <p:sp>
        <p:nvSpPr>
          <p:cNvPr id="1623" name="Google Shape;1623;p100"/>
          <p:cNvSpPr txBox="1"/>
          <p:nvPr>
            <p:ph type="ctrTitle"/>
          </p:nvPr>
        </p:nvSpPr>
        <p:spPr>
          <a:xfrm>
            <a:off x="1942695" y="1306288"/>
            <a:ext cx="4669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INTRODUÇÃO</a:t>
            </a:r>
            <a:endParaRPr/>
          </a:p>
        </p:txBody>
      </p:sp>
      <p:sp>
        <p:nvSpPr>
          <p:cNvPr id="1624" name="Google Shape;1624;p100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5" name="Google Shape;1625;p100"/>
          <p:cNvGrpSpPr/>
          <p:nvPr/>
        </p:nvGrpSpPr>
        <p:grpSpPr>
          <a:xfrm>
            <a:off x="4383978" y="4832616"/>
            <a:ext cx="4600713" cy="150450"/>
            <a:chOff x="0" y="4397412"/>
            <a:chExt cx="4600713" cy="150450"/>
          </a:xfrm>
        </p:grpSpPr>
        <p:sp>
          <p:nvSpPr>
            <p:cNvPr id="1626" name="Google Shape;1626;p100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100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100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100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100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1" name="Google Shape;1631;p100"/>
          <p:cNvGrpSpPr/>
          <p:nvPr/>
        </p:nvGrpSpPr>
        <p:grpSpPr>
          <a:xfrm>
            <a:off x="591096" y="2830324"/>
            <a:ext cx="519733" cy="485268"/>
            <a:chOff x="4694531" y="2250235"/>
            <a:chExt cx="1090502" cy="1018186"/>
          </a:xfrm>
        </p:grpSpPr>
        <p:sp>
          <p:nvSpPr>
            <p:cNvPr id="1632" name="Google Shape;1632;p100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100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100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100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100"/>
          <p:cNvGrpSpPr/>
          <p:nvPr/>
        </p:nvGrpSpPr>
        <p:grpSpPr>
          <a:xfrm>
            <a:off x="1433177" y="4004850"/>
            <a:ext cx="335765" cy="313500"/>
            <a:chOff x="4694531" y="2250235"/>
            <a:chExt cx="1090502" cy="1018186"/>
          </a:xfrm>
        </p:grpSpPr>
        <p:sp>
          <p:nvSpPr>
            <p:cNvPr id="1637" name="Google Shape;1637;p100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100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100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100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41" name="Google Shape;1641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00" y="431975"/>
            <a:ext cx="8006001" cy="334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2" name="Google Shape;1642;p100"/>
          <p:cNvGrpSpPr/>
          <p:nvPr/>
        </p:nvGrpSpPr>
        <p:grpSpPr>
          <a:xfrm>
            <a:off x="7524822" y="2464330"/>
            <a:ext cx="1000415" cy="2518737"/>
            <a:chOff x="7352169" y="1792626"/>
            <a:chExt cx="1333531" cy="2916217"/>
          </a:xfrm>
        </p:grpSpPr>
        <p:grpSp>
          <p:nvGrpSpPr>
            <p:cNvPr id="1643" name="Google Shape;1643;p100"/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644" name="Google Shape;1644;p100"/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1645" name="Google Shape;1645;p100"/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rect b="b" l="l" r="r" t="t"/>
                  <a:pathLst>
                    <a:path extrusionOk="0" h="2611" w="5973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6" name="Google Shape;1646;p100"/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rect b="b" l="l" r="r" t="t"/>
                  <a:pathLst>
                    <a:path extrusionOk="0" h="389" w="852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7" name="Google Shape;1647;p100"/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rect b="b" l="l" r="r" t="t"/>
                  <a:pathLst>
                    <a:path extrusionOk="0" h="76" w="14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8" name="Google Shape;1648;p100"/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rect b="b" l="l" r="r" t="t"/>
                  <a:pathLst>
                    <a:path extrusionOk="0" h="63" w="308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49" name="Google Shape;1649;p100"/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rect b="b" l="l" r="r" t="t"/>
                  <a:pathLst>
                    <a:path extrusionOk="0" h="575" w="5389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0" name="Google Shape;1650;p100"/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rect b="b" l="l" r="r" t="t"/>
                  <a:pathLst>
                    <a:path extrusionOk="0" h="121" w="5436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1" name="Google Shape;1651;p100"/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rect b="b" l="l" r="r" t="t"/>
                  <a:pathLst>
                    <a:path extrusionOk="0" h="507" w="326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2" name="Google Shape;1652;p100"/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rect b="b" l="l" r="r" t="t"/>
                  <a:pathLst>
                    <a:path extrusionOk="0" h="272" w="183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3" name="Google Shape;1653;p100"/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rect b="b" l="l" r="r" t="t"/>
                  <a:pathLst>
                    <a:path extrusionOk="0" h="187" w="213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4" name="Google Shape;1654;p100"/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rect b="b" l="l" r="r" t="t"/>
                  <a:pathLst>
                    <a:path extrusionOk="0" h="38" w="336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5" name="Google Shape;1655;p100"/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rect b="b" l="l" r="r" t="t"/>
                  <a:pathLst>
                    <a:path extrusionOk="0" h="56" w="388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6" name="Google Shape;1656;p100"/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rect b="b" l="l" r="r" t="t"/>
                  <a:pathLst>
                    <a:path extrusionOk="0" h="350" w="608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7" name="Google Shape;1657;p100"/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rect b="b" l="l" r="r" t="t"/>
                  <a:pathLst>
                    <a:path extrusionOk="0" h="396" w="312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8" name="Google Shape;1658;p100"/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rect b="b" l="l" r="r" t="t"/>
                  <a:pathLst>
                    <a:path extrusionOk="0" h="910" w="1156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59" name="Google Shape;1659;p100"/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rect b="b" l="l" r="r" t="t"/>
                  <a:pathLst>
                    <a:path extrusionOk="0" h="1315" w="4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0" name="Google Shape;1660;p100"/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rect b="b" l="l" r="r" t="t"/>
                  <a:pathLst>
                    <a:path extrusionOk="0" h="51" w="937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1" name="Google Shape;1661;p100"/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rect b="b" l="l" r="r" t="t"/>
                  <a:pathLst>
                    <a:path extrusionOk="0" h="185" w="109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2" name="Google Shape;1662;p100"/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rect b="b" l="l" r="r" t="t"/>
                  <a:pathLst>
                    <a:path extrusionOk="0" h="126" w="137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3" name="Google Shape;1663;p100"/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4" name="Google Shape;1664;p100"/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rect b="b" l="l" r="r" t="t"/>
                  <a:pathLst>
                    <a:path extrusionOk="0" h="51" w="105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5" name="Google Shape;1665;p100"/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rect b="b" l="l" r="r" t="t"/>
                  <a:pathLst>
                    <a:path extrusionOk="0" h="382" w="11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6" name="Google Shape;1666;p100"/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rect b="b" l="l" r="r" t="t"/>
                  <a:pathLst>
                    <a:path extrusionOk="0" h="478" w="2873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7" name="Google Shape;1667;p100"/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8" name="Google Shape;1668;p100"/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rect b="b" l="l" r="r" t="t"/>
                  <a:pathLst>
                    <a:path extrusionOk="0" h="44" w="9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69" name="Google Shape;1669;p100"/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rect b="b" l="l" r="r" t="t"/>
                  <a:pathLst>
                    <a:path extrusionOk="0" h="231" w="327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0" name="Google Shape;1670;p100"/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rect b="b" l="l" r="r" t="t"/>
                  <a:pathLst>
                    <a:path extrusionOk="0" h="227" w="34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1" name="Google Shape;1671;p100"/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rect b="b" l="l" r="r" t="t"/>
                  <a:pathLst>
                    <a:path extrusionOk="0" h="2610" w="5984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2" name="Google Shape;1672;p100"/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rect b="b" l="l" r="r" t="t"/>
                  <a:pathLst>
                    <a:path extrusionOk="0" h="396" w="8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3" name="Google Shape;1673;p100"/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rect b="b" l="l" r="r" t="t"/>
                  <a:pathLst>
                    <a:path extrusionOk="0" h="51" w="3077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4" name="Google Shape;1674;p100"/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rect b="b" l="l" r="r" t="t"/>
                  <a:pathLst>
                    <a:path extrusionOk="0" h="586" w="5388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" name="Google Shape;1675;p100"/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rect b="b" l="l" r="r" t="t"/>
                  <a:pathLst>
                    <a:path extrusionOk="0" h="141" w="5432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" name="Google Shape;1676;p100"/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rect b="b" l="l" r="r" t="t"/>
                  <a:pathLst>
                    <a:path extrusionOk="0" h="508" w="327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" name="Google Shape;1677;p100"/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rect b="b" l="l" r="r" t="t"/>
                  <a:pathLst>
                    <a:path extrusionOk="0" h="271" w="181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" name="Google Shape;1678;p100"/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rect b="b" l="l" r="r" t="t"/>
                  <a:pathLst>
                    <a:path extrusionOk="0" h="186" w="213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" name="Google Shape;1679;p100"/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rect b="b" l="l" r="r" t="t"/>
                  <a:pathLst>
                    <a:path extrusionOk="0" h="40" w="334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" name="Google Shape;1680;p100"/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rect b="b" l="l" r="r" t="t"/>
                  <a:pathLst>
                    <a:path extrusionOk="0" h="56" w="385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" name="Google Shape;1681;p100"/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rect b="b" l="l" r="r" t="t"/>
                  <a:pathLst>
                    <a:path extrusionOk="0" h="354" w="604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2" name="Google Shape;1682;p100"/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rect b="b" l="l" r="r" t="t"/>
                  <a:pathLst>
                    <a:path extrusionOk="0" h="396" w="317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" name="Google Shape;1683;p100"/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rect b="b" l="l" r="r" t="t"/>
                  <a:pathLst>
                    <a:path extrusionOk="0" h="910" w="116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" name="Google Shape;1684;p100"/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rect b="b" l="l" r="r" t="t"/>
                  <a:pathLst>
                    <a:path extrusionOk="0" h="1318" w="44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" name="Google Shape;1685;p100"/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rect b="b" l="l" r="r" t="t"/>
                  <a:pathLst>
                    <a:path extrusionOk="0" h="55" w="941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" name="Google Shape;1686;p100"/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rect b="b" l="l" r="r" t="t"/>
                  <a:pathLst>
                    <a:path extrusionOk="0" h="181" w="109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" name="Google Shape;1687;p100"/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rect b="b" l="l" r="r" t="t"/>
                  <a:pathLst>
                    <a:path extrusionOk="0" h="123" w="138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" name="Google Shape;1688;p100"/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" name="Google Shape;1689;p100"/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rect b="b" l="l" r="r" t="t"/>
                  <a:pathLst>
                    <a:path extrusionOk="0" h="52" w="105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" name="Google Shape;1690;p100"/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rect b="b" l="l" r="r" t="t"/>
                  <a:pathLst>
                    <a:path extrusionOk="0" h="389" w="11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" name="Google Shape;1691;p100"/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rect b="b" l="l" r="r" t="t"/>
                  <a:pathLst>
                    <a:path extrusionOk="0" h="497" w="2875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" name="Google Shape;1692;p100"/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" name="Google Shape;1693;p100"/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rect b="b" l="l" r="r" t="t"/>
                  <a:pathLst>
                    <a:path extrusionOk="0" h="41" w="8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" name="Google Shape;1694;p100"/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rect b="b" l="l" r="r" t="t"/>
                  <a:pathLst>
                    <a:path extrusionOk="0" h="234" w="328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" name="Google Shape;1695;p100"/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rect b="b" l="l" r="r" t="t"/>
                  <a:pathLst>
                    <a:path extrusionOk="0" h="228" w="33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96" name="Google Shape;1696;p100"/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rect b="b" l="l" r="r" t="t"/>
                <a:pathLst>
                  <a:path extrusionOk="0" h="11636" w="10967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100"/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rect b="b" l="l" r="r" t="t"/>
                <a:pathLst>
                  <a:path extrusionOk="0" h="10275" w="5246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100"/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rect b="b" l="l" r="r" t="t"/>
                <a:pathLst>
                  <a:path extrusionOk="0" h="413" w="457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100"/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rect b="b" l="l" r="r" t="t"/>
                <a:pathLst>
                  <a:path extrusionOk="0" h="230" w="733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100"/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rect b="b" l="l" r="r" t="t"/>
                <a:pathLst>
                  <a:path extrusionOk="0" h="412" w="471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100"/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rect b="b" l="l" r="r" t="t"/>
                <a:pathLst>
                  <a:path extrusionOk="0" h="228" w="738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100"/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rect b="b" l="l" r="r" t="t"/>
                <a:pathLst>
                  <a:path extrusionOk="0" h="4300" w="5274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100"/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rect b="b" l="l" r="r" t="t"/>
                <a:pathLst>
                  <a:path extrusionOk="0" h="1081" w="1802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100"/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rect b="b" l="l" r="r" t="t"/>
                <a:pathLst>
                  <a:path extrusionOk="0" h="114" w="741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100"/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rect b="b" l="l" r="r" t="t"/>
                <a:pathLst>
                  <a:path extrusionOk="0" h="183" w="728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100"/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rect b="b" l="l" r="r" t="t"/>
                <a:pathLst>
                  <a:path extrusionOk="0" h="309" w="877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100"/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rect b="b" l="l" r="r" t="t"/>
                <a:pathLst>
                  <a:path extrusionOk="0" h="1604" w="1662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100"/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rect b="b" l="l" r="r" t="t"/>
                <a:pathLst>
                  <a:path extrusionOk="0" h="1629" w="989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100"/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rect b="b" l="l" r="r" t="t"/>
                <a:pathLst>
                  <a:path extrusionOk="0" h="912" w="453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100"/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rect b="b" l="l" r="r" t="t"/>
                <a:pathLst>
                  <a:path extrusionOk="0" h="16369" w="19727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100"/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rect b="b" l="l" r="r" t="t"/>
                <a:pathLst>
                  <a:path extrusionOk="0" h="5690" w="126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2" name="Google Shape;1712;p100"/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rect b="b" l="l" r="r" t="t"/>
                <a:pathLst>
                  <a:path extrusionOk="0" h="5960" w="743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100"/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rect b="b" l="l" r="r" t="t"/>
                <a:pathLst>
                  <a:path extrusionOk="0" h="873" w="1871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4" name="Google Shape;1714;p100"/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rect b="b" l="l" r="r" t="t"/>
                <a:pathLst>
                  <a:path extrusionOk="0" h="1014" w="1411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5" name="Google Shape;1715;p100"/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rect b="b" l="l" r="r" t="t"/>
                <a:pathLst>
                  <a:path extrusionOk="0" h="2708" w="31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6" name="Google Shape;1716;p100"/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rect b="b" l="l" r="r" t="t"/>
                <a:pathLst>
                  <a:path extrusionOk="0" h="816" w="3225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7" name="Google Shape;1717;p100"/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rect b="b" l="l" r="r" t="t"/>
                <a:pathLst>
                  <a:path extrusionOk="0" h="1232" w="294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100"/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rect b="b" l="l" r="r" t="t"/>
                <a:pathLst>
                  <a:path extrusionOk="0" h="2281" w="1595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100"/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rect b="b" l="l" r="r" t="t"/>
                <a:pathLst>
                  <a:path extrusionOk="0" h="1775" w="1821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100"/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100"/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2" name="Google Shape;1722;p100"/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100"/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rect b="b" l="l" r="r" t="t"/>
                <a:pathLst>
                  <a:path extrusionOk="0" h="825" w="873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100"/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rect b="b" l="l" r="r" t="t"/>
                <a:pathLst>
                  <a:path extrusionOk="0" h="825" w="874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100"/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100"/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100"/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rect b="b" l="l" r="r" t="t"/>
                <a:pathLst>
                  <a:path extrusionOk="0" h="464" w="489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100"/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rect b="b" l="l" r="r" t="t"/>
                <a:pathLst>
                  <a:path extrusionOk="0" h="463" w="49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100"/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rect b="b" l="l" r="r" t="t"/>
                <a:pathLst>
                  <a:path extrusionOk="0" h="462" w="492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100"/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rect b="b" l="l" r="r" t="t"/>
                <a:pathLst>
                  <a:path extrusionOk="0" h="462" w="49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100"/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100"/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rect b="b" l="l" r="r" t="t"/>
                <a:pathLst>
                  <a:path extrusionOk="0" h="34907" w="12244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100"/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rect b="b" l="l" r="r" t="t"/>
                <a:pathLst>
                  <a:path extrusionOk="0" h="34509" w="102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100"/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rect b="b" l="l" r="r" t="t"/>
                <a:pathLst>
                  <a:path extrusionOk="0" h="34214" w="186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100"/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rect b="b" l="l" r="r" t="t"/>
                <a:pathLst>
                  <a:path extrusionOk="0" h="3775" w="547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100"/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rect b="b" l="l" r="r" t="t"/>
                <a:pathLst>
                  <a:path extrusionOk="0" h="509" w="528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100"/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rect b="b" l="l" r="r" t="t"/>
                <a:pathLst>
                  <a:path extrusionOk="0" h="5889" w="13819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38" name="Google Shape;1738;p100"/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9" name="Google Shape;1739;p100"/>
          <p:cNvGrpSpPr/>
          <p:nvPr/>
        </p:nvGrpSpPr>
        <p:grpSpPr>
          <a:xfrm>
            <a:off x="4917499" y="3475971"/>
            <a:ext cx="2371910" cy="1507092"/>
            <a:chOff x="4857224" y="3518946"/>
            <a:chExt cx="2371910" cy="1507092"/>
          </a:xfrm>
        </p:grpSpPr>
        <p:sp>
          <p:nvSpPr>
            <p:cNvPr id="1740" name="Google Shape;1740;p100"/>
            <p:cNvSpPr/>
            <p:nvPr/>
          </p:nvSpPr>
          <p:spPr>
            <a:xfrm flipH="1">
              <a:off x="6620122" y="4175756"/>
              <a:ext cx="454956" cy="850283"/>
            </a:xfrm>
            <a:custGeom>
              <a:rect b="b" l="l" r="r" t="t"/>
              <a:pathLst>
                <a:path extrusionOk="0" h="17596" w="9415">
                  <a:moveTo>
                    <a:pt x="0" y="1"/>
                  </a:moveTo>
                  <a:lnTo>
                    <a:pt x="0" y="15912"/>
                  </a:lnTo>
                  <a:cubicBezTo>
                    <a:pt x="0" y="16842"/>
                    <a:pt x="620" y="17595"/>
                    <a:pt x="1382" y="17595"/>
                  </a:cubicBezTo>
                  <a:lnTo>
                    <a:pt x="8029" y="17595"/>
                  </a:lnTo>
                  <a:cubicBezTo>
                    <a:pt x="8794" y="17595"/>
                    <a:pt x="9415" y="16842"/>
                    <a:pt x="9415" y="15912"/>
                  </a:cubicBezTo>
                  <a:lnTo>
                    <a:pt x="9415" y="1"/>
                  </a:lnTo>
                  <a:lnTo>
                    <a:pt x="9228" y="1"/>
                  </a:lnTo>
                  <a:lnTo>
                    <a:pt x="9228" y="15912"/>
                  </a:lnTo>
                  <a:cubicBezTo>
                    <a:pt x="9228" y="16737"/>
                    <a:pt x="8693" y="17413"/>
                    <a:pt x="8029" y="17413"/>
                  </a:cubicBezTo>
                  <a:lnTo>
                    <a:pt x="1382" y="17413"/>
                  </a:lnTo>
                  <a:cubicBezTo>
                    <a:pt x="721" y="17413"/>
                    <a:pt x="183" y="16737"/>
                    <a:pt x="183" y="15912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100"/>
            <p:cNvSpPr/>
            <p:nvPr/>
          </p:nvSpPr>
          <p:spPr>
            <a:xfrm flipH="1">
              <a:off x="4865016" y="4175756"/>
              <a:ext cx="455005" cy="850283"/>
            </a:xfrm>
            <a:custGeom>
              <a:rect b="b" l="l" r="r" t="t"/>
              <a:pathLst>
                <a:path extrusionOk="0" h="17596" w="9416">
                  <a:moveTo>
                    <a:pt x="1" y="1"/>
                  </a:moveTo>
                  <a:lnTo>
                    <a:pt x="1" y="15912"/>
                  </a:lnTo>
                  <a:cubicBezTo>
                    <a:pt x="1" y="16842"/>
                    <a:pt x="622" y="17595"/>
                    <a:pt x="1383" y="17595"/>
                  </a:cubicBezTo>
                  <a:lnTo>
                    <a:pt x="8030" y="17595"/>
                  </a:lnTo>
                  <a:cubicBezTo>
                    <a:pt x="8794" y="17595"/>
                    <a:pt x="9415" y="16842"/>
                    <a:pt x="9415" y="15912"/>
                  </a:cubicBezTo>
                  <a:lnTo>
                    <a:pt x="9415" y="1"/>
                  </a:lnTo>
                  <a:lnTo>
                    <a:pt x="9229" y="1"/>
                  </a:lnTo>
                  <a:lnTo>
                    <a:pt x="9229" y="15912"/>
                  </a:lnTo>
                  <a:cubicBezTo>
                    <a:pt x="9229" y="16737"/>
                    <a:pt x="8694" y="17413"/>
                    <a:pt x="8030" y="17413"/>
                  </a:cubicBezTo>
                  <a:lnTo>
                    <a:pt x="1383" y="17413"/>
                  </a:lnTo>
                  <a:cubicBezTo>
                    <a:pt x="723" y="17413"/>
                    <a:pt x="184" y="16737"/>
                    <a:pt x="184" y="15912"/>
                  </a:cubicBezTo>
                  <a:lnTo>
                    <a:pt x="18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100"/>
            <p:cNvSpPr/>
            <p:nvPr/>
          </p:nvSpPr>
          <p:spPr>
            <a:xfrm flipH="1">
              <a:off x="4857224" y="3925297"/>
              <a:ext cx="2371910" cy="250504"/>
            </a:xfrm>
            <a:custGeom>
              <a:rect b="b" l="l" r="r" t="t"/>
              <a:pathLst>
                <a:path extrusionOk="0" h="5184" w="49085">
                  <a:moveTo>
                    <a:pt x="1" y="0"/>
                  </a:moveTo>
                  <a:lnTo>
                    <a:pt x="1" y="5184"/>
                  </a:lnTo>
                  <a:lnTo>
                    <a:pt x="49084" y="5184"/>
                  </a:lnTo>
                  <a:lnTo>
                    <a:pt x="490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100"/>
            <p:cNvSpPr/>
            <p:nvPr/>
          </p:nvSpPr>
          <p:spPr>
            <a:xfrm flipH="1">
              <a:off x="6769635" y="4175756"/>
              <a:ext cx="455005" cy="850283"/>
            </a:xfrm>
            <a:custGeom>
              <a:rect b="b" l="l" r="r" t="t"/>
              <a:pathLst>
                <a:path extrusionOk="0" h="17596" w="9416">
                  <a:moveTo>
                    <a:pt x="1" y="1"/>
                  </a:moveTo>
                  <a:lnTo>
                    <a:pt x="1" y="15912"/>
                  </a:lnTo>
                  <a:cubicBezTo>
                    <a:pt x="1" y="16842"/>
                    <a:pt x="622" y="17595"/>
                    <a:pt x="1386" y="17595"/>
                  </a:cubicBezTo>
                  <a:lnTo>
                    <a:pt x="8034" y="17595"/>
                  </a:lnTo>
                  <a:cubicBezTo>
                    <a:pt x="8794" y="17595"/>
                    <a:pt x="9415" y="16842"/>
                    <a:pt x="9415" y="15912"/>
                  </a:cubicBezTo>
                  <a:lnTo>
                    <a:pt x="9415" y="1"/>
                  </a:lnTo>
                  <a:lnTo>
                    <a:pt x="9233" y="1"/>
                  </a:lnTo>
                  <a:lnTo>
                    <a:pt x="9233" y="15912"/>
                  </a:lnTo>
                  <a:cubicBezTo>
                    <a:pt x="9233" y="16737"/>
                    <a:pt x="8694" y="17413"/>
                    <a:pt x="8034" y="17413"/>
                  </a:cubicBezTo>
                  <a:lnTo>
                    <a:pt x="1386" y="17413"/>
                  </a:lnTo>
                  <a:cubicBezTo>
                    <a:pt x="722" y="17413"/>
                    <a:pt x="188" y="16737"/>
                    <a:pt x="188" y="15912"/>
                  </a:cubicBezTo>
                  <a:lnTo>
                    <a:pt x="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100"/>
            <p:cNvSpPr/>
            <p:nvPr/>
          </p:nvSpPr>
          <p:spPr>
            <a:xfrm flipH="1">
              <a:off x="5039125" y="4175756"/>
              <a:ext cx="455005" cy="850283"/>
            </a:xfrm>
            <a:custGeom>
              <a:rect b="b" l="l" r="r" t="t"/>
              <a:pathLst>
                <a:path extrusionOk="0" h="17596" w="9416">
                  <a:moveTo>
                    <a:pt x="0" y="1"/>
                  </a:moveTo>
                  <a:lnTo>
                    <a:pt x="0" y="15912"/>
                  </a:lnTo>
                  <a:cubicBezTo>
                    <a:pt x="0" y="16842"/>
                    <a:pt x="622" y="17595"/>
                    <a:pt x="1382" y="17595"/>
                  </a:cubicBezTo>
                  <a:lnTo>
                    <a:pt x="8033" y="17595"/>
                  </a:lnTo>
                  <a:cubicBezTo>
                    <a:pt x="8794" y="17595"/>
                    <a:pt x="9415" y="16842"/>
                    <a:pt x="9415" y="15912"/>
                  </a:cubicBezTo>
                  <a:lnTo>
                    <a:pt x="9415" y="1"/>
                  </a:lnTo>
                  <a:lnTo>
                    <a:pt x="9232" y="1"/>
                  </a:lnTo>
                  <a:lnTo>
                    <a:pt x="9232" y="15912"/>
                  </a:lnTo>
                  <a:cubicBezTo>
                    <a:pt x="9232" y="16737"/>
                    <a:pt x="8693" y="17413"/>
                    <a:pt x="8033" y="17413"/>
                  </a:cubicBezTo>
                  <a:lnTo>
                    <a:pt x="1382" y="17413"/>
                  </a:lnTo>
                  <a:cubicBezTo>
                    <a:pt x="721" y="17413"/>
                    <a:pt x="183" y="16737"/>
                    <a:pt x="183" y="15912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100"/>
            <p:cNvSpPr/>
            <p:nvPr/>
          </p:nvSpPr>
          <p:spPr>
            <a:xfrm flipH="1">
              <a:off x="5686280" y="3518946"/>
              <a:ext cx="881692" cy="406392"/>
            </a:xfrm>
            <a:custGeom>
              <a:rect b="b" l="l" r="r" t="t"/>
              <a:pathLst>
                <a:path extrusionOk="0" h="8410" w="18246">
                  <a:moveTo>
                    <a:pt x="6106" y="0"/>
                  </a:moveTo>
                  <a:lnTo>
                    <a:pt x="4096" y="8004"/>
                  </a:lnTo>
                  <a:lnTo>
                    <a:pt x="1" y="8004"/>
                  </a:lnTo>
                  <a:lnTo>
                    <a:pt x="1" y="8409"/>
                  </a:lnTo>
                  <a:lnTo>
                    <a:pt x="16490" y="8409"/>
                  </a:lnTo>
                  <a:lnTo>
                    <a:pt x="182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100"/>
            <p:cNvSpPr/>
            <p:nvPr/>
          </p:nvSpPr>
          <p:spPr>
            <a:xfrm flipH="1">
              <a:off x="5968474" y="3699820"/>
              <a:ext cx="57455" cy="57455"/>
            </a:xfrm>
            <a:custGeom>
              <a:rect b="b" l="l" r="r" t="t"/>
              <a:pathLst>
                <a:path extrusionOk="0" h="1189" w="1189">
                  <a:moveTo>
                    <a:pt x="592" y="1"/>
                  </a:moveTo>
                  <a:cubicBezTo>
                    <a:pt x="266" y="1"/>
                    <a:pt x="1" y="266"/>
                    <a:pt x="1" y="593"/>
                  </a:cubicBezTo>
                  <a:cubicBezTo>
                    <a:pt x="1" y="923"/>
                    <a:pt x="266" y="1189"/>
                    <a:pt x="592" y="1189"/>
                  </a:cubicBezTo>
                  <a:cubicBezTo>
                    <a:pt x="923" y="1189"/>
                    <a:pt x="1189" y="923"/>
                    <a:pt x="1189" y="593"/>
                  </a:cubicBezTo>
                  <a:cubicBezTo>
                    <a:pt x="1189" y="266"/>
                    <a:pt x="923" y="1"/>
                    <a:pt x="59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100"/>
            <p:cNvSpPr/>
            <p:nvPr/>
          </p:nvSpPr>
          <p:spPr>
            <a:xfrm flipH="1">
              <a:off x="5488240" y="3848994"/>
              <a:ext cx="284136" cy="169805"/>
            </a:xfrm>
            <a:custGeom>
              <a:rect b="b" l="l" r="r" t="t"/>
              <a:pathLst>
                <a:path extrusionOk="0" h="3514" w="5880">
                  <a:moveTo>
                    <a:pt x="2620" y="1414"/>
                  </a:moveTo>
                  <a:cubicBezTo>
                    <a:pt x="2664" y="1527"/>
                    <a:pt x="2706" y="1643"/>
                    <a:pt x="2747" y="1763"/>
                  </a:cubicBezTo>
                  <a:cubicBezTo>
                    <a:pt x="2865" y="2104"/>
                    <a:pt x="2998" y="2484"/>
                    <a:pt x="2905" y="2861"/>
                  </a:cubicBezTo>
                  <a:cubicBezTo>
                    <a:pt x="2858" y="3044"/>
                    <a:pt x="2754" y="3224"/>
                    <a:pt x="2593" y="3328"/>
                  </a:cubicBezTo>
                  <a:cubicBezTo>
                    <a:pt x="2503" y="3388"/>
                    <a:pt x="2397" y="3417"/>
                    <a:pt x="2289" y="3417"/>
                  </a:cubicBezTo>
                  <a:cubicBezTo>
                    <a:pt x="2204" y="3417"/>
                    <a:pt x="2117" y="3398"/>
                    <a:pt x="2036" y="3363"/>
                  </a:cubicBezTo>
                  <a:cubicBezTo>
                    <a:pt x="1853" y="3288"/>
                    <a:pt x="1699" y="3141"/>
                    <a:pt x="1616" y="2965"/>
                  </a:cubicBezTo>
                  <a:cubicBezTo>
                    <a:pt x="1537" y="2790"/>
                    <a:pt x="1530" y="2585"/>
                    <a:pt x="1577" y="2402"/>
                  </a:cubicBezTo>
                  <a:cubicBezTo>
                    <a:pt x="1674" y="2025"/>
                    <a:pt x="1954" y="1734"/>
                    <a:pt x="2270" y="1566"/>
                  </a:cubicBezTo>
                  <a:cubicBezTo>
                    <a:pt x="2384" y="1503"/>
                    <a:pt x="2501" y="1454"/>
                    <a:pt x="2620" y="1414"/>
                  </a:cubicBezTo>
                  <a:close/>
                  <a:moveTo>
                    <a:pt x="999" y="0"/>
                  </a:moveTo>
                  <a:cubicBezTo>
                    <a:pt x="776" y="4"/>
                    <a:pt x="586" y="40"/>
                    <a:pt x="436" y="83"/>
                  </a:cubicBezTo>
                  <a:cubicBezTo>
                    <a:pt x="285" y="126"/>
                    <a:pt x="173" y="184"/>
                    <a:pt x="101" y="227"/>
                  </a:cubicBezTo>
                  <a:cubicBezTo>
                    <a:pt x="33" y="270"/>
                    <a:pt x="1" y="298"/>
                    <a:pt x="1" y="298"/>
                  </a:cubicBezTo>
                  <a:cubicBezTo>
                    <a:pt x="1" y="299"/>
                    <a:pt x="2" y="299"/>
                    <a:pt x="2" y="299"/>
                  </a:cubicBezTo>
                  <a:cubicBezTo>
                    <a:pt x="21" y="299"/>
                    <a:pt x="158" y="194"/>
                    <a:pt x="446" y="119"/>
                  </a:cubicBezTo>
                  <a:cubicBezTo>
                    <a:pt x="593" y="83"/>
                    <a:pt x="780" y="55"/>
                    <a:pt x="999" y="55"/>
                  </a:cubicBezTo>
                  <a:cubicBezTo>
                    <a:pt x="1218" y="58"/>
                    <a:pt x="1469" y="83"/>
                    <a:pt x="1717" y="194"/>
                  </a:cubicBezTo>
                  <a:cubicBezTo>
                    <a:pt x="1842" y="248"/>
                    <a:pt x="1950" y="338"/>
                    <a:pt x="2051" y="446"/>
                  </a:cubicBezTo>
                  <a:cubicBezTo>
                    <a:pt x="2154" y="557"/>
                    <a:pt x="2248" y="679"/>
                    <a:pt x="2331" y="815"/>
                  </a:cubicBezTo>
                  <a:cubicBezTo>
                    <a:pt x="2428" y="975"/>
                    <a:pt x="2511" y="1149"/>
                    <a:pt x="2588" y="1335"/>
                  </a:cubicBezTo>
                  <a:lnTo>
                    <a:pt x="2588" y="1335"/>
                  </a:lnTo>
                  <a:cubicBezTo>
                    <a:pt x="2467" y="1376"/>
                    <a:pt x="2345" y="1426"/>
                    <a:pt x="2227" y="1490"/>
                  </a:cubicBezTo>
                  <a:cubicBezTo>
                    <a:pt x="1892" y="1659"/>
                    <a:pt x="1591" y="1971"/>
                    <a:pt x="1487" y="2376"/>
                  </a:cubicBezTo>
                  <a:cubicBezTo>
                    <a:pt x="1433" y="2578"/>
                    <a:pt x="1437" y="2803"/>
                    <a:pt x="1530" y="3005"/>
                  </a:cubicBezTo>
                  <a:cubicBezTo>
                    <a:pt x="1624" y="3206"/>
                    <a:pt x="1792" y="3367"/>
                    <a:pt x="2000" y="3453"/>
                  </a:cubicBezTo>
                  <a:cubicBezTo>
                    <a:pt x="2090" y="3493"/>
                    <a:pt x="2189" y="3513"/>
                    <a:pt x="2288" y="3513"/>
                  </a:cubicBezTo>
                  <a:cubicBezTo>
                    <a:pt x="2415" y="3513"/>
                    <a:pt x="2541" y="3479"/>
                    <a:pt x="2646" y="3406"/>
                  </a:cubicBezTo>
                  <a:cubicBezTo>
                    <a:pt x="2833" y="3285"/>
                    <a:pt x="2944" y="3083"/>
                    <a:pt x="2994" y="2883"/>
                  </a:cubicBezTo>
                  <a:cubicBezTo>
                    <a:pt x="3048" y="2678"/>
                    <a:pt x="3034" y="2470"/>
                    <a:pt x="2994" y="2280"/>
                  </a:cubicBezTo>
                  <a:cubicBezTo>
                    <a:pt x="2955" y="2086"/>
                    <a:pt x="2894" y="1907"/>
                    <a:pt x="2833" y="1730"/>
                  </a:cubicBezTo>
                  <a:cubicBezTo>
                    <a:pt x="2792" y="1614"/>
                    <a:pt x="2749" y="1499"/>
                    <a:pt x="2703" y="1387"/>
                  </a:cubicBezTo>
                  <a:lnTo>
                    <a:pt x="2703" y="1387"/>
                  </a:lnTo>
                  <a:cubicBezTo>
                    <a:pt x="2885" y="1332"/>
                    <a:pt x="3069" y="1297"/>
                    <a:pt x="3246" y="1267"/>
                  </a:cubicBezTo>
                  <a:cubicBezTo>
                    <a:pt x="3547" y="1221"/>
                    <a:pt x="3829" y="1199"/>
                    <a:pt x="4089" y="1199"/>
                  </a:cubicBezTo>
                  <a:cubicBezTo>
                    <a:pt x="4109" y="1199"/>
                    <a:pt x="4128" y="1199"/>
                    <a:pt x="4147" y="1199"/>
                  </a:cubicBezTo>
                  <a:cubicBezTo>
                    <a:pt x="4700" y="1203"/>
                    <a:pt x="5141" y="1304"/>
                    <a:pt x="5432" y="1404"/>
                  </a:cubicBezTo>
                  <a:cubicBezTo>
                    <a:pt x="5713" y="1497"/>
                    <a:pt x="5864" y="1580"/>
                    <a:pt x="5879" y="1580"/>
                  </a:cubicBezTo>
                  <a:cubicBezTo>
                    <a:pt x="5879" y="1580"/>
                    <a:pt x="5880" y="1580"/>
                    <a:pt x="5880" y="1579"/>
                  </a:cubicBezTo>
                  <a:cubicBezTo>
                    <a:pt x="5880" y="1576"/>
                    <a:pt x="5845" y="1554"/>
                    <a:pt x="5772" y="1515"/>
                  </a:cubicBezTo>
                  <a:cubicBezTo>
                    <a:pt x="5701" y="1476"/>
                    <a:pt x="5590" y="1422"/>
                    <a:pt x="5446" y="1368"/>
                  </a:cubicBezTo>
                  <a:cubicBezTo>
                    <a:pt x="5152" y="1256"/>
                    <a:pt x="4707" y="1145"/>
                    <a:pt x="4147" y="1131"/>
                  </a:cubicBezTo>
                  <a:cubicBezTo>
                    <a:pt x="4105" y="1130"/>
                    <a:pt x="4063" y="1130"/>
                    <a:pt x="4020" y="1130"/>
                  </a:cubicBezTo>
                  <a:cubicBezTo>
                    <a:pt x="3775" y="1130"/>
                    <a:pt x="3513" y="1149"/>
                    <a:pt x="3235" y="1188"/>
                  </a:cubicBezTo>
                  <a:cubicBezTo>
                    <a:pt x="3054" y="1217"/>
                    <a:pt x="2863" y="1252"/>
                    <a:pt x="2671" y="1309"/>
                  </a:cubicBezTo>
                  <a:lnTo>
                    <a:pt x="2671" y="1309"/>
                  </a:lnTo>
                  <a:cubicBezTo>
                    <a:pt x="2590" y="1119"/>
                    <a:pt x="2501" y="939"/>
                    <a:pt x="2399" y="776"/>
                  </a:cubicBezTo>
                  <a:cubicBezTo>
                    <a:pt x="2313" y="636"/>
                    <a:pt x="2212" y="507"/>
                    <a:pt x="2104" y="395"/>
                  </a:cubicBezTo>
                  <a:cubicBezTo>
                    <a:pt x="2000" y="284"/>
                    <a:pt x="1879" y="187"/>
                    <a:pt x="1745" y="133"/>
                  </a:cubicBezTo>
                  <a:cubicBezTo>
                    <a:pt x="1483" y="18"/>
                    <a:pt x="1221" y="0"/>
                    <a:pt x="9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5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2" name="Google Shape;1752;p101"/>
          <p:cNvGrpSpPr/>
          <p:nvPr/>
        </p:nvGrpSpPr>
        <p:grpSpPr>
          <a:xfrm>
            <a:off x="4534350" y="4313399"/>
            <a:ext cx="4600713" cy="150450"/>
            <a:chOff x="0" y="4397412"/>
            <a:chExt cx="4600713" cy="150450"/>
          </a:xfrm>
        </p:grpSpPr>
        <p:sp>
          <p:nvSpPr>
            <p:cNvPr id="1753" name="Google Shape;1753;p101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101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101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101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101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58" name="Google Shape;1758;p101"/>
          <p:cNvSpPr txBox="1"/>
          <p:nvPr>
            <p:ph type="ctrTitle"/>
          </p:nvPr>
        </p:nvSpPr>
        <p:spPr>
          <a:xfrm>
            <a:off x="606700" y="1292538"/>
            <a:ext cx="2624100" cy="65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indicadores?</a:t>
            </a:r>
            <a:endParaRPr/>
          </a:p>
        </p:txBody>
      </p:sp>
      <p:sp>
        <p:nvSpPr>
          <p:cNvPr id="1759" name="Google Shape;1759;p101"/>
          <p:cNvSpPr txBox="1"/>
          <p:nvPr>
            <p:ph idx="1" type="subTitle"/>
          </p:nvPr>
        </p:nvSpPr>
        <p:spPr>
          <a:xfrm>
            <a:off x="762550" y="1944138"/>
            <a:ext cx="2832300" cy="11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Técnicos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Fundamentalistas</a:t>
            </a:r>
            <a:endParaRPr sz="2400"/>
          </a:p>
        </p:txBody>
      </p:sp>
      <p:grpSp>
        <p:nvGrpSpPr>
          <p:cNvPr id="1760" name="Google Shape;1760;p101"/>
          <p:cNvGrpSpPr/>
          <p:nvPr/>
        </p:nvGrpSpPr>
        <p:grpSpPr>
          <a:xfrm>
            <a:off x="4800163" y="2824819"/>
            <a:ext cx="1170560" cy="1199689"/>
            <a:chOff x="4800163" y="2974344"/>
            <a:chExt cx="1170560" cy="1199689"/>
          </a:xfrm>
        </p:grpSpPr>
        <p:sp>
          <p:nvSpPr>
            <p:cNvPr id="1761" name="Google Shape;1761;p101"/>
            <p:cNvSpPr/>
            <p:nvPr/>
          </p:nvSpPr>
          <p:spPr>
            <a:xfrm>
              <a:off x="5360079" y="3034675"/>
              <a:ext cx="610644" cy="1139359"/>
            </a:xfrm>
            <a:custGeom>
              <a:rect b="b" l="l" r="r" t="t"/>
              <a:pathLst>
                <a:path extrusionOk="0" h="28995" w="15540">
                  <a:moveTo>
                    <a:pt x="7768" y="1"/>
                  </a:moveTo>
                  <a:lnTo>
                    <a:pt x="5740" y="3515"/>
                  </a:lnTo>
                  <a:cubicBezTo>
                    <a:pt x="9175" y="5492"/>
                    <a:pt x="11486" y="9203"/>
                    <a:pt x="11486" y="13457"/>
                  </a:cubicBezTo>
                  <a:cubicBezTo>
                    <a:pt x="11486" y="19799"/>
                    <a:pt x="6343" y="24939"/>
                    <a:pt x="1" y="24939"/>
                  </a:cubicBezTo>
                  <a:lnTo>
                    <a:pt x="1" y="28995"/>
                  </a:lnTo>
                  <a:cubicBezTo>
                    <a:pt x="8579" y="28995"/>
                    <a:pt x="15539" y="22035"/>
                    <a:pt x="15539" y="13457"/>
                  </a:cubicBezTo>
                  <a:cubicBezTo>
                    <a:pt x="15539" y="7707"/>
                    <a:pt x="12412" y="2685"/>
                    <a:pt x="7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101"/>
            <p:cNvSpPr/>
            <p:nvPr/>
          </p:nvSpPr>
          <p:spPr>
            <a:xfrm>
              <a:off x="4800163" y="3563450"/>
              <a:ext cx="610448" cy="610566"/>
            </a:xfrm>
            <a:custGeom>
              <a:rect b="b" l="l" r="r" t="t"/>
              <a:pathLst>
                <a:path extrusionOk="0" h="15538" w="15535">
                  <a:moveTo>
                    <a:pt x="0" y="0"/>
                  </a:moveTo>
                  <a:cubicBezTo>
                    <a:pt x="0" y="4117"/>
                    <a:pt x="1641" y="8076"/>
                    <a:pt x="4551" y="10984"/>
                  </a:cubicBezTo>
                  <a:cubicBezTo>
                    <a:pt x="7462" y="13894"/>
                    <a:pt x="11418" y="15538"/>
                    <a:pt x="15535" y="15538"/>
                  </a:cubicBezTo>
                  <a:lnTo>
                    <a:pt x="15535" y="11482"/>
                  </a:lnTo>
                  <a:cubicBezTo>
                    <a:pt x="9196" y="11482"/>
                    <a:pt x="4053" y="6342"/>
                    <a:pt x="4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101"/>
            <p:cNvSpPr/>
            <p:nvPr/>
          </p:nvSpPr>
          <p:spPr>
            <a:xfrm>
              <a:off x="4800163" y="2974344"/>
              <a:ext cx="915691" cy="609662"/>
            </a:xfrm>
            <a:custGeom>
              <a:rect b="b" l="l" r="r" t="t"/>
              <a:pathLst>
                <a:path extrusionOk="0" h="15515" w="23303">
                  <a:moveTo>
                    <a:pt x="15601" y="0"/>
                  </a:moveTo>
                  <a:cubicBezTo>
                    <a:pt x="10214" y="0"/>
                    <a:pt x="4947" y="2787"/>
                    <a:pt x="2078" y="7750"/>
                  </a:cubicBezTo>
                  <a:cubicBezTo>
                    <a:pt x="721" y="10104"/>
                    <a:pt x="0" y="12790"/>
                    <a:pt x="0" y="15514"/>
                  </a:cubicBezTo>
                  <a:lnTo>
                    <a:pt x="4053" y="15514"/>
                  </a:lnTo>
                  <a:cubicBezTo>
                    <a:pt x="4053" y="9168"/>
                    <a:pt x="9196" y="4031"/>
                    <a:pt x="15535" y="4031"/>
                  </a:cubicBezTo>
                  <a:cubicBezTo>
                    <a:pt x="17627" y="4031"/>
                    <a:pt x="19590" y="4588"/>
                    <a:pt x="21274" y="5572"/>
                  </a:cubicBezTo>
                  <a:lnTo>
                    <a:pt x="23302" y="2058"/>
                  </a:lnTo>
                  <a:cubicBezTo>
                    <a:pt x="20882" y="662"/>
                    <a:pt x="18227" y="0"/>
                    <a:pt x="156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4" name="Google Shape;1764;p101"/>
          <p:cNvSpPr/>
          <p:nvPr/>
        </p:nvSpPr>
        <p:spPr>
          <a:xfrm>
            <a:off x="4670099" y="3237152"/>
            <a:ext cx="2593" cy="5973"/>
          </a:xfrm>
          <a:custGeom>
            <a:rect b="b" l="l" r="r" t="t"/>
            <a:pathLst>
              <a:path extrusionOk="0" h="152" w="66">
                <a:moveTo>
                  <a:pt x="65" y="1"/>
                </a:moveTo>
                <a:cubicBezTo>
                  <a:pt x="54" y="1"/>
                  <a:pt x="40" y="4"/>
                  <a:pt x="29" y="12"/>
                </a:cubicBezTo>
                <a:cubicBezTo>
                  <a:pt x="4" y="30"/>
                  <a:pt x="0" y="65"/>
                  <a:pt x="19" y="90"/>
                </a:cubicBezTo>
                <a:cubicBezTo>
                  <a:pt x="32" y="112"/>
                  <a:pt x="50" y="130"/>
                  <a:pt x="65" y="152"/>
                </a:cubicBezTo>
                <a:lnTo>
                  <a:pt x="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101"/>
          <p:cNvSpPr/>
          <p:nvPr/>
        </p:nvSpPr>
        <p:spPr>
          <a:xfrm>
            <a:off x="8052890" y="3127164"/>
            <a:ext cx="2554" cy="4951"/>
          </a:xfrm>
          <a:custGeom>
            <a:rect b="b" l="l" r="r" t="t"/>
            <a:pathLst>
              <a:path extrusionOk="0" h="126" w="65">
                <a:moveTo>
                  <a:pt x="0" y="0"/>
                </a:moveTo>
                <a:lnTo>
                  <a:pt x="0" y="126"/>
                </a:lnTo>
                <a:cubicBezTo>
                  <a:pt x="18" y="126"/>
                  <a:pt x="36" y="116"/>
                  <a:pt x="47" y="98"/>
                </a:cubicBezTo>
                <a:cubicBezTo>
                  <a:pt x="65" y="73"/>
                  <a:pt x="58" y="36"/>
                  <a:pt x="29" y="18"/>
                </a:cubicBezTo>
                <a:cubicBezTo>
                  <a:pt x="18" y="15"/>
                  <a:pt x="11" y="8"/>
                  <a:pt x="0" y="0"/>
                </a:cubicBezTo>
                <a:close/>
              </a:path>
            </a:pathLst>
          </a:custGeom>
          <a:solidFill>
            <a:srgbClr val="FE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101"/>
          <p:cNvSpPr/>
          <p:nvPr/>
        </p:nvSpPr>
        <p:spPr>
          <a:xfrm>
            <a:off x="4670099" y="2168078"/>
            <a:ext cx="2593" cy="4833"/>
          </a:xfrm>
          <a:custGeom>
            <a:rect b="b" l="l" r="r" t="t"/>
            <a:pathLst>
              <a:path extrusionOk="0" h="123" w="66">
                <a:moveTo>
                  <a:pt x="65" y="0"/>
                </a:moveTo>
                <a:cubicBezTo>
                  <a:pt x="54" y="4"/>
                  <a:pt x="47" y="7"/>
                  <a:pt x="37" y="15"/>
                </a:cubicBezTo>
                <a:cubicBezTo>
                  <a:pt x="11" y="29"/>
                  <a:pt x="0" y="65"/>
                  <a:pt x="15" y="90"/>
                </a:cubicBezTo>
                <a:cubicBezTo>
                  <a:pt x="25" y="111"/>
                  <a:pt x="44" y="122"/>
                  <a:pt x="65" y="122"/>
                </a:cubicBezTo>
                <a:lnTo>
                  <a:pt x="65" y="0"/>
                </a:lnTo>
                <a:close/>
              </a:path>
            </a:pathLst>
          </a:custGeom>
          <a:solidFill>
            <a:srgbClr val="D6E4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101"/>
          <p:cNvSpPr/>
          <p:nvPr/>
        </p:nvSpPr>
        <p:spPr>
          <a:xfrm>
            <a:off x="8052890" y="2518830"/>
            <a:ext cx="2554" cy="5973"/>
          </a:xfrm>
          <a:custGeom>
            <a:rect b="b" l="l" r="r" t="t"/>
            <a:pathLst>
              <a:path extrusionOk="0" h="152" w="65">
                <a:moveTo>
                  <a:pt x="0" y="0"/>
                </a:moveTo>
                <a:lnTo>
                  <a:pt x="0" y="151"/>
                </a:lnTo>
                <a:cubicBezTo>
                  <a:pt x="15" y="134"/>
                  <a:pt x="29" y="112"/>
                  <a:pt x="43" y="94"/>
                </a:cubicBezTo>
                <a:cubicBezTo>
                  <a:pt x="65" y="69"/>
                  <a:pt x="58" y="33"/>
                  <a:pt x="36" y="15"/>
                </a:cubicBezTo>
                <a:cubicBezTo>
                  <a:pt x="25" y="8"/>
                  <a:pt x="11" y="0"/>
                  <a:pt x="0" y="0"/>
                </a:cubicBezTo>
                <a:close/>
              </a:path>
            </a:pathLst>
          </a:custGeom>
          <a:solidFill>
            <a:srgbClr val="CCD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8" name="Google Shape;1768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425" y="835438"/>
            <a:ext cx="4600726" cy="192268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9" name="Google Shape;1769;p101"/>
          <p:cNvGrpSpPr/>
          <p:nvPr/>
        </p:nvGrpSpPr>
        <p:grpSpPr>
          <a:xfrm>
            <a:off x="6326287" y="2524795"/>
            <a:ext cx="1015468" cy="1739476"/>
            <a:chOff x="5262046" y="2234728"/>
            <a:chExt cx="1054922" cy="2623643"/>
          </a:xfrm>
        </p:grpSpPr>
        <p:sp>
          <p:nvSpPr>
            <p:cNvPr id="1770" name="Google Shape;1770;p101"/>
            <p:cNvSpPr/>
            <p:nvPr/>
          </p:nvSpPr>
          <p:spPr>
            <a:xfrm>
              <a:off x="6104070" y="2510819"/>
              <a:ext cx="54895" cy="4008"/>
            </a:xfrm>
            <a:custGeom>
              <a:rect b="b" l="l" r="r" t="t"/>
              <a:pathLst>
                <a:path extrusionOk="0" h="102" w="1397">
                  <a:moveTo>
                    <a:pt x="529" y="0"/>
                  </a:moveTo>
                  <a:cubicBezTo>
                    <a:pt x="353" y="0"/>
                    <a:pt x="177" y="15"/>
                    <a:pt x="1" y="36"/>
                  </a:cubicBezTo>
                  <a:cubicBezTo>
                    <a:pt x="134" y="40"/>
                    <a:pt x="263" y="43"/>
                    <a:pt x="393" y="47"/>
                  </a:cubicBezTo>
                  <a:cubicBezTo>
                    <a:pt x="729" y="58"/>
                    <a:pt x="1064" y="76"/>
                    <a:pt x="1397" y="101"/>
                  </a:cubicBezTo>
                  <a:cubicBezTo>
                    <a:pt x="1107" y="33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C2D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101"/>
            <p:cNvSpPr/>
            <p:nvPr/>
          </p:nvSpPr>
          <p:spPr>
            <a:xfrm>
              <a:off x="6266871" y="2618410"/>
              <a:ext cx="157" cy="236"/>
            </a:xfrm>
            <a:custGeom>
              <a:rect b="b" l="l" r="r" t="t"/>
              <a:pathLst>
                <a:path extrusionOk="0" h="6" w="4">
                  <a:moveTo>
                    <a:pt x="0" y="1"/>
                  </a:moveTo>
                  <a:cubicBezTo>
                    <a:pt x="0" y="5"/>
                    <a:pt x="4" y="5"/>
                    <a:pt x="4" y="5"/>
                  </a:cubicBezTo>
                  <a:cubicBezTo>
                    <a:pt x="4" y="5"/>
                    <a:pt x="0" y="5"/>
                    <a:pt x="0" y="1"/>
                  </a:cubicBezTo>
                  <a:close/>
                </a:path>
              </a:pathLst>
            </a:custGeom>
            <a:solidFill>
              <a:srgbClr val="99BD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101"/>
            <p:cNvSpPr/>
            <p:nvPr/>
          </p:nvSpPr>
          <p:spPr>
            <a:xfrm>
              <a:off x="5977067" y="2638333"/>
              <a:ext cx="3340" cy="49826"/>
            </a:xfrm>
            <a:custGeom>
              <a:rect b="b" l="l" r="r" t="t"/>
              <a:pathLst>
                <a:path extrusionOk="0" h="1268" w="85">
                  <a:moveTo>
                    <a:pt x="42" y="0"/>
                  </a:moveTo>
                  <a:cubicBezTo>
                    <a:pt x="9" y="244"/>
                    <a:pt x="1" y="487"/>
                    <a:pt x="15" y="728"/>
                  </a:cubicBezTo>
                  <a:lnTo>
                    <a:pt x="15" y="728"/>
                  </a:lnTo>
                  <a:cubicBezTo>
                    <a:pt x="2" y="487"/>
                    <a:pt x="11" y="243"/>
                    <a:pt x="45" y="0"/>
                  </a:cubicBezTo>
                  <a:close/>
                  <a:moveTo>
                    <a:pt x="15" y="728"/>
                  </a:moveTo>
                  <a:lnTo>
                    <a:pt x="15" y="728"/>
                  </a:lnTo>
                  <a:cubicBezTo>
                    <a:pt x="26" y="910"/>
                    <a:pt x="49" y="1091"/>
                    <a:pt x="85" y="1267"/>
                  </a:cubicBezTo>
                  <a:cubicBezTo>
                    <a:pt x="75" y="1213"/>
                    <a:pt x="63" y="1156"/>
                    <a:pt x="56" y="1099"/>
                  </a:cubicBezTo>
                  <a:cubicBezTo>
                    <a:pt x="37" y="976"/>
                    <a:pt x="23" y="852"/>
                    <a:pt x="15" y="728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101"/>
            <p:cNvSpPr/>
            <p:nvPr/>
          </p:nvSpPr>
          <p:spPr>
            <a:xfrm>
              <a:off x="5988698" y="2715077"/>
              <a:ext cx="39099" cy="54306"/>
            </a:xfrm>
            <a:custGeom>
              <a:rect b="b" l="l" r="r" t="t"/>
              <a:pathLst>
                <a:path extrusionOk="0" h="1382" w="995">
                  <a:moveTo>
                    <a:pt x="1" y="0"/>
                  </a:moveTo>
                  <a:lnTo>
                    <a:pt x="1" y="0"/>
                  </a:lnTo>
                  <a:cubicBezTo>
                    <a:pt x="220" y="527"/>
                    <a:pt x="557" y="1001"/>
                    <a:pt x="995" y="1382"/>
                  </a:cubicBezTo>
                  <a:cubicBezTo>
                    <a:pt x="561" y="1001"/>
                    <a:pt x="220" y="524"/>
                    <a:pt x="1" y="0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101"/>
            <p:cNvSpPr/>
            <p:nvPr/>
          </p:nvSpPr>
          <p:spPr>
            <a:xfrm>
              <a:off x="5965592" y="2784355"/>
              <a:ext cx="125548" cy="256714"/>
            </a:xfrm>
            <a:custGeom>
              <a:rect b="b" l="l" r="r" t="t"/>
              <a:pathLst>
                <a:path extrusionOk="0" h="6533" w="3195">
                  <a:moveTo>
                    <a:pt x="2729" y="0"/>
                  </a:moveTo>
                  <a:cubicBezTo>
                    <a:pt x="2573" y="0"/>
                    <a:pt x="2423" y="83"/>
                    <a:pt x="2344" y="229"/>
                  </a:cubicBezTo>
                  <a:cubicBezTo>
                    <a:pt x="1838" y="1169"/>
                    <a:pt x="1414" y="2139"/>
                    <a:pt x="1001" y="3115"/>
                  </a:cubicBezTo>
                  <a:cubicBezTo>
                    <a:pt x="804" y="3606"/>
                    <a:pt x="600" y="4091"/>
                    <a:pt x="417" y="4590"/>
                  </a:cubicBezTo>
                  <a:lnTo>
                    <a:pt x="137" y="5329"/>
                  </a:lnTo>
                  <a:cubicBezTo>
                    <a:pt x="44" y="5577"/>
                    <a:pt x="0" y="5843"/>
                    <a:pt x="173" y="6187"/>
                  </a:cubicBezTo>
                  <a:cubicBezTo>
                    <a:pt x="284" y="6404"/>
                    <a:pt x="505" y="6533"/>
                    <a:pt x="736" y="6533"/>
                  </a:cubicBezTo>
                  <a:cubicBezTo>
                    <a:pt x="819" y="6533"/>
                    <a:pt x="903" y="6516"/>
                    <a:pt x="983" y="6481"/>
                  </a:cubicBezTo>
                  <a:cubicBezTo>
                    <a:pt x="1339" y="6330"/>
                    <a:pt x="1475" y="6101"/>
                    <a:pt x="1561" y="5850"/>
                  </a:cubicBezTo>
                  <a:lnTo>
                    <a:pt x="1823" y="5103"/>
                  </a:lnTo>
                  <a:cubicBezTo>
                    <a:pt x="2007" y="4604"/>
                    <a:pt x="2161" y="4098"/>
                    <a:pt x="2326" y="3595"/>
                  </a:cubicBezTo>
                  <a:cubicBezTo>
                    <a:pt x="2638" y="2587"/>
                    <a:pt x="2936" y="1571"/>
                    <a:pt x="3155" y="523"/>
                  </a:cubicBezTo>
                  <a:cubicBezTo>
                    <a:pt x="3195" y="340"/>
                    <a:pt x="3108" y="146"/>
                    <a:pt x="2936" y="53"/>
                  </a:cubicBezTo>
                  <a:cubicBezTo>
                    <a:pt x="2870" y="17"/>
                    <a:pt x="2799" y="0"/>
                    <a:pt x="2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101"/>
            <p:cNvSpPr/>
            <p:nvPr/>
          </p:nvSpPr>
          <p:spPr>
            <a:xfrm>
              <a:off x="5288021" y="2719557"/>
              <a:ext cx="227950" cy="308348"/>
            </a:xfrm>
            <a:custGeom>
              <a:rect b="b" l="l" r="r" t="t"/>
              <a:pathLst>
                <a:path extrusionOk="0" h="7847" w="5801">
                  <a:moveTo>
                    <a:pt x="2024" y="1"/>
                  </a:moveTo>
                  <a:cubicBezTo>
                    <a:pt x="1928" y="130"/>
                    <a:pt x="1863" y="223"/>
                    <a:pt x="1788" y="331"/>
                  </a:cubicBezTo>
                  <a:cubicBezTo>
                    <a:pt x="1716" y="438"/>
                    <a:pt x="1648" y="543"/>
                    <a:pt x="1579" y="650"/>
                  </a:cubicBezTo>
                  <a:cubicBezTo>
                    <a:pt x="1446" y="866"/>
                    <a:pt x="1321" y="1081"/>
                    <a:pt x="1203" y="1303"/>
                  </a:cubicBezTo>
                  <a:cubicBezTo>
                    <a:pt x="966" y="1745"/>
                    <a:pt x="761" y="2204"/>
                    <a:pt x="582" y="2678"/>
                  </a:cubicBezTo>
                  <a:cubicBezTo>
                    <a:pt x="227" y="3626"/>
                    <a:pt x="0" y="4652"/>
                    <a:pt x="15" y="5718"/>
                  </a:cubicBezTo>
                  <a:cubicBezTo>
                    <a:pt x="15" y="5822"/>
                    <a:pt x="18" y="6049"/>
                    <a:pt x="68" y="6256"/>
                  </a:cubicBezTo>
                  <a:cubicBezTo>
                    <a:pt x="115" y="6465"/>
                    <a:pt x="205" y="6680"/>
                    <a:pt x="330" y="6864"/>
                  </a:cubicBezTo>
                  <a:cubicBezTo>
                    <a:pt x="585" y="7240"/>
                    <a:pt x="933" y="7452"/>
                    <a:pt x="1235" y="7578"/>
                  </a:cubicBezTo>
                  <a:cubicBezTo>
                    <a:pt x="1544" y="7707"/>
                    <a:pt x="1831" y="7768"/>
                    <a:pt x="2104" y="7804"/>
                  </a:cubicBezTo>
                  <a:cubicBezTo>
                    <a:pt x="2380" y="7840"/>
                    <a:pt x="2642" y="7847"/>
                    <a:pt x="2901" y="7847"/>
                  </a:cubicBezTo>
                  <a:cubicBezTo>
                    <a:pt x="3927" y="7822"/>
                    <a:pt x="4860" y="7628"/>
                    <a:pt x="5800" y="7341"/>
                  </a:cubicBezTo>
                  <a:lnTo>
                    <a:pt x="5603" y="6397"/>
                  </a:lnTo>
                  <a:cubicBezTo>
                    <a:pt x="5166" y="6423"/>
                    <a:pt x="4720" y="6442"/>
                    <a:pt x="4281" y="6442"/>
                  </a:cubicBezTo>
                  <a:cubicBezTo>
                    <a:pt x="3831" y="6442"/>
                    <a:pt x="3389" y="6422"/>
                    <a:pt x="2972" y="6372"/>
                  </a:cubicBezTo>
                  <a:cubicBezTo>
                    <a:pt x="2563" y="6325"/>
                    <a:pt x="2161" y="6225"/>
                    <a:pt x="1928" y="6092"/>
                  </a:cubicBezTo>
                  <a:cubicBezTo>
                    <a:pt x="1809" y="6024"/>
                    <a:pt x="1763" y="5959"/>
                    <a:pt x="1769" y="5938"/>
                  </a:cubicBezTo>
                  <a:lnTo>
                    <a:pt x="1773" y="5905"/>
                  </a:lnTo>
                  <a:lnTo>
                    <a:pt x="1784" y="5754"/>
                  </a:lnTo>
                  <a:cubicBezTo>
                    <a:pt x="1834" y="4961"/>
                    <a:pt x="2061" y="4157"/>
                    <a:pt x="2376" y="3382"/>
                  </a:cubicBezTo>
                  <a:cubicBezTo>
                    <a:pt x="2538" y="2991"/>
                    <a:pt x="2728" y="2610"/>
                    <a:pt x="2929" y="2237"/>
                  </a:cubicBezTo>
                  <a:cubicBezTo>
                    <a:pt x="3030" y="2050"/>
                    <a:pt x="3137" y="1863"/>
                    <a:pt x="3249" y="1684"/>
                  </a:cubicBezTo>
                  <a:lnTo>
                    <a:pt x="3417" y="1419"/>
                  </a:lnTo>
                  <a:cubicBezTo>
                    <a:pt x="3471" y="1336"/>
                    <a:pt x="3539" y="1235"/>
                    <a:pt x="3578" y="1178"/>
                  </a:cubicBezTo>
                  <a:lnTo>
                    <a:pt x="202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101"/>
            <p:cNvSpPr/>
            <p:nvPr/>
          </p:nvSpPr>
          <p:spPr>
            <a:xfrm>
              <a:off x="5297766" y="2639787"/>
              <a:ext cx="193528" cy="199147"/>
            </a:xfrm>
            <a:custGeom>
              <a:rect b="b" l="l" r="r" t="t"/>
              <a:pathLst>
                <a:path extrusionOk="0" h="5068" w="4925">
                  <a:moveTo>
                    <a:pt x="2971" y="1"/>
                  </a:moveTo>
                  <a:cubicBezTo>
                    <a:pt x="2873" y="1"/>
                    <a:pt x="2766" y="14"/>
                    <a:pt x="2649" y="43"/>
                  </a:cubicBezTo>
                  <a:cubicBezTo>
                    <a:pt x="1863" y="236"/>
                    <a:pt x="0" y="3338"/>
                    <a:pt x="0" y="3338"/>
                  </a:cubicBezTo>
                  <a:lnTo>
                    <a:pt x="4174" y="5067"/>
                  </a:lnTo>
                  <a:cubicBezTo>
                    <a:pt x="4174" y="5067"/>
                    <a:pt x="4924" y="2705"/>
                    <a:pt x="4454" y="1761"/>
                  </a:cubicBezTo>
                  <a:cubicBezTo>
                    <a:pt x="4017" y="883"/>
                    <a:pt x="3772" y="1"/>
                    <a:pt x="2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101"/>
            <p:cNvSpPr/>
            <p:nvPr/>
          </p:nvSpPr>
          <p:spPr>
            <a:xfrm>
              <a:off x="5488310" y="2958906"/>
              <a:ext cx="102442" cy="63068"/>
            </a:xfrm>
            <a:custGeom>
              <a:rect b="b" l="l" r="r" t="t"/>
              <a:pathLst>
                <a:path extrusionOk="0" h="1605" w="2607">
                  <a:moveTo>
                    <a:pt x="2606" y="1"/>
                  </a:moveTo>
                  <a:lnTo>
                    <a:pt x="696" y="202"/>
                  </a:lnTo>
                  <a:lnTo>
                    <a:pt x="0" y="765"/>
                  </a:lnTo>
                  <a:cubicBezTo>
                    <a:pt x="312" y="1494"/>
                    <a:pt x="1533" y="1605"/>
                    <a:pt x="1533" y="1605"/>
                  </a:cubicBezTo>
                  <a:lnTo>
                    <a:pt x="2606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101"/>
            <p:cNvSpPr/>
            <p:nvPr/>
          </p:nvSpPr>
          <p:spPr>
            <a:xfrm>
              <a:off x="5548510" y="2958906"/>
              <a:ext cx="95801" cy="96076"/>
            </a:xfrm>
            <a:custGeom>
              <a:rect b="b" l="l" r="r" t="t"/>
              <a:pathLst>
                <a:path extrusionOk="0" h="2445" w="2438">
                  <a:moveTo>
                    <a:pt x="1074" y="1"/>
                  </a:moveTo>
                  <a:lnTo>
                    <a:pt x="1" y="1605"/>
                  </a:lnTo>
                  <a:lnTo>
                    <a:pt x="970" y="2445"/>
                  </a:lnTo>
                  <a:lnTo>
                    <a:pt x="2438" y="851"/>
                  </a:lnTo>
                  <a:lnTo>
                    <a:pt x="107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101"/>
            <p:cNvSpPr/>
            <p:nvPr/>
          </p:nvSpPr>
          <p:spPr>
            <a:xfrm>
              <a:off x="5395494" y="4767365"/>
              <a:ext cx="39099" cy="18940"/>
            </a:xfrm>
            <a:custGeom>
              <a:rect b="b" l="l" r="r" t="t"/>
              <a:pathLst>
                <a:path extrusionOk="0" h="482" w="995">
                  <a:moveTo>
                    <a:pt x="796" y="88"/>
                  </a:moveTo>
                  <a:cubicBezTo>
                    <a:pt x="818" y="88"/>
                    <a:pt x="836" y="91"/>
                    <a:pt x="851" y="98"/>
                  </a:cubicBezTo>
                  <a:cubicBezTo>
                    <a:pt x="865" y="105"/>
                    <a:pt x="883" y="119"/>
                    <a:pt x="890" y="159"/>
                  </a:cubicBezTo>
                  <a:cubicBezTo>
                    <a:pt x="901" y="227"/>
                    <a:pt x="887" y="281"/>
                    <a:pt x="843" y="316"/>
                  </a:cubicBezTo>
                  <a:cubicBezTo>
                    <a:pt x="789" y="368"/>
                    <a:pt x="685" y="393"/>
                    <a:pt x="545" y="393"/>
                  </a:cubicBezTo>
                  <a:cubicBezTo>
                    <a:pt x="438" y="393"/>
                    <a:pt x="310" y="378"/>
                    <a:pt x="166" y="349"/>
                  </a:cubicBezTo>
                  <a:cubicBezTo>
                    <a:pt x="372" y="227"/>
                    <a:pt x="650" y="88"/>
                    <a:pt x="796" y="88"/>
                  </a:cubicBezTo>
                  <a:close/>
                  <a:moveTo>
                    <a:pt x="792" y="1"/>
                  </a:moveTo>
                  <a:cubicBezTo>
                    <a:pt x="533" y="1"/>
                    <a:pt x="82" y="297"/>
                    <a:pt x="25" y="334"/>
                  </a:cubicBezTo>
                  <a:cubicBezTo>
                    <a:pt x="11" y="342"/>
                    <a:pt x="0" y="359"/>
                    <a:pt x="4" y="378"/>
                  </a:cubicBezTo>
                  <a:cubicBezTo>
                    <a:pt x="7" y="396"/>
                    <a:pt x="22" y="410"/>
                    <a:pt x="40" y="414"/>
                  </a:cubicBezTo>
                  <a:cubicBezTo>
                    <a:pt x="172" y="446"/>
                    <a:pt x="366" y="482"/>
                    <a:pt x="542" y="482"/>
                  </a:cubicBezTo>
                  <a:cubicBezTo>
                    <a:pt x="689" y="482"/>
                    <a:pt x="825" y="457"/>
                    <a:pt x="905" y="385"/>
                  </a:cubicBezTo>
                  <a:cubicBezTo>
                    <a:pt x="969" y="328"/>
                    <a:pt x="994" y="245"/>
                    <a:pt x="980" y="144"/>
                  </a:cubicBezTo>
                  <a:cubicBezTo>
                    <a:pt x="969" y="69"/>
                    <a:pt x="923" y="33"/>
                    <a:pt x="887" y="19"/>
                  </a:cubicBezTo>
                  <a:cubicBezTo>
                    <a:pt x="860" y="7"/>
                    <a:pt x="828" y="1"/>
                    <a:pt x="7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101"/>
            <p:cNvSpPr/>
            <p:nvPr/>
          </p:nvSpPr>
          <p:spPr>
            <a:xfrm>
              <a:off x="5395612" y="4749799"/>
              <a:ext cx="23341" cy="33990"/>
            </a:xfrm>
            <a:custGeom>
              <a:rect b="b" l="l" r="r" t="t"/>
              <a:pathLst>
                <a:path extrusionOk="0" h="865" w="594">
                  <a:moveTo>
                    <a:pt x="385" y="92"/>
                  </a:moveTo>
                  <a:cubicBezTo>
                    <a:pt x="446" y="100"/>
                    <a:pt x="456" y="125"/>
                    <a:pt x="461" y="147"/>
                  </a:cubicBezTo>
                  <a:cubicBezTo>
                    <a:pt x="489" y="279"/>
                    <a:pt x="274" y="588"/>
                    <a:pt x="94" y="731"/>
                  </a:cubicBezTo>
                  <a:cubicBezTo>
                    <a:pt x="101" y="548"/>
                    <a:pt x="144" y="240"/>
                    <a:pt x="267" y="132"/>
                  </a:cubicBezTo>
                  <a:cubicBezTo>
                    <a:pt x="295" y="103"/>
                    <a:pt x="327" y="92"/>
                    <a:pt x="367" y="92"/>
                  </a:cubicBezTo>
                  <a:close/>
                  <a:moveTo>
                    <a:pt x="361" y="0"/>
                  </a:moveTo>
                  <a:cubicBezTo>
                    <a:pt x="303" y="0"/>
                    <a:pt x="250" y="22"/>
                    <a:pt x="206" y="64"/>
                  </a:cubicBezTo>
                  <a:cubicBezTo>
                    <a:pt x="1" y="246"/>
                    <a:pt x="1" y="796"/>
                    <a:pt x="1" y="818"/>
                  </a:cubicBezTo>
                  <a:cubicBezTo>
                    <a:pt x="1" y="836"/>
                    <a:pt x="12" y="849"/>
                    <a:pt x="22" y="857"/>
                  </a:cubicBezTo>
                  <a:cubicBezTo>
                    <a:pt x="30" y="861"/>
                    <a:pt x="37" y="864"/>
                    <a:pt x="47" y="864"/>
                  </a:cubicBezTo>
                  <a:cubicBezTo>
                    <a:pt x="55" y="864"/>
                    <a:pt x="62" y="861"/>
                    <a:pt x="69" y="857"/>
                  </a:cubicBezTo>
                  <a:cubicBezTo>
                    <a:pt x="249" y="756"/>
                    <a:pt x="593" y="344"/>
                    <a:pt x="550" y="128"/>
                  </a:cubicBezTo>
                  <a:cubicBezTo>
                    <a:pt x="542" y="89"/>
                    <a:pt x="511" y="17"/>
                    <a:pt x="396" y="3"/>
                  </a:cubicBezTo>
                  <a:cubicBezTo>
                    <a:pt x="384" y="1"/>
                    <a:pt x="373" y="0"/>
                    <a:pt x="3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101"/>
            <p:cNvSpPr/>
            <p:nvPr/>
          </p:nvSpPr>
          <p:spPr>
            <a:xfrm>
              <a:off x="5732413" y="4767404"/>
              <a:ext cx="46722" cy="19058"/>
            </a:xfrm>
            <a:custGeom>
              <a:rect b="b" l="l" r="r" t="t"/>
              <a:pathLst>
                <a:path extrusionOk="0" h="485" w="1189">
                  <a:moveTo>
                    <a:pt x="977" y="88"/>
                  </a:moveTo>
                  <a:cubicBezTo>
                    <a:pt x="1011" y="88"/>
                    <a:pt x="1039" y="93"/>
                    <a:pt x="1060" y="104"/>
                  </a:cubicBezTo>
                  <a:cubicBezTo>
                    <a:pt x="1081" y="115"/>
                    <a:pt x="1089" y="129"/>
                    <a:pt x="1092" y="154"/>
                  </a:cubicBezTo>
                  <a:cubicBezTo>
                    <a:pt x="1099" y="215"/>
                    <a:pt x="1081" y="262"/>
                    <a:pt x="1042" y="298"/>
                  </a:cubicBezTo>
                  <a:cubicBezTo>
                    <a:pt x="973" y="361"/>
                    <a:pt x="830" y="392"/>
                    <a:pt x="634" y="392"/>
                  </a:cubicBezTo>
                  <a:cubicBezTo>
                    <a:pt x="506" y="392"/>
                    <a:pt x="356" y="378"/>
                    <a:pt x="188" y="352"/>
                  </a:cubicBezTo>
                  <a:cubicBezTo>
                    <a:pt x="449" y="225"/>
                    <a:pt x="798" y="88"/>
                    <a:pt x="977" y="88"/>
                  </a:cubicBezTo>
                  <a:close/>
                  <a:moveTo>
                    <a:pt x="979" y="0"/>
                  </a:moveTo>
                  <a:cubicBezTo>
                    <a:pt x="673" y="0"/>
                    <a:pt x="100" y="293"/>
                    <a:pt x="26" y="330"/>
                  </a:cubicBezTo>
                  <a:cubicBezTo>
                    <a:pt x="12" y="341"/>
                    <a:pt x="1" y="358"/>
                    <a:pt x="4" y="377"/>
                  </a:cubicBezTo>
                  <a:cubicBezTo>
                    <a:pt x="4" y="395"/>
                    <a:pt x="19" y="409"/>
                    <a:pt x="40" y="416"/>
                  </a:cubicBezTo>
                  <a:cubicBezTo>
                    <a:pt x="202" y="449"/>
                    <a:pt x="428" y="484"/>
                    <a:pt x="640" y="484"/>
                  </a:cubicBezTo>
                  <a:cubicBezTo>
                    <a:pt x="830" y="484"/>
                    <a:pt x="1003" y="452"/>
                    <a:pt x="1103" y="366"/>
                  </a:cubicBezTo>
                  <a:cubicBezTo>
                    <a:pt x="1164" y="308"/>
                    <a:pt x="1189" y="237"/>
                    <a:pt x="1182" y="143"/>
                  </a:cubicBezTo>
                  <a:cubicBezTo>
                    <a:pt x="1175" y="93"/>
                    <a:pt x="1150" y="50"/>
                    <a:pt x="1103" y="25"/>
                  </a:cubicBezTo>
                  <a:cubicBezTo>
                    <a:pt x="1070" y="8"/>
                    <a:pt x="1028" y="0"/>
                    <a:pt x="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101"/>
            <p:cNvSpPr/>
            <p:nvPr/>
          </p:nvSpPr>
          <p:spPr>
            <a:xfrm>
              <a:off x="5732413" y="4749799"/>
              <a:ext cx="29118" cy="33990"/>
            </a:xfrm>
            <a:custGeom>
              <a:rect b="b" l="l" r="r" t="t"/>
              <a:pathLst>
                <a:path extrusionOk="0" h="865" w="741">
                  <a:moveTo>
                    <a:pt x="525" y="92"/>
                  </a:moveTo>
                  <a:cubicBezTo>
                    <a:pt x="607" y="100"/>
                    <a:pt x="612" y="135"/>
                    <a:pt x="615" y="147"/>
                  </a:cubicBezTo>
                  <a:cubicBezTo>
                    <a:pt x="637" y="276"/>
                    <a:pt x="332" y="599"/>
                    <a:pt x="102" y="738"/>
                  </a:cubicBezTo>
                  <a:cubicBezTo>
                    <a:pt x="123" y="588"/>
                    <a:pt x="184" y="279"/>
                    <a:pt x="342" y="150"/>
                  </a:cubicBezTo>
                  <a:cubicBezTo>
                    <a:pt x="389" y="110"/>
                    <a:pt x="439" y="92"/>
                    <a:pt x="496" y="92"/>
                  </a:cubicBezTo>
                  <a:close/>
                  <a:moveTo>
                    <a:pt x="496" y="1"/>
                  </a:moveTo>
                  <a:cubicBezTo>
                    <a:pt x="420" y="1"/>
                    <a:pt x="347" y="29"/>
                    <a:pt x="284" y="82"/>
                  </a:cubicBezTo>
                  <a:cubicBezTo>
                    <a:pt x="44" y="279"/>
                    <a:pt x="4" y="793"/>
                    <a:pt x="4" y="814"/>
                  </a:cubicBezTo>
                  <a:cubicBezTo>
                    <a:pt x="1" y="832"/>
                    <a:pt x="9" y="846"/>
                    <a:pt x="22" y="857"/>
                  </a:cubicBezTo>
                  <a:cubicBezTo>
                    <a:pt x="30" y="861"/>
                    <a:pt x="40" y="864"/>
                    <a:pt x="47" y="864"/>
                  </a:cubicBezTo>
                  <a:cubicBezTo>
                    <a:pt x="55" y="864"/>
                    <a:pt x="62" y="861"/>
                    <a:pt x="65" y="861"/>
                  </a:cubicBezTo>
                  <a:cubicBezTo>
                    <a:pt x="299" y="753"/>
                    <a:pt x="741" y="351"/>
                    <a:pt x="705" y="132"/>
                  </a:cubicBezTo>
                  <a:cubicBezTo>
                    <a:pt x="693" y="78"/>
                    <a:pt x="658" y="14"/>
                    <a:pt x="532" y="3"/>
                  </a:cubicBezTo>
                  <a:cubicBezTo>
                    <a:pt x="520" y="1"/>
                    <a:pt x="508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101"/>
            <p:cNvSpPr/>
            <p:nvPr/>
          </p:nvSpPr>
          <p:spPr>
            <a:xfrm>
              <a:off x="5530867" y="2460324"/>
              <a:ext cx="185944" cy="209207"/>
            </a:xfrm>
            <a:custGeom>
              <a:rect b="b" l="l" r="r" t="t"/>
              <a:pathLst>
                <a:path extrusionOk="0" h="5324" w="4732">
                  <a:moveTo>
                    <a:pt x="44" y="1"/>
                  </a:moveTo>
                  <a:lnTo>
                    <a:pt x="44" y="1"/>
                  </a:lnTo>
                  <a:cubicBezTo>
                    <a:pt x="274" y="1131"/>
                    <a:pt x="787" y="3421"/>
                    <a:pt x="1" y="4179"/>
                  </a:cubicBezTo>
                  <a:cubicBezTo>
                    <a:pt x="1" y="4179"/>
                    <a:pt x="320" y="5324"/>
                    <a:pt x="2420" y="5324"/>
                  </a:cubicBezTo>
                  <a:cubicBezTo>
                    <a:pt x="4732" y="5324"/>
                    <a:pt x="3518" y="4179"/>
                    <a:pt x="3518" y="4179"/>
                  </a:cubicBezTo>
                  <a:cubicBezTo>
                    <a:pt x="2255" y="3877"/>
                    <a:pt x="2280" y="2940"/>
                    <a:pt x="2496" y="206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101"/>
            <p:cNvSpPr/>
            <p:nvPr/>
          </p:nvSpPr>
          <p:spPr>
            <a:xfrm>
              <a:off x="5716066" y="2364954"/>
              <a:ext cx="35444" cy="16268"/>
            </a:xfrm>
            <a:custGeom>
              <a:rect b="b" l="l" r="r" t="t"/>
              <a:pathLst>
                <a:path extrusionOk="0" h="414" w="902">
                  <a:moveTo>
                    <a:pt x="668" y="0"/>
                  </a:moveTo>
                  <a:cubicBezTo>
                    <a:pt x="514" y="0"/>
                    <a:pt x="268" y="41"/>
                    <a:pt x="37" y="256"/>
                  </a:cubicBezTo>
                  <a:cubicBezTo>
                    <a:pt x="1" y="291"/>
                    <a:pt x="1" y="349"/>
                    <a:pt x="33" y="385"/>
                  </a:cubicBezTo>
                  <a:cubicBezTo>
                    <a:pt x="51" y="403"/>
                    <a:pt x="76" y="414"/>
                    <a:pt x="102" y="414"/>
                  </a:cubicBezTo>
                  <a:cubicBezTo>
                    <a:pt x="123" y="414"/>
                    <a:pt x="145" y="407"/>
                    <a:pt x="162" y="389"/>
                  </a:cubicBezTo>
                  <a:cubicBezTo>
                    <a:pt x="349" y="213"/>
                    <a:pt x="548" y="181"/>
                    <a:pt x="669" y="181"/>
                  </a:cubicBezTo>
                  <a:cubicBezTo>
                    <a:pt x="733" y="181"/>
                    <a:pt x="774" y="190"/>
                    <a:pt x="780" y="192"/>
                  </a:cubicBezTo>
                  <a:cubicBezTo>
                    <a:pt x="786" y="193"/>
                    <a:pt x="793" y="194"/>
                    <a:pt x="800" y="194"/>
                  </a:cubicBezTo>
                  <a:cubicBezTo>
                    <a:pt x="842" y="194"/>
                    <a:pt x="879" y="167"/>
                    <a:pt x="891" y="127"/>
                  </a:cubicBezTo>
                  <a:cubicBezTo>
                    <a:pt x="902" y="76"/>
                    <a:pt x="873" y="26"/>
                    <a:pt x="823" y="16"/>
                  </a:cubicBezTo>
                  <a:cubicBezTo>
                    <a:pt x="817" y="14"/>
                    <a:pt x="758" y="0"/>
                    <a:pt x="6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101"/>
            <p:cNvSpPr/>
            <p:nvPr/>
          </p:nvSpPr>
          <p:spPr>
            <a:xfrm>
              <a:off x="5721292" y="2426884"/>
              <a:ext cx="21887" cy="44757"/>
            </a:xfrm>
            <a:custGeom>
              <a:rect b="b" l="l" r="r" t="t"/>
              <a:pathLst>
                <a:path extrusionOk="0" h="1139" w="557">
                  <a:moveTo>
                    <a:pt x="244" y="1"/>
                  </a:moveTo>
                  <a:lnTo>
                    <a:pt x="0" y="1056"/>
                  </a:lnTo>
                  <a:cubicBezTo>
                    <a:pt x="0" y="1056"/>
                    <a:pt x="159" y="1139"/>
                    <a:pt x="336" y="1139"/>
                  </a:cubicBezTo>
                  <a:cubicBezTo>
                    <a:pt x="410" y="1139"/>
                    <a:pt x="487" y="1125"/>
                    <a:pt x="557" y="1084"/>
                  </a:cubicBezTo>
                  <a:cubicBezTo>
                    <a:pt x="348" y="705"/>
                    <a:pt x="244" y="1"/>
                    <a:pt x="244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101"/>
            <p:cNvSpPr/>
            <p:nvPr/>
          </p:nvSpPr>
          <p:spPr>
            <a:xfrm>
              <a:off x="5726637" y="2406332"/>
              <a:ext cx="16543" cy="21691"/>
            </a:xfrm>
            <a:custGeom>
              <a:rect b="b" l="l" r="r" t="t"/>
              <a:pathLst>
                <a:path extrusionOk="0" h="552" w="421">
                  <a:moveTo>
                    <a:pt x="248" y="1"/>
                  </a:moveTo>
                  <a:cubicBezTo>
                    <a:pt x="159" y="1"/>
                    <a:pt x="66" y="99"/>
                    <a:pt x="33" y="233"/>
                  </a:cubicBezTo>
                  <a:cubicBezTo>
                    <a:pt x="1" y="384"/>
                    <a:pt x="51" y="524"/>
                    <a:pt x="148" y="549"/>
                  </a:cubicBezTo>
                  <a:cubicBezTo>
                    <a:pt x="156" y="551"/>
                    <a:pt x="165" y="552"/>
                    <a:pt x="174" y="552"/>
                  </a:cubicBezTo>
                  <a:cubicBezTo>
                    <a:pt x="264" y="552"/>
                    <a:pt x="356" y="453"/>
                    <a:pt x="388" y="320"/>
                  </a:cubicBezTo>
                  <a:cubicBezTo>
                    <a:pt x="421" y="169"/>
                    <a:pt x="371" y="28"/>
                    <a:pt x="274" y="3"/>
                  </a:cubicBezTo>
                  <a:cubicBezTo>
                    <a:pt x="265" y="2"/>
                    <a:pt x="257" y="1"/>
                    <a:pt x="2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101"/>
            <p:cNvSpPr/>
            <p:nvPr/>
          </p:nvSpPr>
          <p:spPr>
            <a:xfrm>
              <a:off x="5735557" y="2405743"/>
              <a:ext cx="15129" cy="4401"/>
            </a:xfrm>
            <a:custGeom>
              <a:rect b="b" l="l" r="r" t="t"/>
              <a:pathLst>
                <a:path extrusionOk="0" h="112" w="385">
                  <a:moveTo>
                    <a:pt x="384" y="0"/>
                  </a:moveTo>
                  <a:lnTo>
                    <a:pt x="0" y="18"/>
                  </a:lnTo>
                  <a:cubicBezTo>
                    <a:pt x="43" y="88"/>
                    <a:pt x="97" y="111"/>
                    <a:pt x="151" y="111"/>
                  </a:cubicBezTo>
                  <a:cubicBezTo>
                    <a:pt x="268" y="111"/>
                    <a:pt x="384" y="0"/>
                    <a:pt x="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101"/>
            <p:cNvSpPr/>
            <p:nvPr/>
          </p:nvSpPr>
          <p:spPr>
            <a:xfrm>
              <a:off x="5651897" y="4608414"/>
              <a:ext cx="78865" cy="173527"/>
            </a:xfrm>
            <a:custGeom>
              <a:rect b="b" l="l" r="r" t="t"/>
              <a:pathLst>
                <a:path extrusionOk="0" h="4416" w="2007">
                  <a:moveTo>
                    <a:pt x="101" y="1"/>
                  </a:moveTo>
                  <a:lnTo>
                    <a:pt x="1" y="4416"/>
                  </a:lnTo>
                  <a:lnTo>
                    <a:pt x="1907" y="4416"/>
                  </a:lnTo>
                  <a:lnTo>
                    <a:pt x="2007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101"/>
            <p:cNvSpPr/>
            <p:nvPr/>
          </p:nvSpPr>
          <p:spPr>
            <a:xfrm>
              <a:off x="5311559" y="4608414"/>
              <a:ext cx="97923" cy="173527"/>
            </a:xfrm>
            <a:custGeom>
              <a:rect b="b" l="l" r="r" t="t"/>
              <a:pathLst>
                <a:path extrusionOk="0" h="4416" w="2492">
                  <a:moveTo>
                    <a:pt x="586" y="1"/>
                  </a:moveTo>
                  <a:lnTo>
                    <a:pt x="1" y="4416"/>
                  </a:lnTo>
                  <a:lnTo>
                    <a:pt x="1906" y="4416"/>
                  </a:lnTo>
                  <a:lnTo>
                    <a:pt x="2492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101"/>
            <p:cNvSpPr/>
            <p:nvPr/>
          </p:nvSpPr>
          <p:spPr>
            <a:xfrm>
              <a:off x="5290811" y="4773298"/>
              <a:ext cx="214001" cy="85074"/>
            </a:xfrm>
            <a:custGeom>
              <a:rect b="b" l="l" r="r" t="t"/>
              <a:pathLst>
                <a:path extrusionOk="0" h="2165" w="5446">
                  <a:moveTo>
                    <a:pt x="410" y="1"/>
                  </a:moveTo>
                  <a:cubicBezTo>
                    <a:pt x="331" y="1"/>
                    <a:pt x="270" y="54"/>
                    <a:pt x="259" y="130"/>
                  </a:cubicBezTo>
                  <a:lnTo>
                    <a:pt x="26" y="1824"/>
                  </a:lnTo>
                  <a:cubicBezTo>
                    <a:pt x="1" y="1998"/>
                    <a:pt x="152" y="2161"/>
                    <a:pt x="329" y="2161"/>
                  </a:cubicBezTo>
                  <a:cubicBezTo>
                    <a:pt x="331" y="2161"/>
                    <a:pt x="333" y="2161"/>
                    <a:pt x="335" y="2161"/>
                  </a:cubicBezTo>
                  <a:cubicBezTo>
                    <a:pt x="1082" y="2151"/>
                    <a:pt x="1440" y="2108"/>
                    <a:pt x="2381" y="2108"/>
                  </a:cubicBezTo>
                  <a:cubicBezTo>
                    <a:pt x="2962" y="2108"/>
                    <a:pt x="3809" y="2165"/>
                    <a:pt x="4609" y="2165"/>
                  </a:cubicBezTo>
                  <a:cubicBezTo>
                    <a:pt x="5392" y="2165"/>
                    <a:pt x="5446" y="1376"/>
                    <a:pt x="5112" y="1303"/>
                  </a:cubicBezTo>
                  <a:cubicBezTo>
                    <a:pt x="3615" y="984"/>
                    <a:pt x="3378" y="539"/>
                    <a:pt x="2873" y="115"/>
                  </a:cubicBezTo>
                  <a:cubicBezTo>
                    <a:pt x="2779" y="40"/>
                    <a:pt x="2668" y="1"/>
                    <a:pt x="25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101"/>
            <p:cNvSpPr/>
            <p:nvPr/>
          </p:nvSpPr>
          <p:spPr>
            <a:xfrm>
              <a:off x="5629184" y="4773298"/>
              <a:ext cx="227675" cy="85074"/>
            </a:xfrm>
            <a:custGeom>
              <a:rect b="b" l="l" r="r" t="t"/>
              <a:pathLst>
                <a:path extrusionOk="0" h="2165" w="5794">
                  <a:moveTo>
                    <a:pt x="406" y="1"/>
                  </a:moveTo>
                  <a:cubicBezTo>
                    <a:pt x="331" y="1"/>
                    <a:pt x="267" y="54"/>
                    <a:pt x="255" y="130"/>
                  </a:cubicBezTo>
                  <a:lnTo>
                    <a:pt x="22" y="1824"/>
                  </a:lnTo>
                  <a:cubicBezTo>
                    <a:pt x="1" y="1998"/>
                    <a:pt x="148" y="2161"/>
                    <a:pt x="326" y="2161"/>
                  </a:cubicBezTo>
                  <a:cubicBezTo>
                    <a:pt x="328" y="2161"/>
                    <a:pt x="329" y="2161"/>
                    <a:pt x="331" y="2161"/>
                  </a:cubicBezTo>
                  <a:cubicBezTo>
                    <a:pt x="1077" y="2151"/>
                    <a:pt x="1437" y="2108"/>
                    <a:pt x="2381" y="2108"/>
                  </a:cubicBezTo>
                  <a:cubicBezTo>
                    <a:pt x="2959" y="2108"/>
                    <a:pt x="4157" y="2165"/>
                    <a:pt x="4957" y="2165"/>
                  </a:cubicBezTo>
                  <a:cubicBezTo>
                    <a:pt x="5740" y="2165"/>
                    <a:pt x="5794" y="1376"/>
                    <a:pt x="5460" y="1303"/>
                  </a:cubicBezTo>
                  <a:cubicBezTo>
                    <a:pt x="3967" y="984"/>
                    <a:pt x="3375" y="539"/>
                    <a:pt x="2868" y="115"/>
                  </a:cubicBezTo>
                  <a:cubicBezTo>
                    <a:pt x="2779" y="40"/>
                    <a:pt x="2664" y="1"/>
                    <a:pt x="2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101"/>
            <p:cNvSpPr/>
            <p:nvPr/>
          </p:nvSpPr>
          <p:spPr>
            <a:xfrm>
              <a:off x="5653744" y="4608571"/>
              <a:ext cx="77018" cy="89475"/>
            </a:xfrm>
            <a:custGeom>
              <a:rect b="b" l="l" r="r" t="t"/>
              <a:pathLst>
                <a:path extrusionOk="0" h="2277" w="1960">
                  <a:moveTo>
                    <a:pt x="51" y="0"/>
                  </a:moveTo>
                  <a:lnTo>
                    <a:pt x="0" y="2276"/>
                  </a:lnTo>
                  <a:lnTo>
                    <a:pt x="1910" y="227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101"/>
            <p:cNvSpPr/>
            <p:nvPr/>
          </p:nvSpPr>
          <p:spPr>
            <a:xfrm>
              <a:off x="5322718" y="4608571"/>
              <a:ext cx="86763" cy="89475"/>
            </a:xfrm>
            <a:custGeom>
              <a:rect b="b" l="l" r="r" t="t"/>
              <a:pathLst>
                <a:path extrusionOk="0" h="2277" w="2208">
                  <a:moveTo>
                    <a:pt x="302" y="0"/>
                  </a:moveTo>
                  <a:lnTo>
                    <a:pt x="0" y="2276"/>
                  </a:lnTo>
                  <a:lnTo>
                    <a:pt x="1906" y="2276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101"/>
            <p:cNvSpPr/>
            <p:nvPr/>
          </p:nvSpPr>
          <p:spPr>
            <a:xfrm>
              <a:off x="5401860" y="2621986"/>
              <a:ext cx="429730" cy="473741"/>
            </a:xfrm>
            <a:custGeom>
              <a:rect b="b" l="l" r="r" t="t"/>
              <a:pathLst>
                <a:path extrusionOk="0" h="12056" w="10936">
                  <a:moveTo>
                    <a:pt x="5294" y="1"/>
                  </a:moveTo>
                  <a:cubicBezTo>
                    <a:pt x="4661" y="1"/>
                    <a:pt x="4009" y="29"/>
                    <a:pt x="3284" y="65"/>
                  </a:cubicBezTo>
                  <a:cubicBezTo>
                    <a:pt x="1622" y="143"/>
                    <a:pt x="0" y="496"/>
                    <a:pt x="0" y="496"/>
                  </a:cubicBezTo>
                  <a:cubicBezTo>
                    <a:pt x="1551" y="6963"/>
                    <a:pt x="1558" y="8905"/>
                    <a:pt x="1450" y="12056"/>
                  </a:cubicBezTo>
                  <a:lnTo>
                    <a:pt x="9188" y="12056"/>
                  </a:lnTo>
                  <a:cubicBezTo>
                    <a:pt x="10936" y="872"/>
                    <a:pt x="10025" y="552"/>
                    <a:pt x="10025" y="552"/>
                  </a:cubicBezTo>
                  <a:cubicBezTo>
                    <a:pt x="10025" y="552"/>
                    <a:pt x="8313" y="201"/>
                    <a:pt x="6801" y="65"/>
                  </a:cubicBezTo>
                  <a:cubicBezTo>
                    <a:pt x="6292" y="19"/>
                    <a:pt x="5799" y="1"/>
                    <a:pt x="5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101"/>
            <p:cNvSpPr/>
            <p:nvPr/>
          </p:nvSpPr>
          <p:spPr>
            <a:xfrm>
              <a:off x="5744595" y="2726905"/>
              <a:ext cx="303515" cy="331846"/>
            </a:xfrm>
            <a:custGeom>
              <a:rect b="b" l="l" r="r" t="t"/>
              <a:pathLst>
                <a:path extrusionOk="0" h="8445" w="7724">
                  <a:moveTo>
                    <a:pt x="1927" y="1"/>
                  </a:moveTo>
                  <a:lnTo>
                    <a:pt x="0" y="284"/>
                  </a:lnTo>
                  <a:cubicBezTo>
                    <a:pt x="79" y="844"/>
                    <a:pt x="179" y="1364"/>
                    <a:pt x="290" y="1896"/>
                  </a:cubicBezTo>
                  <a:cubicBezTo>
                    <a:pt x="398" y="2426"/>
                    <a:pt x="534" y="2954"/>
                    <a:pt x="682" y="3478"/>
                  </a:cubicBezTo>
                  <a:cubicBezTo>
                    <a:pt x="980" y="4530"/>
                    <a:pt x="1331" y="5578"/>
                    <a:pt x="1895" y="6608"/>
                  </a:cubicBezTo>
                  <a:cubicBezTo>
                    <a:pt x="2038" y="6866"/>
                    <a:pt x="2200" y="7121"/>
                    <a:pt x="2391" y="7376"/>
                  </a:cubicBezTo>
                  <a:cubicBezTo>
                    <a:pt x="2484" y="7502"/>
                    <a:pt x="2595" y="7628"/>
                    <a:pt x="2706" y="7749"/>
                  </a:cubicBezTo>
                  <a:cubicBezTo>
                    <a:pt x="2839" y="7890"/>
                    <a:pt x="2997" y="8026"/>
                    <a:pt x="3180" y="8141"/>
                  </a:cubicBezTo>
                  <a:cubicBezTo>
                    <a:pt x="3481" y="8337"/>
                    <a:pt x="3873" y="8445"/>
                    <a:pt x="4235" y="8445"/>
                  </a:cubicBezTo>
                  <a:cubicBezTo>
                    <a:pt x="4317" y="8445"/>
                    <a:pt x="4398" y="8439"/>
                    <a:pt x="4475" y="8428"/>
                  </a:cubicBezTo>
                  <a:cubicBezTo>
                    <a:pt x="4903" y="8374"/>
                    <a:pt x="5240" y="8213"/>
                    <a:pt x="5524" y="8037"/>
                  </a:cubicBezTo>
                  <a:cubicBezTo>
                    <a:pt x="6087" y="7678"/>
                    <a:pt x="6475" y="7237"/>
                    <a:pt x="6830" y="6791"/>
                  </a:cubicBezTo>
                  <a:cubicBezTo>
                    <a:pt x="7006" y="6569"/>
                    <a:pt x="7167" y="6339"/>
                    <a:pt x="7311" y="6102"/>
                  </a:cubicBezTo>
                  <a:cubicBezTo>
                    <a:pt x="7462" y="5862"/>
                    <a:pt x="7595" y="5632"/>
                    <a:pt x="7724" y="5367"/>
                  </a:cubicBezTo>
                  <a:lnTo>
                    <a:pt x="6909" y="4850"/>
                  </a:lnTo>
                  <a:cubicBezTo>
                    <a:pt x="6755" y="5025"/>
                    <a:pt x="6579" y="5219"/>
                    <a:pt x="6407" y="5398"/>
                  </a:cubicBezTo>
                  <a:cubicBezTo>
                    <a:pt x="6231" y="5574"/>
                    <a:pt x="6052" y="5746"/>
                    <a:pt x="5872" y="5912"/>
                  </a:cubicBezTo>
                  <a:cubicBezTo>
                    <a:pt x="5517" y="6238"/>
                    <a:pt x="5121" y="6522"/>
                    <a:pt x="4770" y="6684"/>
                  </a:cubicBezTo>
                  <a:cubicBezTo>
                    <a:pt x="4608" y="6756"/>
                    <a:pt x="4459" y="6792"/>
                    <a:pt x="4358" y="6792"/>
                  </a:cubicBezTo>
                  <a:cubicBezTo>
                    <a:pt x="4349" y="6792"/>
                    <a:pt x="4340" y="6792"/>
                    <a:pt x="4332" y="6791"/>
                  </a:cubicBezTo>
                  <a:cubicBezTo>
                    <a:pt x="4231" y="6784"/>
                    <a:pt x="4200" y="6755"/>
                    <a:pt x="4131" y="6702"/>
                  </a:cubicBezTo>
                  <a:cubicBezTo>
                    <a:pt x="4095" y="6672"/>
                    <a:pt x="4056" y="6629"/>
                    <a:pt x="4013" y="6576"/>
                  </a:cubicBezTo>
                  <a:cubicBezTo>
                    <a:pt x="3955" y="6497"/>
                    <a:pt x="3894" y="6422"/>
                    <a:pt x="3837" y="6332"/>
                  </a:cubicBezTo>
                  <a:cubicBezTo>
                    <a:pt x="3722" y="6160"/>
                    <a:pt x="3610" y="5966"/>
                    <a:pt x="3514" y="5754"/>
                  </a:cubicBezTo>
                  <a:cubicBezTo>
                    <a:pt x="3305" y="5342"/>
                    <a:pt x="3133" y="4882"/>
                    <a:pt x="2979" y="4415"/>
                  </a:cubicBezTo>
                  <a:cubicBezTo>
                    <a:pt x="2821" y="3949"/>
                    <a:pt x="2681" y="3464"/>
                    <a:pt x="2555" y="2976"/>
                  </a:cubicBezTo>
                  <a:cubicBezTo>
                    <a:pt x="2311" y="1999"/>
                    <a:pt x="2096" y="980"/>
                    <a:pt x="1927" y="1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101"/>
            <p:cNvSpPr/>
            <p:nvPr/>
          </p:nvSpPr>
          <p:spPr>
            <a:xfrm>
              <a:off x="5682076" y="2638490"/>
              <a:ext cx="167161" cy="221034"/>
            </a:xfrm>
            <a:custGeom>
              <a:rect b="b" l="l" r="r" t="t"/>
              <a:pathLst>
                <a:path extrusionOk="0" h="5625" w="4254">
                  <a:moveTo>
                    <a:pt x="2031" y="1"/>
                  </a:moveTo>
                  <a:cubicBezTo>
                    <a:pt x="1432" y="1"/>
                    <a:pt x="1040" y="273"/>
                    <a:pt x="600" y="911"/>
                  </a:cubicBezTo>
                  <a:cubicBezTo>
                    <a:pt x="1" y="1777"/>
                    <a:pt x="1235" y="5624"/>
                    <a:pt x="1235" y="5624"/>
                  </a:cubicBezTo>
                  <a:lnTo>
                    <a:pt x="4254" y="3564"/>
                  </a:lnTo>
                  <a:cubicBezTo>
                    <a:pt x="4254" y="3564"/>
                    <a:pt x="3684" y="330"/>
                    <a:pt x="2894" y="132"/>
                  </a:cubicBezTo>
                  <a:cubicBezTo>
                    <a:pt x="2559" y="47"/>
                    <a:pt x="2278" y="1"/>
                    <a:pt x="2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101"/>
            <p:cNvSpPr/>
            <p:nvPr/>
          </p:nvSpPr>
          <p:spPr>
            <a:xfrm>
              <a:off x="5997618" y="2884126"/>
              <a:ext cx="87038" cy="62676"/>
            </a:xfrm>
            <a:custGeom>
              <a:rect b="b" l="l" r="r" t="t"/>
              <a:pathLst>
                <a:path extrusionOk="0" h="1595" w="2215">
                  <a:moveTo>
                    <a:pt x="423" y="1"/>
                  </a:moveTo>
                  <a:cubicBezTo>
                    <a:pt x="423" y="1"/>
                    <a:pt x="0" y="856"/>
                    <a:pt x="287" y="1595"/>
                  </a:cubicBezTo>
                  <a:lnTo>
                    <a:pt x="1181" y="1513"/>
                  </a:lnTo>
                  <a:lnTo>
                    <a:pt x="2214" y="3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98" name="Google Shape;1798;p101"/>
            <p:cNvGrpSpPr/>
            <p:nvPr/>
          </p:nvGrpSpPr>
          <p:grpSpPr>
            <a:xfrm>
              <a:off x="5932859" y="2488224"/>
              <a:ext cx="384109" cy="413192"/>
              <a:chOff x="5932859" y="2488224"/>
              <a:chExt cx="384109" cy="413192"/>
            </a:xfrm>
          </p:grpSpPr>
          <p:sp>
            <p:nvSpPr>
              <p:cNvPr id="1799" name="Google Shape;1799;p101"/>
              <p:cNvSpPr/>
              <p:nvPr/>
            </p:nvSpPr>
            <p:spPr>
              <a:xfrm>
                <a:off x="5978835" y="2512234"/>
                <a:ext cx="274515" cy="202880"/>
              </a:xfrm>
              <a:custGeom>
                <a:rect b="b" l="l" r="r" t="t"/>
                <a:pathLst>
                  <a:path extrusionOk="0" h="5163" w="6986">
                    <a:moveTo>
                      <a:pt x="3188" y="0"/>
                    </a:moveTo>
                    <a:cubicBezTo>
                      <a:pt x="1864" y="191"/>
                      <a:pt x="683" y="1088"/>
                      <a:pt x="191" y="2434"/>
                    </a:cubicBezTo>
                    <a:cubicBezTo>
                      <a:pt x="98" y="2689"/>
                      <a:pt x="36" y="2947"/>
                      <a:pt x="0" y="3209"/>
                    </a:cubicBezTo>
                    <a:lnTo>
                      <a:pt x="5718" y="542"/>
                    </a:lnTo>
                    <a:cubicBezTo>
                      <a:pt x="6085" y="772"/>
                      <a:pt x="6404" y="1063"/>
                      <a:pt x="6663" y="1393"/>
                    </a:cubicBezTo>
                    <a:lnTo>
                      <a:pt x="5632" y="1871"/>
                    </a:lnTo>
                    <a:lnTo>
                      <a:pt x="6986" y="1871"/>
                    </a:lnTo>
                    <a:cubicBezTo>
                      <a:pt x="6562" y="1120"/>
                      <a:pt x="5880" y="510"/>
                      <a:pt x="5004" y="194"/>
                    </a:cubicBezTo>
                    <a:cubicBezTo>
                      <a:pt x="4864" y="140"/>
                      <a:pt x="4724" y="101"/>
                      <a:pt x="4584" y="65"/>
                    </a:cubicBezTo>
                    <a:cubicBezTo>
                      <a:pt x="4251" y="40"/>
                      <a:pt x="3916" y="22"/>
                      <a:pt x="3580" y="11"/>
                    </a:cubicBezTo>
                    <a:cubicBezTo>
                      <a:pt x="3450" y="7"/>
                      <a:pt x="3321" y="4"/>
                      <a:pt x="3188" y="0"/>
                    </a:cubicBezTo>
                    <a:close/>
                    <a:moveTo>
                      <a:pt x="3623" y="2810"/>
                    </a:moveTo>
                    <a:lnTo>
                      <a:pt x="40" y="4476"/>
                    </a:lnTo>
                    <a:cubicBezTo>
                      <a:pt x="91" y="4713"/>
                      <a:pt x="162" y="4942"/>
                      <a:pt x="252" y="5162"/>
                    </a:cubicBezTo>
                    <a:lnTo>
                      <a:pt x="3623" y="3593"/>
                    </a:lnTo>
                    <a:lnTo>
                      <a:pt x="3623" y="281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101"/>
              <p:cNvSpPr/>
              <p:nvPr/>
            </p:nvSpPr>
            <p:spPr>
              <a:xfrm>
                <a:off x="6121163" y="2585716"/>
                <a:ext cx="134743" cy="67745"/>
              </a:xfrm>
              <a:custGeom>
                <a:rect b="b" l="l" r="r" t="t"/>
                <a:pathLst>
                  <a:path extrusionOk="0" h="1724" w="3429">
                    <a:moveTo>
                      <a:pt x="2010" y="1"/>
                    </a:moveTo>
                    <a:lnTo>
                      <a:pt x="1" y="940"/>
                    </a:lnTo>
                    <a:lnTo>
                      <a:pt x="1" y="1723"/>
                    </a:lnTo>
                    <a:lnTo>
                      <a:pt x="3428" y="126"/>
                    </a:lnTo>
                    <a:cubicBezTo>
                      <a:pt x="3407" y="83"/>
                      <a:pt x="3385" y="44"/>
                      <a:pt x="33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101"/>
              <p:cNvSpPr/>
              <p:nvPr/>
            </p:nvSpPr>
            <p:spPr>
              <a:xfrm>
                <a:off x="6121163" y="2618607"/>
                <a:ext cx="151364" cy="187319"/>
              </a:xfrm>
              <a:custGeom>
                <a:rect b="b" l="l" r="r" t="t"/>
                <a:pathLst>
                  <a:path extrusionOk="0" h="4767" w="3852">
                    <a:moveTo>
                      <a:pt x="3712" y="0"/>
                    </a:moveTo>
                    <a:cubicBezTo>
                      <a:pt x="3731" y="72"/>
                      <a:pt x="3749" y="145"/>
                      <a:pt x="3765" y="218"/>
                    </a:cubicBezTo>
                    <a:lnTo>
                      <a:pt x="3765" y="218"/>
                    </a:lnTo>
                    <a:cubicBezTo>
                      <a:pt x="3749" y="145"/>
                      <a:pt x="3731" y="72"/>
                      <a:pt x="3712" y="0"/>
                    </a:cubicBezTo>
                    <a:close/>
                    <a:moveTo>
                      <a:pt x="3765" y="218"/>
                    </a:moveTo>
                    <a:lnTo>
                      <a:pt x="3765" y="218"/>
                    </a:lnTo>
                    <a:cubicBezTo>
                      <a:pt x="3779" y="286"/>
                      <a:pt x="3792" y="355"/>
                      <a:pt x="3804" y="425"/>
                    </a:cubicBezTo>
                    <a:lnTo>
                      <a:pt x="3804" y="425"/>
                    </a:lnTo>
                    <a:cubicBezTo>
                      <a:pt x="3792" y="355"/>
                      <a:pt x="3779" y="286"/>
                      <a:pt x="3765" y="218"/>
                    </a:cubicBezTo>
                    <a:close/>
                    <a:moveTo>
                      <a:pt x="3804" y="425"/>
                    </a:moveTo>
                    <a:cubicBezTo>
                      <a:pt x="3830" y="593"/>
                      <a:pt x="3846" y="764"/>
                      <a:pt x="3848" y="936"/>
                    </a:cubicBezTo>
                    <a:lnTo>
                      <a:pt x="1" y="2731"/>
                    </a:lnTo>
                    <a:lnTo>
                      <a:pt x="1" y="4763"/>
                    </a:lnTo>
                    <a:cubicBezTo>
                      <a:pt x="32" y="4763"/>
                      <a:pt x="69" y="4766"/>
                      <a:pt x="101" y="4766"/>
                    </a:cubicBezTo>
                    <a:cubicBezTo>
                      <a:pt x="1633" y="4766"/>
                      <a:pt x="3069" y="3819"/>
                      <a:pt x="3622" y="2297"/>
                    </a:cubicBezTo>
                    <a:cubicBezTo>
                      <a:pt x="3776" y="1874"/>
                      <a:pt x="3851" y="1439"/>
                      <a:pt x="3851" y="1012"/>
                    </a:cubicBezTo>
                    <a:cubicBezTo>
                      <a:pt x="3851" y="857"/>
                      <a:pt x="3841" y="706"/>
                      <a:pt x="3823" y="556"/>
                    </a:cubicBezTo>
                    <a:cubicBezTo>
                      <a:pt x="3817" y="512"/>
                      <a:pt x="3811" y="468"/>
                      <a:pt x="3804" y="4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101"/>
              <p:cNvSpPr/>
              <p:nvPr/>
            </p:nvSpPr>
            <p:spPr>
              <a:xfrm>
                <a:off x="6121163" y="2585716"/>
                <a:ext cx="79022" cy="36977"/>
              </a:xfrm>
              <a:custGeom>
                <a:rect b="b" l="l" r="r" t="t"/>
                <a:pathLst>
                  <a:path extrusionOk="0" h="941" w="2011">
                    <a:moveTo>
                      <a:pt x="1" y="1"/>
                    </a:moveTo>
                    <a:lnTo>
                      <a:pt x="1" y="940"/>
                    </a:lnTo>
                    <a:lnTo>
                      <a:pt x="201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101"/>
              <p:cNvSpPr/>
              <p:nvPr/>
            </p:nvSpPr>
            <p:spPr>
              <a:xfrm>
                <a:off x="6121163" y="2590667"/>
                <a:ext cx="151207" cy="135253"/>
              </a:xfrm>
              <a:custGeom>
                <a:rect b="b" l="l" r="r" t="t"/>
                <a:pathLst>
                  <a:path extrusionOk="0" h="3442" w="3848">
                    <a:moveTo>
                      <a:pt x="3428" y="0"/>
                    </a:moveTo>
                    <a:lnTo>
                      <a:pt x="1" y="1597"/>
                    </a:lnTo>
                    <a:lnTo>
                      <a:pt x="1" y="3442"/>
                    </a:lnTo>
                    <a:lnTo>
                      <a:pt x="3848" y="1647"/>
                    </a:lnTo>
                    <a:cubicBezTo>
                      <a:pt x="3844" y="1328"/>
                      <a:pt x="3794" y="1016"/>
                      <a:pt x="3712" y="711"/>
                    </a:cubicBezTo>
                    <a:cubicBezTo>
                      <a:pt x="3712" y="711"/>
                      <a:pt x="3708" y="711"/>
                      <a:pt x="3708" y="707"/>
                    </a:cubicBezTo>
                    <a:cubicBezTo>
                      <a:pt x="3640" y="463"/>
                      <a:pt x="3546" y="226"/>
                      <a:pt x="34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101"/>
              <p:cNvSpPr/>
              <p:nvPr/>
            </p:nvSpPr>
            <p:spPr>
              <a:xfrm>
                <a:off x="6027758" y="2725883"/>
                <a:ext cx="93444" cy="79887"/>
              </a:xfrm>
              <a:custGeom>
                <a:rect b="b" l="l" r="r" t="t"/>
                <a:pathLst>
                  <a:path extrusionOk="0" h="2033" w="2378">
                    <a:moveTo>
                      <a:pt x="2378" y="1"/>
                    </a:moveTo>
                    <a:lnTo>
                      <a:pt x="1" y="1107"/>
                    </a:lnTo>
                    <a:cubicBezTo>
                      <a:pt x="342" y="1405"/>
                      <a:pt x="741" y="1645"/>
                      <a:pt x="1189" y="1806"/>
                    </a:cubicBezTo>
                    <a:cubicBezTo>
                      <a:pt x="1581" y="1950"/>
                      <a:pt x="1979" y="2025"/>
                      <a:pt x="2378" y="2033"/>
                    </a:cubicBezTo>
                    <a:lnTo>
                      <a:pt x="2378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101"/>
              <p:cNvSpPr/>
              <p:nvPr/>
            </p:nvSpPr>
            <p:spPr>
              <a:xfrm>
                <a:off x="5976438" y="2533532"/>
                <a:ext cx="264220" cy="154626"/>
              </a:xfrm>
              <a:custGeom>
                <a:rect b="b" l="l" r="r" t="t"/>
                <a:pathLst>
                  <a:path extrusionOk="0" h="3935" w="6724">
                    <a:moveTo>
                      <a:pt x="5779" y="0"/>
                    </a:moveTo>
                    <a:lnTo>
                      <a:pt x="61" y="2667"/>
                    </a:lnTo>
                    <a:cubicBezTo>
                      <a:pt x="1" y="3095"/>
                      <a:pt x="18" y="3525"/>
                      <a:pt x="101" y="3934"/>
                    </a:cubicBezTo>
                    <a:lnTo>
                      <a:pt x="3684" y="2268"/>
                    </a:lnTo>
                    <a:lnTo>
                      <a:pt x="3684" y="1329"/>
                    </a:lnTo>
                    <a:lnTo>
                      <a:pt x="5693" y="1329"/>
                    </a:lnTo>
                    <a:lnTo>
                      <a:pt x="6724" y="851"/>
                    </a:lnTo>
                    <a:cubicBezTo>
                      <a:pt x="6465" y="521"/>
                      <a:pt x="6146" y="230"/>
                      <a:pt x="57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101"/>
              <p:cNvSpPr/>
              <p:nvPr/>
            </p:nvSpPr>
            <p:spPr>
              <a:xfrm>
                <a:off x="5988698" y="2653422"/>
                <a:ext cx="132503" cy="115960"/>
              </a:xfrm>
              <a:custGeom>
                <a:rect b="b" l="l" r="r" t="t"/>
                <a:pathLst>
                  <a:path extrusionOk="0" h="2951" w="3372">
                    <a:moveTo>
                      <a:pt x="3372" y="0"/>
                    </a:moveTo>
                    <a:lnTo>
                      <a:pt x="1" y="1569"/>
                    </a:lnTo>
                    <a:cubicBezTo>
                      <a:pt x="220" y="2093"/>
                      <a:pt x="561" y="2570"/>
                      <a:pt x="995" y="2951"/>
                    </a:cubicBezTo>
                    <a:lnTo>
                      <a:pt x="3372" y="1845"/>
                    </a:lnTo>
                    <a:lnTo>
                      <a:pt x="33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101"/>
              <p:cNvSpPr/>
              <p:nvPr/>
            </p:nvSpPr>
            <p:spPr>
              <a:xfrm>
                <a:off x="5932859" y="2488224"/>
                <a:ext cx="384109" cy="340295"/>
              </a:xfrm>
              <a:custGeom>
                <a:rect b="b" l="l" r="r" t="t"/>
                <a:pathLst>
                  <a:path extrusionOk="0" h="8660" w="9775">
                    <a:moveTo>
                      <a:pt x="4886" y="914"/>
                    </a:moveTo>
                    <a:cubicBezTo>
                      <a:pt x="5275" y="914"/>
                      <a:pt x="5670" y="981"/>
                      <a:pt x="6055" y="1121"/>
                    </a:cubicBezTo>
                    <a:cubicBezTo>
                      <a:pt x="7829" y="1767"/>
                      <a:pt x="8744" y="3727"/>
                      <a:pt x="8098" y="5500"/>
                    </a:cubicBezTo>
                    <a:cubicBezTo>
                      <a:pt x="7593" y="6887"/>
                      <a:pt x="6284" y="7747"/>
                      <a:pt x="4889" y="7747"/>
                    </a:cubicBezTo>
                    <a:cubicBezTo>
                      <a:pt x="4501" y="7747"/>
                      <a:pt x="4106" y="7680"/>
                      <a:pt x="3719" y="7539"/>
                    </a:cubicBezTo>
                    <a:cubicBezTo>
                      <a:pt x="1946" y="6893"/>
                      <a:pt x="1034" y="4933"/>
                      <a:pt x="1677" y="3160"/>
                    </a:cubicBezTo>
                    <a:cubicBezTo>
                      <a:pt x="2182" y="1773"/>
                      <a:pt x="3493" y="914"/>
                      <a:pt x="4886" y="914"/>
                    </a:cubicBezTo>
                    <a:close/>
                    <a:moveTo>
                      <a:pt x="4886" y="0"/>
                    </a:moveTo>
                    <a:cubicBezTo>
                      <a:pt x="3120" y="0"/>
                      <a:pt x="1459" y="1090"/>
                      <a:pt x="819" y="2848"/>
                    </a:cubicBezTo>
                    <a:cubicBezTo>
                      <a:pt x="0" y="5094"/>
                      <a:pt x="1160" y="7578"/>
                      <a:pt x="3407" y="8396"/>
                    </a:cubicBezTo>
                    <a:cubicBezTo>
                      <a:pt x="3896" y="8575"/>
                      <a:pt x="4397" y="8659"/>
                      <a:pt x="4890" y="8659"/>
                    </a:cubicBezTo>
                    <a:cubicBezTo>
                      <a:pt x="6657" y="8659"/>
                      <a:pt x="8316" y="7570"/>
                      <a:pt x="8956" y="5812"/>
                    </a:cubicBezTo>
                    <a:cubicBezTo>
                      <a:pt x="9774" y="3565"/>
                      <a:pt x="8615" y="1082"/>
                      <a:pt x="6368" y="263"/>
                    </a:cubicBezTo>
                    <a:cubicBezTo>
                      <a:pt x="5879" y="85"/>
                      <a:pt x="5379" y="0"/>
                      <a:pt x="4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101"/>
              <p:cNvSpPr/>
              <p:nvPr/>
            </p:nvSpPr>
            <p:spPr>
              <a:xfrm>
                <a:off x="6008032" y="2844399"/>
                <a:ext cx="85231" cy="57017"/>
              </a:xfrm>
              <a:custGeom>
                <a:rect b="b" l="l" r="r" t="t"/>
                <a:pathLst>
                  <a:path extrusionOk="0" h="1451" w="2169">
                    <a:moveTo>
                      <a:pt x="1854" y="1"/>
                    </a:moveTo>
                    <a:cubicBezTo>
                      <a:pt x="1808" y="1"/>
                      <a:pt x="1763" y="15"/>
                      <a:pt x="1724" y="47"/>
                    </a:cubicBezTo>
                    <a:lnTo>
                      <a:pt x="1217" y="452"/>
                    </a:lnTo>
                    <a:cubicBezTo>
                      <a:pt x="1134" y="519"/>
                      <a:pt x="1033" y="553"/>
                      <a:pt x="932" y="553"/>
                    </a:cubicBezTo>
                    <a:cubicBezTo>
                      <a:pt x="848" y="553"/>
                      <a:pt x="764" y="530"/>
                      <a:pt x="690" y="485"/>
                    </a:cubicBezTo>
                    <a:lnTo>
                      <a:pt x="532" y="309"/>
                    </a:lnTo>
                    <a:cubicBezTo>
                      <a:pt x="498" y="270"/>
                      <a:pt x="453" y="251"/>
                      <a:pt x="408" y="251"/>
                    </a:cubicBezTo>
                    <a:cubicBezTo>
                      <a:pt x="361" y="251"/>
                      <a:pt x="314" y="272"/>
                      <a:pt x="281" y="313"/>
                    </a:cubicBezTo>
                    <a:lnTo>
                      <a:pt x="241" y="359"/>
                    </a:lnTo>
                    <a:cubicBezTo>
                      <a:pt x="158" y="460"/>
                      <a:pt x="108" y="578"/>
                      <a:pt x="90" y="707"/>
                    </a:cubicBezTo>
                    <a:lnTo>
                      <a:pt x="1" y="1450"/>
                    </a:lnTo>
                    <a:lnTo>
                      <a:pt x="381" y="1152"/>
                    </a:lnTo>
                    <a:lnTo>
                      <a:pt x="1949" y="1048"/>
                    </a:lnTo>
                    <a:lnTo>
                      <a:pt x="2097" y="736"/>
                    </a:lnTo>
                    <a:cubicBezTo>
                      <a:pt x="2161" y="592"/>
                      <a:pt x="2169" y="427"/>
                      <a:pt x="2111" y="280"/>
                    </a:cubicBezTo>
                    <a:lnTo>
                      <a:pt x="2053" y="137"/>
                    </a:lnTo>
                    <a:cubicBezTo>
                      <a:pt x="2019" y="51"/>
                      <a:pt x="1937" y="1"/>
                      <a:pt x="1854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09" name="Google Shape;1809;p101"/>
            <p:cNvSpPr/>
            <p:nvPr/>
          </p:nvSpPr>
          <p:spPr>
            <a:xfrm>
              <a:off x="5515934" y="2262864"/>
              <a:ext cx="241782" cy="287011"/>
            </a:xfrm>
            <a:custGeom>
              <a:rect b="b" l="l" r="r" t="t"/>
              <a:pathLst>
                <a:path extrusionOk="0" h="7304" w="6153">
                  <a:moveTo>
                    <a:pt x="3019" y="0"/>
                  </a:moveTo>
                  <a:cubicBezTo>
                    <a:pt x="1817" y="0"/>
                    <a:pt x="702" y="866"/>
                    <a:pt x="485" y="2179"/>
                  </a:cubicBezTo>
                  <a:cubicBezTo>
                    <a:pt x="172" y="4046"/>
                    <a:pt x="0" y="4828"/>
                    <a:pt x="711" y="5995"/>
                  </a:cubicBezTo>
                  <a:cubicBezTo>
                    <a:pt x="1245" y="6869"/>
                    <a:pt x="2100" y="7303"/>
                    <a:pt x="2930" y="7303"/>
                  </a:cubicBezTo>
                  <a:cubicBezTo>
                    <a:pt x="3762" y="7303"/>
                    <a:pt x="4569" y="6866"/>
                    <a:pt x="5001" y="5998"/>
                  </a:cubicBezTo>
                  <a:cubicBezTo>
                    <a:pt x="5776" y="4440"/>
                    <a:pt x="6152" y="1648"/>
                    <a:pt x="4523" y="492"/>
                  </a:cubicBezTo>
                  <a:cubicBezTo>
                    <a:pt x="4046" y="154"/>
                    <a:pt x="3525" y="0"/>
                    <a:pt x="3019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101"/>
            <p:cNvSpPr/>
            <p:nvPr/>
          </p:nvSpPr>
          <p:spPr>
            <a:xfrm>
              <a:off x="5262046" y="2236615"/>
              <a:ext cx="531583" cy="693989"/>
            </a:xfrm>
            <a:custGeom>
              <a:rect b="b" l="l" r="r" t="t"/>
              <a:pathLst>
                <a:path extrusionOk="0" h="17661" w="13528">
                  <a:moveTo>
                    <a:pt x="8819" y="1"/>
                  </a:moveTo>
                  <a:cubicBezTo>
                    <a:pt x="7000" y="1"/>
                    <a:pt x="5307" y="902"/>
                    <a:pt x="5374" y="2937"/>
                  </a:cubicBezTo>
                  <a:cubicBezTo>
                    <a:pt x="5464" y="5665"/>
                    <a:pt x="5374" y="5708"/>
                    <a:pt x="4143" y="7129"/>
                  </a:cubicBezTo>
                  <a:cubicBezTo>
                    <a:pt x="2908" y="8550"/>
                    <a:pt x="1128" y="9746"/>
                    <a:pt x="3156" y="11663"/>
                  </a:cubicBezTo>
                  <a:cubicBezTo>
                    <a:pt x="5184" y="13576"/>
                    <a:pt x="0" y="16217"/>
                    <a:pt x="6088" y="17491"/>
                  </a:cubicBezTo>
                  <a:cubicBezTo>
                    <a:pt x="6643" y="17607"/>
                    <a:pt x="7183" y="17661"/>
                    <a:pt x="7700" y="17661"/>
                  </a:cubicBezTo>
                  <a:cubicBezTo>
                    <a:pt x="11143" y="17661"/>
                    <a:pt x="13527" y="15291"/>
                    <a:pt x="11936" y="13349"/>
                  </a:cubicBezTo>
                  <a:cubicBezTo>
                    <a:pt x="10226" y="11264"/>
                    <a:pt x="11917" y="10578"/>
                    <a:pt x="12093" y="8759"/>
                  </a:cubicBezTo>
                  <a:cubicBezTo>
                    <a:pt x="12269" y="6939"/>
                    <a:pt x="9623" y="6125"/>
                    <a:pt x="10586" y="4793"/>
                  </a:cubicBezTo>
                  <a:cubicBezTo>
                    <a:pt x="11548" y="3461"/>
                    <a:pt x="12315" y="870"/>
                    <a:pt x="10647" y="302"/>
                  </a:cubicBezTo>
                  <a:cubicBezTo>
                    <a:pt x="10065" y="104"/>
                    <a:pt x="9435" y="1"/>
                    <a:pt x="88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101"/>
            <p:cNvSpPr/>
            <p:nvPr/>
          </p:nvSpPr>
          <p:spPr>
            <a:xfrm>
              <a:off x="5622425" y="2234728"/>
              <a:ext cx="139969" cy="168772"/>
            </a:xfrm>
            <a:custGeom>
              <a:rect b="b" l="l" r="r" t="t"/>
              <a:pathLst>
                <a:path extrusionOk="0" h="4295" w="3562">
                  <a:moveTo>
                    <a:pt x="1043" y="0"/>
                  </a:moveTo>
                  <a:cubicBezTo>
                    <a:pt x="721" y="0"/>
                    <a:pt x="372" y="24"/>
                    <a:pt x="0" y="63"/>
                  </a:cubicBezTo>
                  <a:lnTo>
                    <a:pt x="1167" y="4295"/>
                  </a:lnTo>
                  <a:cubicBezTo>
                    <a:pt x="1167" y="4295"/>
                    <a:pt x="3561" y="3347"/>
                    <a:pt x="3411" y="1728"/>
                  </a:cubicBezTo>
                  <a:cubicBezTo>
                    <a:pt x="3285" y="416"/>
                    <a:pt x="2408" y="0"/>
                    <a:pt x="1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101"/>
            <p:cNvSpPr/>
            <p:nvPr/>
          </p:nvSpPr>
          <p:spPr>
            <a:xfrm>
              <a:off x="5652761" y="2389278"/>
              <a:ext cx="53756" cy="71281"/>
            </a:xfrm>
            <a:custGeom>
              <a:rect b="b" l="l" r="r" t="t"/>
              <a:pathLst>
                <a:path extrusionOk="0" h="1814" w="1368">
                  <a:moveTo>
                    <a:pt x="664" y="0"/>
                  </a:moveTo>
                  <a:cubicBezTo>
                    <a:pt x="357" y="0"/>
                    <a:pt x="94" y="250"/>
                    <a:pt x="50" y="592"/>
                  </a:cubicBezTo>
                  <a:cubicBezTo>
                    <a:pt x="0" y="979"/>
                    <a:pt x="133" y="1357"/>
                    <a:pt x="334" y="1611"/>
                  </a:cubicBezTo>
                  <a:cubicBezTo>
                    <a:pt x="446" y="1751"/>
                    <a:pt x="575" y="1813"/>
                    <a:pt x="702" y="1813"/>
                  </a:cubicBezTo>
                  <a:cubicBezTo>
                    <a:pt x="918" y="1813"/>
                    <a:pt x="1126" y="1634"/>
                    <a:pt x="1221" y="1360"/>
                  </a:cubicBezTo>
                  <a:cubicBezTo>
                    <a:pt x="1360" y="969"/>
                    <a:pt x="1368" y="301"/>
                    <a:pt x="951" y="75"/>
                  </a:cubicBezTo>
                  <a:cubicBezTo>
                    <a:pt x="855" y="24"/>
                    <a:pt x="757" y="0"/>
                    <a:pt x="664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101"/>
            <p:cNvSpPr/>
            <p:nvPr/>
          </p:nvSpPr>
          <p:spPr>
            <a:xfrm>
              <a:off x="5313405" y="3095694"/>
              <a:ext cx="369137" cy="1584964"/>
            </a:xfrm>
            <a:custGeom>
              <a:rect b="b" l="l" r="r" t="t"/>
              <a:pathLst>
                <a:path extrusionOk="0" h="40335" w="9394">
                  <a:moveTo>
                    <a:pt x="3701" y="1"/>
                  </a:moveTo>
                  <a:cubicBezTo>
                    <a:pt x="1242" y="3458"/>
                    <a:pt x="2979" y="5726"/>
                    <a:pt x="1885" y="20632"/>
                  </a:cubicBezTo>
                  <a:cubicBezTo>
                    <a:pt x="1454" y="26523"/>
                    <a:pt x="0" y="40334"/>
                    <a:pt x="0" y="40334"/>
                  </a:cubicBezTo>
                  <a:lnTo>
                    <a:pt x="2599" y="40334"/>
                  </a:lnTo>
                  <a:cubicBezTo>
                    <a:pt x="2599" y="40334"/>
                    <a:pt x="6020" y="26046"/>
                    <a:pt x="6910" y="20090"/>
                  </a:cubicBezTo>
                  <a:cubicBezTo>
                    <a:pt x="7006" y="19426"/>
                    <a:pt x="7107" y="18723"/>
                    <a:pt x="7208" y="17991"/>
                  </a:cubicBezTo>
                  <a:cubicBezTo>
                    <a:pt x="7614" y="15087"/>
                    <a:pt x="8033" y="11716"/>
                    <a:pt x="8399" y="8684"/>
                  </a:cubicBezTo>
                  <a:cubicBezTo>
                    <a:pt x="8966" y="3932"/>
                    <a:pt x="9393" y="1"/>
                    <a:pt x="93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101"/>
            <p:cNvSpPr/>
            <p:nvPr/>
          </p:nvSpPr>
          <p:spPr>
            <a:xfrm>
              <a:off x="5296587" y="4630420"/>
              <a:ext cx="147042" cy="51948"/>
            </a:xfrm>
            <a:custGeom>
              <a:rect b="b" l="l" r="r" t="t"/>
              <a:pathLst>
                <a:path extrusionOk="0" h="1322" w="3742">
                  <a:moveTo>
                    <a:pt x="3741" y="1"/>
                  </a:moveTo>
                  <a:lnTo>
                    <a:pt x="62" y="94"/>
                  </a:lnTo>
                  <a:lnTo>
                    <a:pt x="1" y="1321"/>
                  </a:lnTo>
                  <a:lnTo>
                    <a:pt x="3454" y="1321"/>
                  </a:lnTo>
                  <a:lnTo>
                    <a:pt x="374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101"/>
            <p:cNvSpPr/>
            <p:nvPr/>
          </p:nvSpPr>
          <p:spPr>
            <a:xfrm>
              <a:off x="5519157" y="3329738"/>
              <a:ext cx="124329" cy="472955"/>
            </a:xfrm>
            <a:custGeom>
              <a:rect b="b" l="l" r="r" t="t"/>
              <a:pathLst>
                <a:path extrusionOk="0" h="12036" w="3164">
                  <a:moveTo>
                    <a:pt x="2148" y="0"/>
                  </a:moveTo>
                  <a:cubicBezTo>
                    <a:pt x="1" y="1328"/>
                    <a:pt x="1365" y="8952"/>
                    <a:pt x="1972" y="12035"/>
                  </a:cubicBezTo>
                  <a:cubicBezTo>
                    <a:pt x="2378" y="9131"/>
                    <a:pt x="2797" y="5760"/>
                    <a:pt x="3163" y="2728"/>
                  </a:cubicBezTo>
                  <a:cubicBezTo>
                    <a:pt x="2984" y="1637"/>
                    <a:pt x="2664" y="682"/>
                    <a:pt x="2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101"/>
            <p:cNvSpPr/>
            <p:nvPr/>
          </p:nvSpPr>
          <p:spPr>
            <a:xfrm>
              <a:off x="5540180" y="3095694"/>
              <a:ext cx="271293" cy="1584964"/>
            </a:xfrm>
            <a:custGeom>
              <a:rect b="b" l="l" r="r" t="t"/>
              <a:pathLst>
                <a:path extrusionOk="0" h="40335" w="6904">
                  <a:moveTo>
                    <a:pt x="1" y="1"/>
                  </a:moveTo>
                  <a:cubicBezTo>
                    <a:pt x="1" y="1"/>
                    <a:pt x="1785" y="14118"/>
                    <a:pt x="2075" y="20594"/>
                  </a:cubicBezTo>
                  <a:cubicBezTo>
                    <a:pt x="2341" y="26530"/>
                    <a:pt x="2621" y="40334"/>
                    <a:pt x="2621" y="40334"/>
                  </a:cubicBezTo>
                  <a:lnTo>
                    <a:pt x="5202" y="40334"/>
                  </a:lnTo>
                  <a:cubicBezTo>
                    <a:pt x="5202" y="40334"/>
                    <a:pt x="6723" y="26178"/>
                    <a:pt x="6813" y="20130"/>
                  </a:cubicBezTo>
                  <a:cubicBezTo>
                    <a:pt x="6903" y="14319"/>
                    <a:pt x="5668" y="1"/>
                    <a:pt x="56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101"/>
            <p:cNvSpPr/>
            <p:nvPr/>
          </p:nvSpPr>
          <p:spPr>
            <a:xfrm>
              <a:off x="5624115" y="4630420"/>
              <a:ext cx="146885" cy="51948"/>
            </a:xfrm>
            <a:custGeom>
              <a:rect b="b" l="l" r="r" t="t"/>
              <a:pathLst>
                <a:path extrusionOk="0" h="1322" w="3738">
                  <a:moveTo>
                    <a:pt x="3737" y="1"/>
                  </a:moveTo>
                  <a:lnTo>
                    <a:pt x="0" y="94"/>
                  </a:lnTo>
                  <a:lnTo>
                    <a:pt x="61" y="1321"/>
                  </a:lnTo>
                  <a:lnTo>
                    <a:pt x="3449" y="1321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101"/>
            <p:cNvSpPr/>
            <p:nvPr/>
          </p:nvSpPr>
          <p:spPr>
            <a:xfrm>
              <a:off x="5439505" y="3075574"/>
              <a:ext cx="333025" cy="33872"/>
            </a:xfrm>
            <a:custGeom>
              <a:rect b="b" l="l" r="r" t="t"/>
              <a:pathLst>
                <a:path extrusionOk="0" h="862" w="8475">
                  <a:moveTo>
                    <a:pt x="495" y="0"/>
                  </a:moveTo>
                  <a:cubicBezTo>
                    <a:pt x="438" y="0"/>
                    <a:pt x="388" y="25"/>
                    <a:pt x="370" y="57"/>
                  </a:cubicBezTo>
                  <a:lnTo>
                    <a:pt x="25" y="750"/>
                  </a:lnTo>
                  <a:cubicBezTo>
                    <a:pt x="0" y="804"/>
                    <a:pt x="65" y="862"/>
                    <a:pt x="154" y="862"/>
                  </a:cubicBezTo>
                  <a:lnTo>
                    <a:pt x="8273" y="862"/>
                  </a:lnTo>
                  <a:cubicBezTo>
                    <a:pt x="8341" y="862"/>
                    <a:pt x="8399" y="826"/>
                    <a:pt x="8402" y="783"/>
                  </a:cubicBezTo>
                  <a:lnTo>
                    <a:pt x="8470" y="90"/>
                  </a:lnTo>
                  <a:cubicBezTo>
                    <a:pt x="8475" y="39"/>
                    <a:pt x="8414" y="0"/>
                    <a:pt x="8338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101"/>
            <p:cNvSpPr/>
            <p:nvPr/>
          </p:nvSpPr>
          <p:spPr>
            <a:xfrm>
              <a:off x="5484459" y="3073177"/>
              <a:ext cx="18115" cy="39216"/>
            </a:xfrm>
            <a:custGeom>
              <a:rect b="b" l="l" r="r" t="t"/>
              <a:pathLst>
                <a:path extrusionOk="0" h="998" w="461">
                  <a:moveTo>
                    <a:pt x="177" y="0"/>
                  </a:moveTo>
                  <a:cubicBezTo>
                    <a:pt x="138" y="0"/>
                    <a:pt x="102" y="22"/>
                    <a:pt x="98" y="47"/>
                  </a:cubicBezTo>
                  <a:lnTo>
                    <a:pt x="4" y="948"/>
                  </a:lnTo>
                  <a:cubicBezTo>
                    <a:pt x="1" y="976"/>
                    <a:pt x="34" y="998"/>
                    <a:pt x="77" y="998"/>
                  </a:cubicBezTo>
                  <a:lnTo>
                    <a:pt x="284" y="998"/>
                  </a:lnTo>
                  <a:cubicBezTo>
                    <a:pt x="327" y="998"/>
                    <a:pt x="364" y="976"/>
                    <a:pt x="367" y="948"/>
                  </a:cubicBezTo>
                  <a:lnTo>
                    <a:pt x="461" y="47"/>
                  </a:lnTo>
                  <a:cubicBezTo>
                    <a:pt x="461" y="22"/>
                    <a:pt x="432" y="0"/>
                    <a:pt x="3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101"/>
            <p:cNvSpPr/>
            <p:nvPr/>
          </p:nvSpPr>
          <p:spPr>
            <a:xfrm>
              <a:off x="5684512" y="3073177"/>
              <a:ext cx="18076" cy="39216"/>
            </a:xfrm>
            <a:custGeom>
              <a:rect b="b" l="l" r="r" t="t"/>
              <a:pathLst>
                <a:path extrusionOk="0" h="998" w="460">
                  <a:moveTo>
                    <a:pt x="176" y="0"/>
                  </a:moveTo>
                  <a:cubicBezTo>
                    <a:pt x="136" y="0"/>
                    <a:pt x="97" y="22"/>
                    <a:pt x="97" y="47"/>
                  </a:cubicBezTo>
                  <a:lnTo>
                    <a:pt x="4" y="948"/>
                  </a:lnTo>
                  <a:cubicBezTo>
                    <a:pt x="0" y="976"/>
                    <a:pt x="32" y="998"/>
                    <a:pt x="75" y="998"/>
                  </a:cubicBezTo>
                  <a:lnTo>
                    <a:pt x="283" y="998"/>
                  </a:lnTo>
                  <a:cubicBezTo>
                    <a:pt x="327" y="998"/>
                    <a:pt x="362" y="976"/>
                    <a:pt x="366" y="948"/>
                  </a:cubicBezTo>
                  <a:lnTo>
                    <a:pt x="459" y="47"/>
                  </a:lnTo>
                  <a:cubicBezTo>
                    <a:pt x="459" y="22"/>
                    <a:pt x="426" y="0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p102"/>
          <p:cNvSpPr/>
          <p:nvPr/>
        </p:nvSpPr>
        <p:spPr>
          <a:xfrm>
            <a:off x="906994" y="1529280"/>
            <a:ext cx="770400" cy="849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6" name="Google Shape;1826;p102"/>
          <p:cNvSpPr/>
          <p:nvPr/>
        </p:nvSpPr>
        <p:spPr>
          <a:xfrm>
            <a:off x="5260584" y="1529280"/>
            <a:ext cx="770400" cy="8493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7" name="Google Shape;1827;p102"/>
          <p:cNvSpPr/>
          <p:nvPr/>
        </p:nvSpPr>
        <p:spPr>
          <a:xfrm>
            <a:off x="848898" y="1470500"/>
            <a:ext cx="770400" cy="849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8" name="Google Shape;1828;p102"/>
          <p:cNvSpPr/>
          <p:nvPr/>
        </p:nvSpPr>
        <p:spPr>
          <a:xfrm>
            <a:off x="5202488" y="1470500"/>
            <a:ext cx="770400" cy="849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9" name="Google Shape;1829;p102"/>
          <p:cNvSpPr txBox="1"/>
          <p:nvPr>
            <p:ph type="ctrTitle"/>
          </p:nvPr>
        </p:nvSpPr>
        <p:spPr>
          <a:xfrm>
            <a:off x="735075" y="2555035"/>
            <a:ext cx="2929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QUAIS INDICADORES?</a:t>
            </a:r>
            <a:endParaRPr sz="2100"/>
          </a:p>
        </p:txBody>
      </p:sp>
      <p:sp>
        <p:nvSpPr>
          <p:cNvPr id="1830" name="Google Shape;1830;p102"/>
          <p:cNvSpPr txBox="1"/>
          <p:nvPr>
            <p:ph idx="2" type="ctrTitle"/>
          </p:nvPr>
        </p:nvSpPr>
        <p:spPr>
          <a:xfrm>
            <a:off x="5097439" y="2551153"/>
            <a:ext cx="2929800" cy="48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PARA QUE?</a:t>
            </a:r>
            <a:endParaRPr sz="2100"/>
          </a:p>
        </p:txBody>
      </p:sp>
      <p:sp>
        <p:nvSpPr>
          <p:cNvPr id="1831" name="Google Shape;1831;p102"/>
          <p:cNvSpPr txBox="1"/>
          <p:nvPr>
            <p:ph idx="1" type="subTitle"/>
          </p:nvPr>
        </p:nvSpPr>
        <p:spPr>
          <a:xfrm>
            <a:off x="735091" y="2954601"/>
            <a:ext cx="3402600" cy="10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O objetivo do trabalho foi identificar algum grau de correlação entre alguns indicadores para prever movimentos no preço das ações.</a:t>
            </a:r>
            <a:endParaRPr sz="1700"/>
          </a:p>
        </p:txBody>
      </p:sp>
      <p:sp>
        <p:nvSpPr>
          <p:cNvPr id="1832" name="Google Shape;1832;p102"/>
          <p:cNvSpPr txBox="1"/>
          <p:nvPr>
            <p:ph idx="3" type="subTitle"/>
          </p:nvPr>
        </p:nvSpPr>
        <p:spPr>
          <a:xfrm>
            <a:off x="5097450" y="2948900"/>
            <a:ext cx="3402600" cy="16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70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Identificar um grupo de indicadores técnicos capazes de contribuir para decisões de investimentos que se apliquem a determinados grupos de ativos.</a:t>
            </a:r>
            <a:endParaRPr sz="2500"/>
          </a:p>
        </p:txBody>
      </p:sp>
      <p:grpSp>
        <p:nvGrpSpPr>
          <p:cNvPr id="1833" name="Google Shape;1833;p102"/>
          <p:cNvGrpSpPr/>
          <p:nvPr/>
        </p:nvGrpSpPr>
        <p:grpSpPr>
          <a:xfrm>
            <a:off x="5388979" y="1646060"/>
            <a:ext cx="425624" cy="468439"/>
            <a:chOff x="3231450" y="1518325"/>
            <a:chExt cx="368825" cy="368125"/>
          </a:xfrm>
        </p:grpSpPr>
        <p:sp>
          <p:nvSpPr>
            <p:cNvPr id="1834" name="Google Shape;1834;p102"/>
            <p:cNvSpPr/>
            <p:nvPr/>
          </p:nvSpPr>
          <p:spPr>
            <a:xfrm>
              <a:off x="3276925" y="1649400"/>
              <a:ext cx="323350" cy="237050"/>
            </a:xfrm>
            <a:custGeom>
              <a:rect b="b" l="l" r="r" t="t"/>
              <a:pathLst>
                <a:path extrusionOk="0" h="9482" w="12934">
                  <a:moveTo>
                    <a:pt x="10906" y="0"/>
                  </a:moveTo>
                  <a:cubicBezTo>
                    <a:pt x="10795" y="0"/>
                    <a:pt x="10684" y="73"/>
                    <a:pt x="10684" y="220"/>
                  </a:cubicBezTo>
                  <a:lnTo>
                    <a:pt x="10684" y="929"/>
                  </a:lnTo>
                  <a:cubicBezTo>
                    <a:pt x="10684" y="957"/>
                    <a:pt x="10694" y="985"/>
                    <a:pt x="10713" y="1023"/>
                  </a:cubicBezTo>
                  <a:cubicBezTo>
                    <a:pt x="10864" y="1345"/>
                    <a:pt x="10987" y="1675"/>
                    <a:pt x="11081" y="2025"/>
                  </a:cubicBezTo>
                  <a:lnTo>
                    <a:pt x="11081" y="2809"/>
                  </a:lnTo>
                  <a:cubicBezTo>
                    <a:pt x="11081" y="2956"/>
                    <a:pt x="11190" y="3029"/>
                    <a:pt x="11299" y="3029"/>
                  </a:cubicBezTo>
                  <a:cubicBezTo>
                    <a:pt x="11407" y="3029"/>
                    <a:pt x="11516" y="2956"/>
                    <a:pt x="11516" y="2809"/>
                  </a:cubicBezTo>
                  <a:lnTo>
                    <a:pt x="11516" y="2214"/>
                  </a:lnTo>
                  <a:lnTo>
                    <a:pt x="12489" y="2214"/>
                  </a:lnTo>
                  <a:lnTo>
                    <a:pt x="12489" y="4992"/>
                  </a:lnTo>
                  <a:lnTo>
                    <a:pt x="11431" y="4992"/>
                  </a:lnTo>
                  <a:lnTo>
                    <a:pt x="11431" y="4303"/>
                  </a:lnTo>
                  <a:cubicBezTo>
                    <a:pt x="11431" y="4156"/>
                    <a:pt x="11322" y="4083"/>
                    <a:pt x="11214" y="4083"/>
                  </a:cubicBezTo>
                  <a:cubicBezTo>
                    <a:pt x="11105" y="4083"/>
                    <a:pt x="10996" y="4156"/>
                    <a:pt x="10996" y="4303"/>
                  </a:cubicBezTo>
                  <a:lnTo>
                    <a:pt x="10996" y="5181"/>
                  </a:lnTo>
                  <a:cubicBezTo>
                    <a:pt x="10798" y="5777"/>
                    <a:pt x="10514" y="6334"/>
                    <a:pt x="10136" y="6835"/>
                  </a:cubicBezTo>
                  <a:cubicBezTo>
                    <a:pt x="10108" y="6873"/>
                    <a:pt x="10089" y="6911"/>
                    <a:pt x="10089" y="6968"/>
                  </a:cubicBezTo>
                  <a:lnTo>
                    <a:pt x="10089" y="9047"/>
                  </a:lnTo>
                  <a:lnTo>
                    <a:pt x="7991" y="9047"/>
                  </a:lnTo>
                  <a:lnTo>
                    <a:pt x="7991" y="7478"/>
                  </a:lnTo>
                  <a:cubicBezTo>
                    <a:pt x="7991" y="7354"/>
                    <a:pt x="7889" y="7255"/>
                    <a:pt x="7774" y="7255"/>
                  </a:cubicBezTo>
                  <a:cubicBezTo>
                    <a:pt x="7749" y="7255"/>
                    <a:pt x="7723" y="7260"/>
                    <a:pt x="7698" y="7270"/>
                  </a:cubicBezTo>
                  <a:lnTo>
                    <a:pt x="7641" y="7289"/>
                  </a:lnTo>
                  <a:cubicBezTo>
                    <a:pt x="6989" y="7536"/>
                    <a:pt x="6302" y="7659"/>
                    <a:pt x="5615" y="7659"/>
                  </a:cubicBezTo>
                  <a:cubicBezTo>
                    <a:pt x="4908" y="7659"/>
                    <a:pt x="4201" y="7529"/>
                    <a:pt x="3530" y="7270"/>
                  </a:cubicBezTo>
                  <a:cubicBezTo>
                    <a:pt x="3504" y="7259"/>
                    <a:pt x="3477" y="7254"/>
                    <a:pt x="3450" y="7254"/>
                  </a:cubicBezTo>
                  <a:cubicBezTo>
                    <a:pt x="3337" y="7254"/>
                    <a:pt x="3237" y="7348"/>
                    <a:pt x="3237" y="7478"/>
                  </a:cubicBezTo>
                  <a:lnTo>
                    <a:pt x="3237" y="9047"/>
                  </a:lnTo>
                  <a:lnTo>
                    <a:pt x="1130" y="9047"/>
                  </a:lnTo>
                  <a:lnTo>
                    <a:pt x="1130" y="6968"/>
                  </a:lnTo>
                  <a:cubicBezTo>
                    <a:pt x="1130" y="6920"/>
                    <a:pt x="1120" y="6873"/>
                    <a:pt x="1092" y="6835"/>
                  </a:cubicBezTo>
                  <a:cubicBezTo>
                    <a:pt x="846" y="6514"/>
                    <a:pt x="648" y="6174"/>
                    <a:pt x="478" y="5805"/>
                  </a:cubicBezTo>
                  <a:cubicBezTo>
                    <a:pt x="435" y="5714"/>
                    <a:pt x="360" y="5675"/>
                    <a:pt x="284" y="5675"/>
                  </a:cubicBezTo>
                  <a:cubicBezTo>
                    <a:pt x="142" y="5675"/>
                    <a:pt x="0" y="5812"/>
                    <a:pt x="81" y="5985"/>
                  </a:cubicBezTo>
                  <a:cubicBezTo>
                    <a:pt x="251" y="6353"/>
                    <a:pt x="459" y="6712"/>
                    <a:pt x="695" y="7034"/>
                  </a:cubicBezTo>
                  <a:lnTo>
                    <a:pt x="695" y="9264"/>
                  </a:lnTo>
                  <a:cubicBezTo>
                    <a:pt x="695" y="9387"/>
                    <a:pt x="790" y="9482"/>
                    <a:pt x="912" y="9482"/>
                  </a:cubicBezTo>
                  <a:lnTo>
                    <a:pt x="3455" y="9482"/>
                  </a:lnTo>
                  <a:cubicBezTo>
                    <a:pt x="3577" y="9482"/>
                    <a:pt x="3672" y="9387"/>
                    <a:pt x="3672" y="9264"/>
                  </a:cubicBezTo>
                  <a:lnTo>
                    <a:pt x="3672" y="7790"/>
                  </a:lnTo>
                  <a:cubicBezTo>
                    <a:pt x="4300" y="7993"/>
                    <a:pt x="4955" y="8095"/>
                    <a:pt x="5611" y="8095"/>
                  </a:cubicBezTo>
                  <a:cubicBezTo>
                    <a:pt x="6266" y="8095"/>
                    <a:pt x="6923" y="7993"/>
                    <a:pt x="7556" y="7790"/>
                  </a:cubicBezTo>
                  <a:lnTo>
                    <a:pt x="7556" y="9264"/>
                  </a:lnTo>
                  <a:cubicBezTo>
                    <a:pt x="7556" y="9387"/>
                    <a:pt x="7651" y="9482"/>
                    <a:pt x="7774" y="9482"/>
                  </a:cubicBezTo>
                  <a:lnTo>
                    <a:pt x="10316" y="9482"/>
                  </a:lnTo>
                  <a:cubicBezTo>
                    <a:pt x="10439" y="9482"/>
                    <a:pt x="10533" y="9387"/>
                    <a:pt x="10533" y="9264"/>
                  </a:cubicBezTo>
                  <a:lnTo>
                    <a:pt x="10533" y="7034"/>
                  </a:lnTo>
                  <a:cubicBezTo>
                    <a:pt x="10892" y="6542"/>
                    <a:pt x="11176" y="6004"/>
                    <a:pt x="11374" y="5427"/>
                  </a:cubicBezTo>
                  <a:lnTo>
                    <a:pt x="12707" y="5427"/>
                  </a:lnTo>
                  <a:cubicBezTo>
                    <a:pt x="12830" y="5427"/>
                    <a:pt x="12924" y="5333"/>
                    <a:pt x="12934" y="5210"/>
                  </a:cubicBezTo>
                  <a:lnTo>
                    <a:pt x="12934" y="1997"/>
                  </a:lnTo>
                  <a:cubicBezTo>
                    <a:pt x="12934" y="1879"/>
                    <a:pt x="12838" y="1779"/>
                    <a:pt x="12722" y="1779"/>
                  </a:cubicBezTo>
                  <a:cubicBezTo>
                    <a:pt x="12717" y="1779"/>
                    <a:pt x="12712" y="1779"/>
                    <a:pt x="12707" y="1779"/>
                  </a:cubicBezTo>
                  <a:lnTo>
                    <a:pt x="11459" y="1779"/>
                  </a:lnTo>
                  <a:cubicBezTo>
                    <a:pt x="11374" y="1467"/>
                    <a:pt x="11261" y="1165"/>
                    <a:pt x="11129" y="881"/>
                  </a:cubicBezTo>
                  <a:lnTo>
                    <a:pt x="11129" y="220"/>
                  </a:lnTo>
                  <a:cubicBezTo>
                    <a:pt x="11129" y="73"/>
                    <a:pt x="11017" y="0"/>
                    <a:pt x="109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102"/>
            <p:cNvSpPr/>
            <p:nvPr/>
          </p:nvSpPr>
          <p:spPr>
            <a:xfrm>
              <a:off x="3231450" y="1590950"/>
              <a:ext cx="323700" cy="191950"/>
            </a:xfrm>
            <a:custGeom>
              <a:rect b="b" l="l" r="r" t="t"/>
              <a:pathLst>
                <a:path extrusionOk="0" h="7678" w="12948">
                  <a:moveTo>
                    <a:pt x="7717" y="0"/>
                  </a:moveTo>
                  <a:cubicBezTo>
                    <a:pt x="5715" y="0"/>
                    <a:pt x="3751" y="926"/>
                    <a:pt x="2486" y="2643"/>
                  </a:cubicBezTo>
                  <a:cubicBezTo>
                    <a:pt x="2297" y="2889"/>
                    <a:pt x="2127" y="3163"/>
                    <a:pt x="1975" y="3437"/>
                  </a:cubicBezTo>
                  <a:cubicBezTo>
                    <a:pt x="1682" y="3957"/>
                    <a:pt x="1484" y="4524"/>
                    <a:pt x="1380" y="5119"/>
                  </a:cubicBezTo>
                  <a:cubicBezTo>
                    <a:pt x="1328" y="5124"/>
                    <a:pt x="1264" y="5129"/>
                    <a:pt x="1195" y="5129"/>
                  </a:cubicBezTo>
                  <a:cubicBezTo>
                    <a:pt x="1024" y="5129"/>
                    <a:pt x="819" y="5101"/>
                    <a:pt x="671" y="4987"/>
                  </a:cubicBezTo>
                  <a:cubicBezTo>
                    <a:pt x="520" y="4864"/>
                    <a:pt x="444" y="4665"/>
                    <a:pt x="444" y="4382"/>
                  </a:cubicBezTo>
                  <a:cubicBezTo>
                    <a:pt x="444" y="4235"/>
                    <a:pt x="333" y="4162"/>
                    <a:pt x="222" y="4162"/>
                  </a:cubicBezTo>
                  <a:cubicBezTo>
                    <a:pt x="111" y="4162"/>
                    <a:pt x="0" y="4235"/>
                    <a:pt x="0" y="4382"/>
                  </a:cubicBezTo>
                  <a:cubicBezTo>
                    <a:pt x="0" y="4807"/>
                    <a:pt x="132" y="5119"/>
                    <a:pt x="397" y="5327"/>
                  </a:cubicBezTo>
                  <a:cubicBezTo>
                    <a:pt x="621" y="5480"/>
                    <a:pt x="888" y="5564"/>
                    <a:pt x="1158" y="5564"/>
                  </a:cubicBezTo>
                  <a:cubicBezTo>
                    <a:pt x="1172" y="5564"/>
                    <a:pt x="1186" y="5564"/>
                    <a:pt x="1200" y="5563"/>
                  </a:cubicBezTo>
                  <a:lnTo>
                    <a:pt x="1333" y="5563"/>
                  </a:lnTo>
                  <a:cubicBezTo>
                    <a:pt x="1314" y="5781"/>
                    <a:pt x="1304" y="6007"/>
                    <a:pt x="1323" y="6225"/>
                  </a:cubicBezTo>
                  <a:cubicBezTo>
                    <a:pt x="1342" y="6678"/>
                    <a:pt x="1437" y="7123"/>
                    <a:pt x="1607" y="7538"/>
                  </a:cubicBezTo>
                  <a:cubicBezTo>
                    <a:pt x="1648" y="7637"/>
                    <a:pt x="1725" y="7678"/>
                    <a:pt x="1802" y="7678"/>
                  </a:cubicBezTo>
                  <a:cubicBezTo>
                    <a:pt x="1941" y="7678"/>
                    <a:pt x="2080" y="7547"/>
                    <a:pt x="2013" y="7378"/>
                  </a:cubicBezTo>
                  <a:cubicBezTo>
                    <a:pt x="1862" y="7000"/>
                    <a:pt x="1777" y="6603"/>
                    <a:pt x="1758" y="6196"/>
                  </a:cubicBezTo>
                  <a:cubicBezTo>
                    <a:pt x="1711" y="5299"/>
                    <a:pt x="1919" y="4420"/>
                    <a:pt x="2363" y="3645"/>
                  </a:cubicBezTo>
                  <a:cubicBezTo>
                    <a:pt x="2505" y="3380"/>
                    <a:pt x="2665" y="3134"/>
                    <a:pt x="2835" y="2889"/>
                  </a:cubicBezTo>
                  <a:cubicBezTo>
                    <a:pt x="4020" y="1295"/>
                    <a:pt x="5851" y="436"/>
                    <a:pt x="7716" y="436"/>
                  </a:cubicBezTo>
                  <a:cubicBezTo>
                    <a:pt x="8782" y="436"/>
                    <a:pt x="9858" y="717"/>
                    <a:pt x="10831" y="1301"/>
                  </a:cubicBezTo>
                  <a:cubicBezTo>
                    <a:pt x="10878" y="1329"/>
                    <a:pt x="10916" y="1358"/>
                    <a:pt x="10963" y="1386"/>
                  </a:cubicBezTo>
                  <a:cubicBezTo>
                    <a:pt x="11001" y="1417"/>
                    <a:pt x="11050" y="1432"/>
                    <a:pt x="11097" y="1432"/>
                  </a:cubicBezTo>
                  <a:cubicBezTo>
                    <a:pt x="11167" y="1432"/>
                    <a:pt x="11236" y="1400"/>
                    <a:pt x="11275" y="1339"/>
                  </a:cubicBezTo>
                  <a:cubicBezTo>
                    <a:pt x="11530" y="961"/>
                    <a:pt x="11955" y="743"/>
                    <a:pt x="12409" y="734"/>
                  </a:cubicBezTo>
                  <a:lnTo>
                    <a:pt x="12503" y="734"/>
                  </a:lnTo>
                  <a:lnTo>
                    <a:pt x="12503" y="1821"/>
                  </a:lnTo>
                  <a:cubicBezTo>
                    <a:pt x="12503" y="1967"/>
                    <a:pt x="12614" y="2040"/>
                    <a:pt x="12725" y="2040"/>
                  </a:cubicBezTo>
                  <a:cubicBezTo>
                    <a:pt x="12836" y="2040"/>
                    <a:pt x="12948" y="1967"/>
                    <a:pt x="12948" y="1821"/>
                  </a:cubicBezTo>
                  <a:lnTo>
                    <a:pt x="12948" y="526"/>
                  </a:lnTo>
                  <a:cubicBezTo>
                    <a:pt x="12948" y="403"/>
                    <a:pt x="12844" y="299"/>
                    <a:pt x="12721" y="299"/>
                  </a:cubicBezTo>
                  <a:lnTo>
                    <a:pt x="12409" y="299"/>
                  </a:lnTo>
                  <a:cubicBezTo>
                    <a:pt x="11889" y="299"/>
                    <a:pt x="11388" y="526"/>
                    <a:pt x="11048" y="923"/>
                  </a:cubicBezTo>
                  <a:cubicBezTo>
                    <a:pt x="10006" y="299"/>
                    <a:pt x="8856" y="0"/>
                    <a:pt x="77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102"/>
            <p:cNvSpPr/>
            <p:nvPr/>
          </p:nvSpPr>
          <p:spPr>
            <a:xfrm>
              <a:off x="3500075" y="1685375"/>
              <a:ext cx="34750" cy="56725"/>
            </a:xfrm>
            <a:custGeom>
              <a:rect b="b" l="l" r="r" t="t"/>
              <a:pathLst>
                <a:path extrusionOk="0" h="2269" w="1390">
                  <a:moveTo>
                    <a:pt x="695" y="439"/>
                  </a:moveTo>
                  <a:cubicBezTo>
                    <a:pt x="816" y="439"/>
                    <a:pt x="936" y="520"/>
                    <a:pt x="936" y="680"/>
                  </a:cubicBezTo>
                  <a:lnTo>
                    <a:pt x="936" y="1559"/>
                  </a:lnTo>
                  <a:cubicBezTo>
                    <a:pt x="936" y="1720"/>
                    <a:pt x="816" y="1800"/>
                    <a:pt x="695" y="1800"/>
                  </a:cubicBezTo>
                  <a:cubicBezTo>
                    <a:pt x="575" y="1800"/>
                    <a:pt x="454" y="1720"/>
                    <a:pt x="454" y="1559"/>
                  </a:cubicBezTo>
                  <a:lnTo>
                    <a:pt x="454" y="680"/>
                  </a:lnTo>
                  <a:cubicBezTo>
                    <a:pt x="454" y="520"/>
                    <a:pt x="575" y="439"/>
                    <a:pt x="695" y="439"/>
                  </a:cubicBezTo>
                  <a:close/>
                  <a:moveTo>
                    <a:pt x="700" y="0"/>
                  </a:moveTo>
                  <a:cubicBezTo>
                    <a:pt x="322" y="0"/>
                    <a:pt x="19" y="302"/>
                    <a:pt x="19" y="680"/>
                  </a:cubicBezTo>
                  <a:lnTo>
                    <a:pt x="19" y="1559"/>
                  </a:lnTo>
                  <a:cubicBezTo>
                    <a:pt x="1" y="1947"/>
                    <a:pt x="312" y="2268"/>
                    <a:pt x="690" y="2268"/>
                  </a:cubicBezTo>
                  <a:cubicBezTo>
                    <a:pt x="1078" y="2268"/>
                    <a:pt x="1390" y="1947"/>
                    <a:pt x="1371" y="1559"/>
                  </a:cubicBezTo>
                  <a:lnTo>
                    <a:pt x="1371" y="680"/>
                  </a:lnTo>
                  <a:cubicBezTo>
                    <a:pt x="1371" y="302"/>
                    <a:pt x="1068" y="0"/>
                    <a:pt x="7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102"/>
            <p:cNvSpPr/>
            <p:nvPr/>
          </p:nvSpPr>
          <p:spPr>
            <a:xfrm>
              <a:off x="3341075" y="1518325"/>
              <a:ext cx="127375" cy="79875"/>
            </a:xfrm>
            <a:custGeom>
              <a:rect b="b" l="l" r="r" t="t"/>
              <a:pathLst>
                <a:path extrusionOk="0" h="3195" w="5095">
                  <a:moveTo>
                    <a:pt x="2656" y="0"/>
                  </a:moveTo>
                  <a:cubicBezTo>
                    <a:pt x="1078" y="0"/>
                    <a:pt x="0" y="1588"/>
                    <a:pt x="577" y="3053"/>
                  </a:cubicBezTo>
                  <a:cubicBezTo>
                    <a:pt x="615" y="3153"/>
                    <a:pt x="694" y="3195"/>
                    <a:pt x="774" y="3195"/>
                  </a:cubicBezTo>
                  <a:cubicBezTo>
                    <a:pt x="913" y="3195"/>
                    <a:pt x="1055" y="3067"/>
                    <a:pt x="983" y="2892"/>
                  </a:cubicBezTo>
                  <a:cubicBezTo>
                    <a:pt x="548" y="1787"/>
                    <a:pt x="1286" y="567"/>
                    <a:pt x="2467" y="445"/>
                  </a:cubicBezTo>
                  <a:cubicBezTo>
                    <a:pt x="2531" y="438"/>
                    <a:pt x="2594" y="435"/>
                    <a:pt x="2657" y="435"/>
                  </a:cubicBezTo>
                  <a:cubicBezTo>
                    <a:pt x="3758" y="435"/>
                    <a:pt x="4611" y="1434"/>
                    <a:pt x="4423" y="2543"/>
                  </a:cubicBezTo>
                  <a:cubicBezTo>
                    <a:pt x="4396" y="2703"/>
                    <a:pt x="4521" y="2797"/>
                    <a:pt x="4644" y="2797"/>
                  </a:cubicBezTo>
                  <a:cubicBezTo>
                    <a:pt x="4739" y="2797"/>
                    <a:pt x="4833" y="2741"/>
                    <a:pt x="4858" y="2618"/>
                  </a:cubicBezTo>
                  <a:cubicBezTo>
                    <a:pt x="5094" y="1248"/>
                    <a:pt x="4036" y="0"/>
                    <a:pt x="26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102"/>
            <p:cNvSpPr/>
            <p:nvPr/>
          </p:nvSpPr>
          <p:spPr>
            <a:xfrm>
              <a:off x="3487325" y="1743475"/>
              <a:ext cx="37100" cy="59800"/>
            </a:xfrm>
            <a:custGeom>
              <a:rect b="b" l="l" r="r" t="t"/>
              <a:pathLst>
                <a:path extrusionOk="0" h="2392" w="1484">
                  <a:moveTo>
                    <a:pt x="293" y="1"/>
                  </a:moveTo>
                  <a:cubicBezTo>
                    <a:pt x="0" y="1"/>
                    <a:pt x="0" y="445"/>
                    <a:pt x="293" y="445"/>
                  </a:cubicBezTo>
                  <a:cubicBezTo>
                    <a:pt x="709" y="445"/>
                    <a:pt x="1040" y="776"/>
                    <a:pt x="1040" y="1201"/>
                  </a:cubicBezTo>
                  <a:cubicBezTo>
                    <a:pt x="1040" y="1617"/>
                    <a:pt x="709" y="1948"/>
                    <a:pt x="293" y="1948"/>
                  </a:cubicBezTo>
                  <a:cubicBezTo>
                    <a:pt x="0" y="1948"/>
                    <a:pt x="0" y="2392"/>
                    <a:pt x="293" y="2392"/>
                  </a:cubicBezTo>
                  <a:cubicBezTo>
                    <a:pt x="945" y="2392"/>
                    <a:pt x="1484" y="1853"/>
                    <a:pt x="1484" y="1201"/>
                  </a:cubicBezTo>
                  <a:cubicBezTo>
                    <a:pt x="1484" y="540"/>
                    <a:pt x="945" y="10"/>
                    <a:pt x="2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9" name="Google Shape;1839;p102"/>
          <p:cNvGrpSpPr/>
          <p:nvPr/>
        </p:nvGrpSpPr>
        <p:grpSpPr>
          <a:xfrm>
            <a:off x="1021988" y="1645790"/>
            <a:ext cx="452368" cy="468980"/>
            <a:chOff x="1391150" y="1518200"/>
            <a:chExt cx="392000" cy="368550"/>
          </a:xfrm>
        </p:grpSpPr>
        <p:sp>
          <p:nvSpPr>
            <p:cNvPr id="1840" name="Google Shape;1840;p102"/>
            <p:cNvSpPr/>
            <p:nvPr/>
          </p:nvSpPr>
          <p:spPr>
            <a:xfrm>
              <a:off x="1391150" y="1584350"/>
              <a:ext cx="321825" cy="302400"/>
            </a:xfrm>
            <a:custGeom>
              <a:rect b="b" l="l" r="r" t="t"/>
              <a:pathLst>
                <a:path extrusionOk="0" h="12096" w="12873">
                  <a:moveTo>
                    <a:pt x="6394" y="1"/>
                  </a:moveTo>
                  <a:cubicBezTo>
                    <a:pt x="4847" y="1"/>
                    <a:pt x="3299" y="592"/>
                    <a:pt x="2118" y="1773"/>
                  </a:cubicBezTo>
                  <a:cubicBezTo>
                    <a:pt x="1958" y="1932"/>
                    <a:pt x="2105" y="2153"/>
                    <a:pt x="2276" y="2153"/>
                  </a:cubicBezTo>
                  <a:cubicBezTo>
                    <a:pt x="2328" y="2153"/>
                    <a:pt x="2381" y="2133"/>
                    <a:pt x="2430" y="2085"/>
                  </a:cubicBezTo>
                  <a:cubicBezTo>
                    <a:pt x="3516" y="998"/>
                    <a:pt x="4944" y="452"/>
                    <a:pt x="6375" y="452"/>
                  </a:cubicBezTo>
                  <a:cubicBezTo>
                    <a:pt x="7719" y="452"/>
                    <a:pt x="9065" y="935"/>
                    <a:pt x="10132" y="1905"/>
                  </a:cubicBezTo>
                  <a:cubicBezTo>
                    <a:pt x="12334" y="3909"/>
                    <a:pt x="12580" y="7283"/>
                    <a:pt x="10690" y="9589"/>
                  </a:cubicBezTo>
                  <a:cubicBezTo>
                    <a:pt x="9587" y="10928"/>
                    <a:pt x="7984" y="11628"/>
                    <a:pt x="6364" y="11628"/>
                  </a:cubicBezTo>
                  <a:cubicBezTo>
                    <a:pt x="5206" y="11628"/>
                    <a:pt x="4041" y="11270"/>
                    <a:pt x="3044" y="10534"/>
                  </a:cubicBezTo>
                  <a:cubicBezTo>
                    <a:pt x="653" y="8757"/>
                    <a:pt x="77" y="5411"/>
                    <a:pt x="1730" y="2935"/>
                  </a:cubicBezTo>
                  <a:cubicBezTo>
                    <a:pt x="1844" y="2761"/>
                    <a:pt x="1693" y="2592"/>
                    <a:pt x="1537" y="2592"/>
                  </a:cubicBezTo>
                  <a:cubicBezTo>
                    <a:pt x="1473" y="2592"/>
                    <a:pt x="1409" y="2621"/>
                    <a:pt x="1362" y="2690"/>
                  </a:cubicBezTo>
                  <a:cubicBezTo>
                    <a:pt x="67" y="4636"/>
                    <a:pt x="1" y="7160"/>
                    <a:pt x="1211" y="9163"/>
                  </a:cubicBezTo>
                  <a:cubicBezTo>
                    <a:pt x="2306" y="10991"/>
                    <a:pt x="4274" y="12095"/>
                    <a:pt x="6376" y="12095"/>
                  </a:cubicBezTo>
                  <a:cubicBezTo>
                    <a:pt x="6578" y="12095"/>
                    <a:pt x="6781" y="12085"/>
                    <a:pt x="6985" y="12065"/>
                  </a:cubicBezTo>
                  <a:cubicBezTo>
                    <a:pt x="9310" y="11838"/>
                    <a:pt x="11304" y="10288"/>
                    <a:pt x="12088" y="8086"/>
                  </a:cubicBezTo>
                  <a:cubicBezTo>
                    <a:pt x="12873" y="5884"/>
                    <a:pt x="12325" y="3427"/>
                    <a:pt x="10671" y="1773"/>
                  </a:cubicBezTo>
                  <a:cubicBezTo>
                    <a:pt x="9489" y="592"/>
                    <a:pt x="7942" y="1"/>
                    <a:pt x="6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102"/>
            <p:cNvSpPr/>
            <p:nvPr/>
          </p:nvSpPr>
          <p:spPr>
            <a:xfrm>
              <a:off x="1428500" y="1612975"/>
              <a:ext cx="257075" cy="245100"/>
            </a:xfrm>
            <a:custGeom>
              <a:rect b="b" l="l" r="r" t="t"/>
              <a:pathLst>
                <a:path extrusionOk="0" h="9804" w="10283">
                  <a:moveTo>
                    <a:pt x="4902" y="439"/>
                  </a:moveTo>
                  <a:cubicBezTo>
                    <a:pt x="6060" y="439"/>
                    <a:pt x="7200" y="891"/>
                    <a:pt x="8052" y="1743"/>
                  </a:cubicBezTo>
                  <a:cubicBezTo>
                    <a:pt x="9791" y="3491"/>
                    <a:pt x="9791" y="6317"/>
                    <a:pt x="8052" y="8056"/>
                  </a:cubicBezTo>
                  <a:cubicBezTo>
                    <a:pt x="7200" y="8909"/>
                    <a:pt x="6060" y="9360"/>
                    <a:pt x="4902" y="9360"/>
                  </a:cubicBezTo>
                  <a:cubicBezTo>
                    <a:pt x="4326" y="9360"/>
                    <a:pt x="3746" y="9249"/>
                    <a:pt x="3195" y="9020"/>
                  </a:cubicBezTo>
                  <a:cubicBezTo>
                    <a:pt x="1531" y="8330"/>
                    <a:pt x="444" y="6705"/>
                    <a:pt x="444" y="4900"/>
                  </a:cubicBezTo>
                  <a:cubicBezTo>
                    <a:pt x="444" y="3094"/>
                    <a:pt x="1531" y="1469"/>
                    <a:pt x="3195" y="779"/>
                  </a:cubicBezTo>
                  <a:cubicBezTo>
                    <a:pt x="3746" y="550"/>
                    <a:pt x="4326" y="439"/>
                    <a:pt x="4902" y="439"/>
                  </a:cubicBezTo>
                  <a:close/>
                  <a:moveTo>
                    <a:pt x="4899" y="1"/>
                  </a:moveTo>
                  <a:cubicBezTo>
                    <a:pt x="4268" y="1"/>
                    <a:pt x="3631" y="122"/>
                    <a:pt x="3024" y="373"/>
                  </a:cubicBezTo>
                  <a:cubicBezTo>
                    <a:pt x="1191" y="1138"/>
                    <a:pt x="0" y="2924"/>
                    <a:pt x="0" y="4900"/>
                  </a:cubicBezTo>
                  <a:cubicBezTo>
                    <a:pt x="0" y="6884"/>
                    <a:pt x="1191" y="8670"/>
                    <a:pt x="3024" y="9426"/>
                  </a:cubicBezTo>
                  <a:cubicBezTo>
                    <a:pt x="3632" y="9680"/>
                    <a:pt x="4270" y="9803"/>
                    <a:pt x="4902" y="9803"/>
                  </a:cubicBezTo>
                  <a:cubicBezTo>
                    <a:pt x="6177" y="9803"/>
                    <a:pt x="7429" y="9303"/>
                    <a:pt x="8364" y="8368"/>
                  </a:cubicBezTo>
                  <a:cubicBezTo>
                    <a:pt x="10283" y="6459"/>
                    <a:pt x="10283" y="3350"/>
                    <a:pt x="8364" y="1441"/>
                  </a:cubicBezTo>
                  <a:cubicBezTo>
                    <a:pt x="7428" y="499"/>
                    <a:pt x="6175" y="1"/>
                    <a:pt x="48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102"/>
            <p:cNvSpPr/>
            <p:nvPr/>
          </p:nvSpPr>
          <p:spPr>
            <a:xfrm>
              <a:off x="1496850" y="1518200"/>
              <a:ext cx="286300" cy="269175"/>
            </a:xfrm>
            <a:custGeom>
              <a:rect b="b" l="l" r="r" t="t"/>
              <a:pathLst>
                <a:path extrusionOk="0" h="10767" w="11452">
                  <a:moveTo>
                    <a:pt x="4817" y="1"/>
                  </a:moveTo>
                  <a:cubicBezTo>
                    <a:pt x="3272" y="1"/>
                    <a:pt x="1727" y="591"/>
                    <a:pt x="546" y="1773"/>
                  </a:cubicBezTo>
                  <a:cubicBezTo>
                    <a:pt x="404" y="1905"/>
                    <a:pt x="262" y="2056"/>
                    <a:pt x="139" y="2217"/>
                  </a:cubicBezTo>
                  <a:cubicBezTo>
                    <a:pt x="0" y="2384"/>
                    <a:pt x="147" y="2576"/>
                    <a:pt x="310" y="2576"/>
                  </a:cubicBezTo>
                  <a:cubicBezTo>
                    <a:pt x="369" y="2576"/>
                    <a:pt x="429" y="2551"/>
                    <a:pt x="479" y="2491"/>
                  </a:cubicBezTo>
                  <a:cubicBezTo>
                    <a:pt x="602" y="2349"/>
                    <a:pt x="725" y="2207"/>
                    <a:pt x="857" y="2075"/>
                  </a:cubicBezTo>
                  <a:cubicBezTo>
                    <a:pt x="1954" y="979"/>
                    <a:pt x="3388" y="431"/>
                    <a:pt x="4822" y="431"/>
                  </a:cubicBezTo>
                  <a:cubicBezTo>
                    <a:pt x="6256" y="431"/>
                    <a:pt x="7690" y="979"/>
                    <a:pt x="8787" y="2075"/>
                  </a:cubicBezTo>
                  <a:cubicBezTo>
                    <a:pt x="10979" y="4268"/>
                    <a:pt x="10979" y="7812"/>
                    <a:pt x="8787" y="10004"/>
                  </a:cubicBezTo>
                  <a:cubicBezTo>
                    <a:pt x="8654" y="10137"/>
                    <a:pt x="8512" y="10269"/>
                    <a:pt x="8371" y="10382"/>
                  </a:cubicBezTo>
                  <a:cubicBezTo>
                    <a:pt x="8211" y="10535"/>
                    <a:pt x="8339" y="10767"/>
                    <a:pt x="8514" y="10767"/>
                  </a:cubicBezTo>
                  <a:cubicBezTo>
                    <a:pt x="8556" y="10767"/>
                    <a:pt x="8601" y="10754"/>
                    <a:pt x="8645" y="10722"/>
                  </a:cubicBezTo>
                  <a:cubicBezTo>
                    <a:pt x="8796" y="10600"/>
                    <a:pt x="8947" y="10458"/>
                    <a:pt x="9098" y="10316"/>
                  </a:cubicBezTo>
                  <a:cubicBezTo>
                    <a:pt x="11452" y="7953"/>
                    <a:pt x="11452" y="4126"/>
                    <a:pt x="9089" y="1773"/>
                  </a:cubicBezTo>
                  <a:cubicBezTo>
                    <a:pt x="7908" y="591"/>
                    <a:pt x="6362" y="1"/>
                    <a:pt x="48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102"/>
            <p:cNvSpPr/>
            <p:nvPr/>
          </p:nvSpPr>
          <p:spPr>
            <a:xfrm>
              <a:off x="1708650" y="1631525"/>
              <a:ext cx="36225" cy="106075"/>
            </a:xfrm>
            <a:custGeom>
              <a:rect b="b" l="l" r="r" t="t"/>
              <a:pathLst>
                <a:path extrusionOk="0" h="4243" w="1449">
                  <a:moveTo>
                    <a:pt x="859" y="0"/>
                  </a:moveTo>
                  <a:cubicBezTo>
                    <a:pt x="729" y="0"/>
                    <a:pt x="596" y="108"/>
                    <a:pt x="636" y="273"/>
                  </a:cubicBezTo>
                  <a:cubicBezTo>
                    <a:pt x="986" y="1502"/>
                    <a:pt x="797" y="2825"/>
                    <a:pt x="107" y="3902"/>
                  </a:cubicBezTo>
                  <a:cubicBezTo>
                    <a:pt x="1" y="4075"/>
                    <a:pt x="150" y="4242"/>
                    <a:pt x="304" y="4242"/>
                  </a:cubicBezTo>
                  <a:cubicBezTo>
                    <a:pt x="370" y="4242"/>
                    <a:pt x="437" y="4212"/>
                    <a:pt x="485" y="4139"/>
                  </a:cubicBezTo>
                  <a:cubicBezTo>
                    <a:pt x="1231" y="2957"/>
                    <a:pt x="1449" y="1502"/>
                    <a:pt x="1061" y="151"/>
                  </a:cubicBezTo>
                  <a:cubicBezTo>
                    <a:pt x="1028" y="46"/>
                    <a:pt x="944" y="0"/>
                    <a:pt x="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102"/>
            <p:cNvSpPr/>
            <p:nvPr/>
          </p:nvSpPr>
          <p:spPr>
            <a:xfrm>
              <a:off x="1546250" y="1546550"/>
              <a:ext cx="182200" cy="74450"/>
            </a:xfrm>
            <a:custGeom>
              <a:rect b="b" l="l" r="r" t="t"/>
              <a:pathLst>
                <a:path extrusionOk="0" h="2978" w="7288">
                  <a:moveTo>
                    <a:pt x="2838" y="1"/>
                  </a:moveTo>
                  <a:cubicBezTo>
                    <a:pt x="1939" y="1"/>
                    <a:pt x="1027" y="248"/>
                    <a:pt x="205" y="771"/>
                  </a:cubicBezTo>
                  <a:cubicBezTo>
                    <a:pt x="0" y="897"/>
                    <a:pt x="129" y="1179"/>
                    <a:pt x="319" y="1179"/>
                  </a:cubicBezTo>
                  <a:cubicBezTo>
                    <a:pt x="358" y="1179"/>
                    <a:pt x="399" y="1167"/>
                    <a:pt x="441" y="1140"/>
                  </a:cubicBezTo>
                  <a:cubicBezTo>
                    <a:pt x="1189" y="665"/>
                    <a:pt x="2018" y="441"/>
                    <a:pt x="2836" y="441"/>
                  </a:cubicBezTo>
                  <a:cubicBezTo>
                    <a:pt x="4445" y="441"/>
                    <a:pt x="6008" y="1311"/>
                    <a:pt x="6811" y="2860"/>
                  </a:cubicBezTo>
                  <a:cubicBezTo>
                    <a:pt x="6854" y="2943"/>
                    <a:pt x="6924" y="2978"/>
                    <a:pt x="6995" y="2978"/>
                  </a:cubicBezTo>
                  <a:cubicBezTo>
                    <a:pt x="7141" y="2978"/>
                    <a:pt x="7287" y="2830"/>
                    <a:pt x="7198" y="2652"/>
                  </a:cubicBezTo>
                  <a:lnTo>
                    <a:pt x="7198" y="2652"/>
                  </a:lnTo>
                  <a:lnTo>
                    <a:pt x="7198" y="2661"/>
                  </a:lnTo>
                  <a:cubicBezTo>
                    <a:pt x="6321" y="957"/>
                    <a:pt x="4605" y="1"/>
                    <a:pt x="28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102"/>
            <p:cNvSpPr/>
            <p:nvPr/>
          </p:nvSpPr>
          <p:spPr>
            <a:xfrm>
              <a:off x="1511425" y="1661975"/>
              <a:ext cx="79175" cy="147050"/>
            </a:xfrm>
            <a:custGeom>
              <a:rect b="b" l="l" r="r" t="t"/>
              <a:pathLst>
                <a:path extrusionOk="0" h="5882" w="3167">
                  <a:moveTo>
                    <a:pt x="1361" y="908"/>
                  </a:moveTo>
                  <a:lnTo>
                    <a:pt x="1361" y="2703"/>
                  </a:lnTo>
                  <a:cubicBezTo>
                    <a:pt x="841" y="2618"/>
                    <a:pt x="445" y="2250"/>
                    <a:pt x="445" y="1805"/>
                  </a:cubicBezTo>
                  <a:cubicBezTo>
                    <a:pt x="445" y="1361"/>
                    <a:pt x="832" y="993"/>
                    <a:pt x="1361" y="908"/>
                  </a:cubicBezTo>
                  <a:close/>
                  <a:moveTo>
                    <a:pt x="1805" y="3185"/>
                  </a:moveTo>
                  <a:cubicBezTo>
                    <a:pt x="2325" y="3261"/>
                    <a:pt x="2722" y="3629"/>
                    <a:pt x="2722" y="4074"/>
                  </a:cubicBezTo>
                  <a:cubicBezTo>
                    <a:pt x="2722" y="4518"/>
                    <a:pt x="2325" y="4886"/>
                    <a:pt x="1805" y="4971"/>
                  </a:cubicBezTo>
                  <a:lnTo>
                    <a:pt x="1805" y="3185"/>
                  </a:lnTo>
                  <a:close/>
                  <a:moveTo>
                    <a:pt x="1583" y="0"/>
                  </a:moveTo>
                  <a:cubicBezTo>
                    <a:pt x="1472" y="0"/>
                    <a:pt x="1361" y="76"/>
                    <a:pt x="1361" y="227"/>
                  </a:cubicBezTo>
                  <a:lnTo>
                    <a:pt x="1361" y="473"/>
                  </a:lnTo>
                  <a:cubicBezTo>
                    <a:pt x="596" y="558"/>
                    <a:pt x="0" y="1125"/>
                    <a:pt x="0" y="1805"/>
                  </a:cubicBezTo>
                  <a:cubicBezTo>
                    <a:pt x="0" y="2495"/>
                    <a:pt x="596" y="3062"/>
                    <a:pt x="1361" y="3147"/>
                  </a:cubicBezTo>
                  <a:lnTo>
                    <a:pt x="1361" y="4971"/>
                  </a:lnTo>
                  <a:cubicBezTo>
                    <a:pt x="841" y="4886"/>
                    <a:pt x="445" y="4518"/>
                    <a:pt x="445" y="4074"/>
                  </a:cubicBezTo>
                  <a:cubicBezTo>
                    <a:pt x="445" y="3927"/>
                    <a:pt x="334" y="3854"/>
                    <a:pt x="222" y="3854"/>
                  </a:cubicBezTo>
                  <a:cubicBezTo>
                    <a:pt x="111" y="3854"/>
                    <a:pt x="0" y="3927"/>
                    <a:pt x="0" y="4074"/>
                  </a:cubicBezTo>
                  <a:cubicBezTo>
                    <a:pt x="0" y="4764"/>
                    <a:pt x="596" y="5321"/>
                    <a:pt x="1361" y="5416"/>
                  </a:cubicBezTo>
                  <a:lnTo>
                    <a:pt x="1361" y="5661"/>
                  </a:lnTo>
                  <a:cubicBezTo>
                    <a:pt x="1361" y="5808"/>
                    <a:pt x="1472" y="5881"/>
                    <a:pt x="1583" y="5881"/>
                  </a:cubicBezTo>
                  <a:cubicBezTo>
                    <a:pt x="1694" y="5881"/>
                    <a:pt x="1805" y="5808"/>
                    <a:pt x="1805" y="5661"/>
                  </a:cubicBezTo>
                  <a:lnTo>
                    <a:pt x="1805" y="5416"/>
                  </a:lnTo>
                  <a:cubicBezTo>
                    <a:pt x="2571" y="5321"/>
                    <a:pt x="3157" y="4764"/>
                    <a:pt x="3157" y="4074"/>
                  </a:cubicBezTo>
                  <a:cubicBezTo>
                    <a:pt x="3157" y="3393"/>
                    <a:pt x="2571" y="2826"/>
                    <a:pt x="1805" y="2741"/>
                  </a:cubicBezTo>
                  <a:lnTo>
                    <a:pt x="1805" y="917"/>
                  </a:lnTo>
                  <a:cubicBezTo>
                    <a:pt x="2325" y="993"/>
                    <a:pt x="2722" y="1371"/>
                    <a:pt x="2722" y="1815"/>
                  </a:cubicBezTo>
                  <a:cubicBezTo>
                    <a:pt x="2722" y="1961"/>
                    <a:pt x="2833" y="2035"/>
                    <a:pt x="2944" y="2035"/>
                  </a:cubicBezTo>
                  <a:cubicBezTo>
                    <a:pt x="3055" y="2035"/>
                    <a:pt x="3166" y="1961"/>
                    <a:pt x="3166" y="1815"/>
                  </a:cubicBezTo>
                  <a:cubicBezTo>
                    <a:pt x="3166" y="1125"/>
                    <a:pt x="2571" y="558"/>
                    <a:pt x="1805" y="473"/>
                  </a:cubicBezTo>
                  <a:lnTo>
                    <a:pt x="1805" y="227"/>
                  </a:lnTo>
                  <a:cubicBezTo>
                    <a:pt x="1805" y="76"/>
                    <a:pt x="1694" y="0"/>
                    <a:pt x="15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6" name="Google Shape;1846;p102"/>
          <p:cNvSpPr txBox="1"/>
          <p:nvPr>
            <p:ph idx="4" type="ctrTitle"/>
          </p:nvPr>
        </p:nvSpPr>
        <p:spPr>
          <a:xfrm>
            <a:off x="5814600" y="378750"/>
            <a:ext cx="3194700" cy="58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DESCRIÇÃO DO PROBLEMA</a:t>
            </a:r>
            <a:endParaRPr sz="2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0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103"/>
          <p:cNvSpPr txBox="1"/>
          <p:nvPr>
            <p:ph type="ctrTitle"/>
          </p:nvPr>
        </p:nvSpPr>
        <p:spPr>
          <a:xfrm>
            <a:off x="616500" y="2655200"/>
            <a:ext cx="4645500" cy="13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Referencial Teórico</a:t>
            </a:r>
            <a:endParaRPr/>
          </a:p>
        </p:txBody>
      </p:sp>
      <p:grpSp>
        <p:nvGrpSpPr>
          <p:cNvPr id="1852" name="Google Shape;1852;p103"/>
          <p:cNvGrpSpPr/>
          <p:nvPr/>
        </p:nvGrpSpPr>
        <p:grpSpPr>
          <a:xfrm>
            <a:off x="4203662" y="1039088"/>
            <a:ext cx="5110440" cy="3565413"/>
            <a:chOff x="1190200" y="1058700"/>
            <a:chExt cx="5212075" cy="3635950"/>
          </a:xfrm>
        </p:grpSpPr>
        <p:sp>
          <p:nvSpPr>
            <p:cNvPr id="1853" name="Google Shape;1853;p103"/>
            <p:cNvSpPr/>
            <p:nvPr/>
          </p:nvSpPr>
          <p:spPr>
            <a:xfrm>
              <a:off x="1190200" y="4224300"/>
              <a:ext cx="5212075" cy="2525"/>
            </a:xfrm>
            <a:custGeom>
              <a:rect b="b" l="l" r="r" t="t"/>
              <a:pathLst>
                <a:path extrusionOk="0" h="101" w="208483">
                  <a:moveTo>
                    <a:pt x="0" y="0"/>
                  </a:moveTo>
                  <a:lnTo>
                    <a:pt x="0" y="101"/>
                  </a:lnTo>
                  <a:lnTo>
                    <a:pt x="208482" y="101"/>
                  </a:lnTo>
                  <a:lnTo>
                    <a:pt x="2084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103"/>
            <p:cNvSpPr/>
            <p:nvPr/>
          </p:nvSpPr>
          <p:spPr>
            <a:xfrm>
              <a:off x="4552600" y="4420275"/>
              <a:ext cx="90075" cy="2525"/>
            </a:xfrm>
            <a:custGeom>
              <a:rect b="b" l="l" r="r" t="t"/>
              <a:pathLst>
                <a:path extrusionOk="0" h="101" w="3603">
                  <a:moveTo>
                    <a:pt x="0" y="0"/>
                  </a:moveTo>
                  <a:lnTo>
                    <a:pt x="0" y="100"/>
                  </a:lnTo>
                  <a:lnTo>
                    <a:pt x="3603" y="100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103"/>
            <p:cNvSpPr/>
            <p:nvPr/>
          </p:nvSpPr>
          <p:spPr>
            <a:xfrm>
              <a:off x="2753800" y="4291025"/>
              <a:ext cx="241875" cy="2525"/>
            </a:xfrm>
            <a:custGeom>
              <a:rect b="b" l="l" r="r" t="t"/>
              <a:pathLst>
                <a:path extrusionOk="0" h="101" w="9675">
                  <a:moveTo>
                    <a:pt x="1" y="0"/>
                  </a:moveTo>
                  <a:lnTo>
                    <a:pt x="1" y="100"/>
                  </a:lnTo>
                  <a:lnTo>
                    <a:pt x="9674" y="100"/>
                  </a:lnTo>
                  <a:lnTo>
                    <a:pt x="96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103"/>
            <p:cNvSpPr/>
            <p:nvPr/>
          </p:nvSpPr>
          <p:spPr>
            <a:xfrm>
              <a:off x="5381525" y="4346875"/>
              <a:ext cx="591275" cy="2550"/>
            </a:xfrm>
            <a:custGeom>
              <a:rect b="b" l="l" r="r" t="t"/>
              <a:pathLst>
                <a:path extrusionOk="0" h="102" w="23651">
                  <a:moveTo>
                    <a:pt x="0" y="1"/>
                  </a:moveTo>
                  <a:lnTo>
                    <a:pt x="0" y="101"/>
                  </a:lnTo>
                  <a:lnTo>
                    <a:pt x="23650" y="101"/>
                  </a:lnTo>
                  <a:lnTo>
                    <a:pt x="236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103"/>
            <p:cNvSpPr/>
            <p:nvPr/>
          </p:nvSpPr>
          <p:spPr>
            <a:xfrm>
              <a:off x="1635500" y="4346875"/>
              <a:ext cx="590450" cy="2550"/>
            </a:xfrm>
            <a:custGeom>
              <a:rect b="b" l="l" r="r" t="t"/>
              <a:pathLst>
                <a:path extrusionOk="0" h="102" w="23618">
                  <a:moveTo>
                    <a:pt x="1" y="1"/>
                  </a:moveTo>
                  <a:lnTo>
                    <a:pt x="1" y="101"/>
                  </a:lnTo>
                  <a:lnTo>
                    <a:pt x="23618" y="101"/>
                  </a:lnTo>
                  <a:lnTo>
                    <a:pt x="2361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103"/>
            <p:cNvSpPr/>
            <p:nvPr/>
          </p:nvSpPr>
          <p:spPr>
            <a:xfrm>
              <a:off x="2371025" y="1198800"/>
              <a:ext cx="2767850" cy="1503600"/>
            </a:xfrm>
            <a:custGeom>
              <a:rect b="b" l="l" r="r" t="t"/>
              <a:pathLst>
                <a:path extrusionOk="0" h="60144" w="110714">
                  <a:moveTo>
                    <a:pt x="1" y="1"/>
                  </a:moveTo>
                  <a:lnTo>
                    <a:pt x="1" y="60144"/>
                  </a:lnTo>
                  <a:lnTo>
                    <a:pt x="110713" y="60144"/>
                  </a:lnTo>
                  <a:lnTo>
                    <a:pt x="1107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103"/>
            <p:cNvSpPr/>
            <p:nvPr/>
          </p:nvSpPr>
          <p:spPr>
            <a:xfrm>
              <a:off x="2340175" y="1198800"/>
              <a:ext cx="2767000" cy="1503600"/>
            </a:xfrm>
            <a:custGeom>
              <a:rect b="b" l="l" r="r" t="t"/>
              <a:pathLst>
                <a:path extrusionOk="0" h="60144" w="110680">
                  <a:moveTo>
                    <a:pt x="1" y="1"/>
                  </a:moveTo>
                  <a:lnTo>
                    <a:pt x="1" y="60144"/>
                  </a:lnTo>
                  <a:lnTo>
                    <a:pt x="110680" y="60144"/>
                  </a:lnTo>
                  <a:lnTo>
                    <a:pt x="1106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103"/>
            <p:cNvSpPr/>
            <p:nvPr/>
          </p:nvSpPr>
          <p:spPr>
            <a:xfrm>
              <a:off x="2396050" y="1262175"/>
              <a:ext cx="2655250" cy="1376850"/>
            </a:xfrm>
            <a:custGeom>
              <a:rect b="b" l="l" r="r" t="t"/>
              <a:pathLst>
                <a:path extrusionOk="0" h="55074" w="106210">
                  <a:moveTo>
                    <a:pt x="0" y="1"/>
                  </a:moveTo>
                  <a:lnTo>
                    <a:pt x="0" y="55073"/>
                  </a:lnTo>
                  <a:lnTo>
                    <a:pt x="106210" y="55073"/>
                  </a:lnTo>
                  <a:lnTo>
                    <a:pt x="1062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103"/>
            <p:cNvSpPr/>
            <p:nvPr/>
          </p:nvSpPr>
          <p:spPr>
            <a:xfrm>
              <a:off x="2396050" y="1262175"/>
              <a:ext cx="24200" cy="1376850"/>
            </a:xfrm>
            <a:custGeom>
              <a:rect b="b" l="l" r="r" t="t"/>
              <a:pathLst>
                <a:path extrusionOk="0" h="55074" w="968">
                  <a:moveTo>
                    <a:pt x="0" y="1"/>
                  </a:moveTo>
                  <a:lnTo>
                    <a:pt x="0" y="55073"/>
                  </a:lnTo>
                  <a:lnTo>
                    <a:pt x="968" y="55073"/>
                  </a:lnTo>
                  <a:lnTo>
                    <a:pt x="9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103"/>
            <p:cNvSpPr/>
            <p:nvPr/>
          </p:nvSpPr>
          <p:spPr>
            <a:xfrm>
              <a:off x="2362700" y="2312100"/>
              <a:ext cx="2721950" cy="85075"/>
            </a:xfrm>
            <a:custGeom>
              <a:rect b="b" l="l" r="r" t="t"/>
              <a:pathLst>
                <a:path extrusionOk="0" h="3403" w="108878">
                  <a:moveTo>
                    <a:pt x="0" y="0"/>
                  </a:moveTo>
                  <a:lnTo>
                    <a:pt x="0" y="3403"/>
                  </a:lnTo>
                  <a:lnTo>
                    <a:pt x="108878" y="3403"/>
                  </a:lnTo>
                  <a:lnTo>
                    <a:pt x="1088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103"/>
            <p:cNvSpPr/>
            <p:nvPr/>
          </p:nvSpPr>
          <p:spPr>
            <a:xfrm>
              <a:off x="2362700" y="1589925"/>
              <a:ext cx="2721950" cy="85075"/>
            </a:xfrm>
            <a:custGeom>
              <a:rect b="b" l="l" r="r" t="t"/>
              <a:pathLst>
                <a:path extrusionOk="0" h="3403" w="108878">
                  <a:moveTo>
                    <a:pt x="0" y="0"/>
                  </a:moveTo>
                  <a:lnTo>
                    <a:pt x="0" y="3402"/>
                  </a:lnTo>
                  <a:lnTo>
                    <a:pt x="108878" y="3402"/>
                  </a:lnTo>
                  <a:lnTo>
                    <a:pt x="1088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103"/>
            <p:cNvSpPr/>
            <p:nvPr/>
          </p:nvSpPr>
          <p:spPr>
            <a:xfrm>
              <a:off x="2225925" y="1058700"/>
              <a:ext cx="101775" cy="87200"/>
            </a:xfrm>
            <a:custGeom>
              <a:rect b="b" l="l" r="r" t="t"/>
              <a:pathLst>
                <a:path extrusionOk="0" h="3488" w="4071">
                  <a:moveTo>
                    <a:pt x="1735" y="0"/>
                  </a:moveTo>
                  <a:cubicBezTo>
                    <a:pt x="801" y="0"/>
                    <a:pt x="1" y="801"/>
                    <a:pt x="1" y="1735"/>
                  </a:cubicBezTo>
                  <a:cubicBezTo>
                    <a:pt x="1" y="2794"/>
                    <a:pt x="867" y="3487"/>
                    <a:pt x="1759" y="3487"/>
                  </a:cubicBezTo>
                  <a:cubicBezTo>
                    <a:pt x="2188" y="3487"/>
                    <a:pt x="2623" y="3327"/>
                    <a:pt x="2969" y="2969"/>
                  </a:cubicBezTo>
                  <a:cubicBezTo>
                    <a:pt x="4070" y="1869"/>
                    <a:pt x="3303" y="0"/>
                    <a:pt x="1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103"/>
            <p:cNvSpPr/>
            <p:nvPr/>
          </p:nvSpPr>
          <p:spPr>
            <a:xfrm>
              <a:off x="2397725" y="1102075"/>
              <a:ext cx="24200" cy="49225"/>
            </a:xfrm>
            <a:custGeom>
              <a:rect b="b" l="l" r="r" t="t"/>
              <a:pathLst>
                <a:path extrusionOk="0" h="1969" w="968">
                  <a:moveTo>
                    <a:pt x="501" y="0"/>
                  </a:moveTo>
                  <a:cubicBezTo>
                    <a:pt x="234" y="0"/>
                    <a:pt x="0" y="200"/>
                    <a:pt x="0" y="467"/>
                  </a:cubicBezTo>
                  <a:lnTo>
                    <a:pt x="0" y="1468"/>
                  </a:lnTo>
                  <a:cubicBezTo>
                    <a:pt x="0" y="1735"/>
                    <a:pt x="200" y="1968"/>
                    <a:pt x="501" y="1968"/>
                  </a:cubicBezTo>
                  <a:cubicBezTo>
                    <a:pt x="734" y="1968"/>
                    <a:pt x="968" y="1735"/>
                    <a:pt x="968" y="1501"/>
                  </a:cubicBezTo>
                  <a:lnTo>
                    <a:pt x="968" y="467"/>
                  </a:lnTo>
                  <a:cubicBezTo>
                    <a:pt x="934" y="200"/>
                    <a:pt x="734" y="0"/>
                    <a:pt x="50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103"/>
            <p:cNvSpPr/>
            <p:nvPr/>
          </p:nvSpPr>
          <p:spPr>
            <a:xfrm>
              <a:off x="2280975" y="1102075"/>
              <a:ext cx="2803675" cy="316075"/>
            </a:xfrm>
            <a:custGeom>
              <a:rect b="b" l="l" r="r" t="t"/>
              <a:pathLst>
                <a:path extrusionOk="0" h="12643" w="112147">
                  <a:moveTo>
                    <a:pt x="0" y="0"/>
                  </a:moveTo>
                  <a:lnTo>
                    <a:pt x="0" y="12642"/>
                  </a:lnTo>
                  <a:lnTo>
                    <a:pt x="112147" y="12642"/>
                  </a:lnTo>
                  <a:lnTo>
                    <a:pt x="1121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103"/>
            <p:cNvSpPr/>
            <p:nvPr/>
          </p:nvSpPr>
          <p:spPr>
            <a:xfrm>
              <a:off x="4944525" y="1058700"/>
              <a:ext cx="86775" cy="87600"/>
            </a:xfrm>
            <a:custGeom>
              <a:rect b="b" l="l" r="r" t="t"/>
              <a:pathLst>
                <a:path extrusionOk="0" h="3504" w="3471">
                  <a:moveTo>
                    <a:pt x="1735" y="0"/>
                  </a:moveTo>
                  <a:cubicBezTo>
                    <a:pt x="768" y="0"/>
                    <a:pt x="1" y="801"/>
                    <a:pt x="1" y="1735"/>
                  </a:cubicBezTo>
                  <a:cubicBezTo>
                    <a:pt x="1" y="2702"/>
                    <a:pt x="768" y="3503"/>
                    <a:pt x="1735" y="3503"/>
                  </a:cubicBezTo>
                  <a:cubicBezTo>
                    <a:pt x="2669" y="3503"/>
                    <a:pt x="3470" y="2702"/>
                    <a:pt x="3470" y="1735"/>
                  </a:cubicBezTo>
                  <a:cubicBezTo>
                    <a:pt x="3470" y="801"/>
                    <a:pt x="2669" y="0"/>
                    <a:pt x="1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103"/>
            <p:cNvSpPr/>
            <p:nvPr/>
          </p:nvSpPr>
          <p:spPr>
            <a:xfrm>
              <a:off x="1909032" y="3475421"/>
              <a:ext cx="2063573" cy="748900"/>
            </a:xfrm>
            <a:custGeom>
              <a:rect b="b" l="l" r="r" t="t"/>
              <a:pathLst>
                <a:path extrusionOk="0" h="29956" w="61779">
                  <a:moveTo>
                    <a:pt x="1" y="1"/>
                  </a:moveTo>
                  <a:lnTo>
                    <a:pt x="1" y="29955"/>
                  </a:lnTo>
                  <a:lnTo>
                    <a:pt x="61778" y="29955"/>
                  </a:lnTo>
                  <a:lnTo>
                    <a:pt x="617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103"/>
            <p:cNvSpPr/>
            <p:nvPr/>
          </p:nvSpPr>
          <p:spPr>
            <a:xfrm>
              <a:off x="2487775" y="3726450"/>
              <a:ext cx="326925" cy="331925"/>
            </a:xfrm>
            <a:custGeom>
              <a:rect b="b" l="l" r="r" t="t"/>
              <a:pathLst>
                <a:path extrusionOk="0" h="13277" w="13077">
                  <a:moveTo>
                    <a:pt x="1" y="0"/>
                  </a:moveTo>
                  <a:lnTo>
                    <a:pt x="1" y="13276"/>
                  </a:lnTo>
                  <a:lnTo>
                    <a:pt x="13077" y="13276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103"/>
            <p:cNvSpPr/>
            <p:nvPr/>
          </p:nvSpPr>
          <p:spPr>
            <a:xfrm>
              <a:off x="1904025" y="3555475"/>
              <a:ext cx="2068175" cy="42575"/>
            </a:xfrm>
            <a:custGeom>
              <a:rect b="b" l="l" r="r" t="t"/>
              <a:pathLst>
                <a:path extrusionOk="0" h="1703" w="82727">
                  <a:moveTo>
                    <a:pt x="1" y="1"/>
                  </a:moveTo>
                  <a:lnTo>
                    <a:pt x="1" y="1702"/>
                  </a:lnTo>
                  <a:lnTo>
                    <a:pt x="82726" y="1702"/>
                  </a:lnTo>
                  <a:lnTo>
                    <a:pt x="827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103"/>
            <p:cNvSpPr/>
            <p:nvPr/>
          </p:nvSpPr>
          <p:spPr>
            <a:xfrm>
              <a:off x="3453475" y="3449575"/>
              <a:ext cx="547900" cy="123450"/>
            </a:xfrm>
            <a:custGeom>
              <a:rect b="b" l="l" r="r" t="t"/>
              <a:pathLst>
                <a:path extrusionOk="0" h="4938" w="21916">
                  <a:moveTo>
                    <a:pt x="0" y="1"/>
                  </a:moveTo>
                  <a:lnTo>
                    <a:pt x="0" y="4937"/>
                  </a:lnTo>
                  <a:lnTo>
                    <a:pt x="21916" y="4937"/>
                  </a:lnTo>
                  <a:lnTo>
                    <a:pt x="219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103"/>
            <p:cNvSpPr/>
            <p:nvPr/>
          </p:nvSpPr>
          <p:spPr>
            <a:xfrm>
              <a:off x="1880675" y="3449575"/>
              <a:ext cx="1572825" cy="123450"/>
            </a:xfrm>
            <a:custGeom>
              <a:rect b="b" l="l" r="r" t="t"/>
              <a:pathLst>
                <a:path extrusionOk="0" h="4938" w="62913">
                  <a:moveTo>
                    <a:pt x="1" y="1"/>
                  </a:moveTo>
                  <a:lnTo>
                    <a:pt x="1" y="4937"/>
                  </a:lnTo>
                  <a:lnTo>
                    <a:pt x="62912" y="4937"/>
                  </a:lnTo>
                  <a:lnTo>
                    <a:pt x="629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103"/>
            <p:cNvSpPr/>
            <p:nvPr/>
          </p:nvSpPr>
          <p:spPr>
            <a:xfrm>
              <a:off x="2325175" y="3239425"/>
              <a:ext cx="778075" cy="210175"/>
            </a:xfrm>
            <a:custGeom>
              <a:rect b="b" l="l" r="r" t="t"/>
              <a:pathLst>
                <a:path extrusionOk="0" h="8407" w="31123">
                  <a:moveTo>
                    <a:pt x="0" y="1"/>
                  </a:moveTo>
                  <a:cubicBezTo>
                    <a:pt x="0" y="1"/>
                    <a:pt x="400" y="8407"/>
                    <a:pt x="15545" y="8407"/>
                  </a:cubicBezTo>
                  <a:cubicBezTo>
                    <a:pt x="30722" y="8407"/>
                    <a:pt x="31122" y="1"/>
                    <a:pt x="31122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103"/>
            <p:cNvSpPr/>
            <p:nvPr/>
          </p:nvSpPr>
          <p:spPr>
            <a:xfrm>
              <a:off x="2325175" y="3100150"/>
              <a:ext cx="778075" cy="210175"/>
            </a:xfrm>
            <a:custGeom>
              <a:rect b="b" l="l" r="r" t="t"/>
              <a:pathLst>
                <a:path extrusionOk="0" h="8407" w="31123">
                  <a:moveTo>
                    <a:pt x="0" y="1"/>
                  </a:moveTo>
                  <a:cubicBezTo>
                    <a:pt x="0" y="1"/>
                    <a:pt x="400" y="8407"/>
                    <a:pt x="15545" y="8407"/>
                  </a:cubicBezTo>
                  <a:cubicBezTo>
                    <a:pt x="30722" y="8407"/>
                    <a:pt x="31122" y="1"/>
                    <a:pt x="31122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103"/>
            <p:cNvSpPr/>
            <p:nvPr/>
          </p:nvSpPr>
          <p:spPr>
            <a:xfrm>
              <a:off x="1774775" y="4458625"/>
              <a:ext cx="4042900" cy="236025"/>
            </a:xfrm>
            <a:custGeom>
              <a:rect b="b" l="l" r="r" t="t"/>
              <a:pathLst>
                <a:path extrusionOk="0" h="9441" w="161716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103"/>
            <p:cNvSpPr/>
            <p:nvPr/>
          </p:nvSpPr>
          <p:spPr>
            <a:xfrm>
              <a:off x="2160875" y="4350225"/>
              <a:ext cx="1024100" cy="192650"/>
            </a:xfrm>
            <a:custGeom>
              <a:rect b="b" l="l" r="r" t="t"/>
              <a:pathLst>
                <a:path extrusionOk="0" h="7706" w="40964">
                  <a:moveTo>
                    <a:pt x="1" y="0"/>
                  </a:moveTo>
                  <a:lnTo>
                    <a:pt x="1" y="7706"/>
                  </a:lnTo>
                  <a:lnTo>
                    <a:pt x="40963" y="7706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103"/>
            <p:cNvSpPr/>
            <p:nvPr/>
          </p:nvSpPr>
          <p:spPr>
            <a:xfrm>
              <a:off x="2160875" y="4350225"/>
              <a:ext cx="1024100" cy="21700"/>
            </a:xfrm>
            <a:custGeom>
              <a:rect b="b" l="l" r="r" t="t"/>
              <a:pathLst>
                <a:path extrusionOk="0" h="868" w="40964">
                  <a:moveTo>
                    <a:pt x="1" y="0"/>
                  </a:moveTo>
                  <a:lnTo>
                    <a:pt x="1" y="868"/>
                  </a:lnTo>
                  <a:lnTo>
                    <a:pt x="40963" y="868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103"/>
            <p:cNvSpPr/>
            <p:nvPr/>
          </p:nvSpPr>
          <p:spPr>
            <a:xfrm>
              <a:off x="2235925" y="4350225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103"/>
            <p:cNvSpPr/>
            <p:nvPr/>
          </p:nvSpPr>
          <p:spPr>
            <a:xfrm>
              <a:off x="2328500" y="4350225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103"/>
            <p:cNvSpPr/>
            <p:nvPr/>
          </p:nvSpPr>
          <p:spPr>
            <a:xfrm>
              <a:off x="2421075" y="4350225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103"/>
            <p:cNvSpPr/>
            <p:nvPr/>
          </p:nvSpPr>
          <p:spPr>
            <a:xfrm>
              <a:off x="2513625" y="4350225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103"/>
            <p:cNvSpPr/>
            <p:nvPr/>
          </p:nvSpPr>
          <p:spPr>
            <a:xfrm>
              <a:off x="2606200" y="4350225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103"/>
            <p:cNvSpPr/>
            <p:nvPr/>
          </p:nvSpPr>
          <p:spPr>
            <a:xfrm>
              <a:off x="2698775" y="4350225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103"/>
            <p:cNvSpPr/>
            <p:nvPr/>
          </p:nvSpPr>
          <p:spPr>
            <a:xfrm>
              <a:off x="2791325" y="4350225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103"/>
            <p:cNvSpPr/>
            <p:nvPr/>
          </p:nvSpPr>
          <p:spPr>
            <a:xfrm>
              <a:off x="2884725" y="435022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103"/>
            <p:cNvSpPr/>
            <p:nvPr/>
          </p:nvSpPr>
          <p:spPr>
            <a:xfrm>
              <a:off x="2977300" y="435022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103"/>
            <p:cNvSpPr/>
            <p:nvPr/>
          </p:nvSpPr>
          <p:spPr>
            <a:xfrm>
              <a:off x="3069875" y="435022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103"/>
            <p:cNvSpPr/>
            <p:nvPr/>
          </p:nvSpPr>
          <p:spPr>
            <a:xfrm>
              <a:off x="2120025" y="4157575"/>
              <a:ext cx="1023250" cy="192675"/>
            </a:xfrm>
            <a:custGeom>
              <a:rect b="b" l="l" r="r" t="t"/>
              <a:pathLst>
                <a:path extrusionOk="0" h="7707" w="40930">
                  <a:moveTo>
                    <a:pt x="0" y="1"/>
                  </a:moveTo>
                  <a:lnTo>
                    <a:pt x="0" y="7706"/>
                  </a:lnTo>
                  <a:lnTo>
                    <a:pt x="40929" y="7706"/>
                  </a:lnTo>
                  <a:lnTo>
                    <a:pt x="409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103"/>
            <p:cNvSpPr/>
            <p:nvPr/>
          </p:nvSpPr>
          <p:spPr>
            <a:xfrm>
              <a:off x="2120025" y="4157575"/>
              <a:ext cx="1023250" cy="21725"/>
            </a:xfrm>
            <a:custGeom>
              <a:rect b="b" l="l" r="r" t="t"/>
              <a:pathLst>
                <a:path extrusionOk="0" h="869" w="40930">
                  <a:moveTo>
                    <a:pt x="0" y="1"/>
                  </a:moveTo>
                  <a:lnTo>
                    <a:pt x="0" y="868"/>
                  </a:lnTo>
                  <a:lnTo>
                    <a:pt x="40929" y="868"/>
                  </a:lnTo>
                  <a:lnTo>
                    <a:pt x="409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103"/>
            <p:cNvSpPr/>
            <p:nvPr/>
          </p:nvSpPr>
          <p:spPr>
            <a:xfrm>
              <a:off x="2194250" y="4157575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103"/>
            <p:cNvSpPr/>
            <p:nvPr/>
          </p:nvSpPr>
          <p:spPr>
            <a:xfrm>
              <a:off x="2286800" y="4157575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103"/>
            <p:cNvSpPr/>
            <p:nvPr/>
          </p:nvSpPr>
          <p:spPr>
            <a:xfrm>
              <a:off x="2379375" y="4157575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103"/>
            <p:cNvSpPr/>
            <p:nvPr/>
          </p:nvSpPr>
          <p:spPr>
            <a:xfrm>
              <a:off x="2471925" y="4157575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103"/>
            <p:cNvSpPr/>
            <p:nvPr/>
          </p:nvSpPr>
          <p:spPr>
            <a:xfrm>
              <a:off x="2565325" y="4157575"/>
              <a:ext cx="40075" cy="192675"/>
            </a:xfrm>
            <a:custGeom>
              <a:rect b="b" l="l" r="r" t="t"/>
              <a:pathLst>
                <a:path extrusionOk="0" h="7707" w="1603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103"/>
            <p:cNvSpPr/>
            <p:nvPr/>
          </p:nvSpPr>
          <p:spPr>
            <a:xfrm>
              <a:off x="2657075" y="4157575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103"/>
            <p:cNvSpPr/>
            <p:nvPr/>
          </p:nvSpPr>
          <p:spPr>
            <a:xfrm>
              <a:off x="2749625" y="4157575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103"/>
            <p:cNvSpPr/>
            <p:nvPr/>
          </p:nvSpPr>
          <p:spPr>
            <a:xfrm>
              <a:off x="2843025" y="4157575"/>
              <a:ext cx="40075" cy="192675"/>
            </a:xfrm>
            <a:custGeom>
              <a:rect b="b" l="l" r="r" t="t"/>
              <a:pathLst>
                <a:path extrusionOk="0" h="7707" w="1603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103"/>
            <p:cNvSpPr/>
            <p:nvPr/>
          </p:nvSpPr>
          <p:spPr>
            <a:xfrm>
              <a:off x="2935600" y="415757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103"/>
            <p:cNvSpPr/>
            <p:nvPr/>
          </p:nvSpPr>
          <p:spPr>
            <a:xfrm>
              <a:off x="3028175" y="415757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103"/>
            <p:cNvSpPr/>
            <p:nvPr/>
          </p:nvSpPr>
          <p:spPr>
            <a:xfrm>
              <a:off x="2090000" y="3964950"/>
              <a:ext cx="1024075" cy="192650"/>
            </a:xfrm>
            <a:custGeom>
              <a:rect b="b" l="l" r="r" t="t"/>
              <a:pathLst>
                <a:path extrusionOk="0" h="7706" w="40963">
                  <a:moveTo>
                    <a:pt x="0" y="0"/>
                  </a:moveTo>
                  <a:lnTo>
                    <a:pt x="0" y="7706"/>
                  </a:lnTo>
                  <a:lnTo>
                    <a:pt x="40963" y="7706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103"/>
            <p:cNvSpPr/>
            <p:nvPr/>
          </p:nvSpPr>
          <p:spPr>
            <a:xfrm>
              <a:off x="2090000" y="3964950"/>
              <a:ext cx="1024075" cy="21700"/>
            </a:xfrm>
            <a:custGeom>
              <a:rect b="b" l="l" r="r" t="t"/>
              <a:pathLst>
                <a:path extrusionOk="0" h="868" w="40963">
                  <a:moveTo>
                    <a:pt x="0" y="0"/>
                  </a:moveTo>
                  <a:lnTo>
                    <a:pt x="0" y="868"/>
                  </a:lnTo>
                  <a:lnTo>
                    <a:pt x="40963" y="868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103"/>
            <p:cNvSpPr/>
            <p:nvPr/>
          </p:nvSpPr>
          <p:spPr>
            <a:xfrm>
              <a:off x="2165050" y="396495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103"/>
            <p:cNvSpPr/>
            <p:nvPr/>
          </p:nvSpPr>
          <p:spPr>
            <a:xfrm>
              <a:off x="2257625" y="396495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103"/>
            <p:cNvSpPr/>
            <p:nvPr/>
          </p:nvSpPr>
          <p:spPr>
            <a:xfrm>
              <a:off x="2350175" y="3964950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103"/>
            <p:cNvSpPr/>
            <p:nvPr/>
          </p:nvSpPr>
          <p:spPr>
            <a:xfrm>
              <a:off x="2442750" y="396495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103"/>
            <p:cNvSpPr/>
            <p:nvPr/>
          </p:nvSpPr>
          <p:spPr>
            <a:xfrm>
              <a:off x="2535325" y="396495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103"/>
            <p:cNvSpPr/>
            <p:nvPr/>
          </p:nvSpPr>
          <p:spPr>
            <a:xfrm>
              <a:off x="2627875" y="3964950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103"/>
            <p:cNvSpPr/>
            <p:nvPr/>
          </p:nvSpPr>
          <p:spPr>
            <a:xfrm>
              <a:off x="2720450" y="396495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103"/>
            <p:cNvSpPr/>
            <p:nvPr/>
          </p:nvSpPr>
          <p:spPr>
            <a:xfrm>
              <a:off x="2813025" y="396495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103"/>
            <p:cNvSpPr/>
            <p:nvPr/>
          </p:nvSpPr>
          <p:spPr>
            <a:xfrm>
              <a:off x="2905575" y="3964950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103"/>
            <p:cNvSpPr/>
            <p:nvPr/>
          </p:nvSpPr>
          <p:spPr>
            <a:xfrm>
              <a:off x="2998150" y="396495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103"/>
            <p:cNvSpPr/>
            <p:nvPr/>
          </p:nvSpPr>
          <p:spPr>
            <a:xfrm>
              <a:off x="2136700" y="3772300"/>
              <a:ext cx="1023250" cy="192675"/>
            </a:xfrm>
            <a:custGeom>
              <a:rect b="b" l="l" r="r" t="t"/>
              <a:pathLst>
                <a:path extrusionOk="0" h="7707" w="40930">
                  <a:moveTo>
                    <a:pt x="0" y="1"/>
                  </a:moveTo>
                  <a:lnTo>
                    <a:pt x="0" y="7706"/>
                  </a:lnTo>
                  <a:lnTo>
                    <a:pt x="40930" y="7706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103"/>
            <p:cNvSpPr/>
            <p:nvPr/>
          </p:nvSpPr>
          <p:spPr>
            <a:xfrm>
              <a:off x="2136700" y="3772300"/>
              <a:ext cx="1023250" cy="21725"/>
            </a:xfrm>
            <a:custGeom>
              <a:rect b="b" l="l" r="r" t="t"/>
              <a:pathLst>
                <a:path extrusionOk="0" h="869" w="40930">
                  <a:moveTo>
                    <a:pt x="0" y="1"/>
                  </a:moveTo>
                  <a:lnTo>
                    <a:pt x="0" y="868"/>
                  </a:lnTo>
                  <a:lnTo>
                    <a:pt x="40930" y="868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103"/>
            <p:cNvSpPr/>
            <p:nvPr/>
          </p:nvSpPr>
          <p:spPr>
            <a:xfrm>
              <a:off x="2210925" y="3772300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103"/>
            <p:cNvSpPr/>
            <p:nvPr/>
          </p:nvSpPr>
          <p:spPr>
            <a:xfrm>
              <a:off x="230432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103"/>
            <p:cNvSpPr/>
            <p:nvPr/>
          </p:nvSpPr>
          <p:spPr>
            <a:xfrm>
              <a:off x="239687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103"/>
            <p:cNvSpPr/>
            <p:nvPr/>
          </p:nvSpPr>
          <p:spPr>
            <a:xfrm>
              <a:off x="2489450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103"/>
            <p:cNvSpPr/>
            <p:nvPr/>
          </p:nvSpPr>
          <p:spPr>
            <a:xfrm>
              <a:off x="258202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103"/>
            <p:cNvSpPr/>
            <p:nvPr/>
          </p:nvSpPr>
          <p:spPr>
            <a:xfrm>
              <a:off x="267457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103"/>
            <p:cNvSpPr/>
            <p:nvPr/>
          </p:nvSpPr>
          <p:spPr>
            <a:xfrm>
              <a:off x="2767150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103"/>
            <p:cNvSpPr/>
            <p:nvPr/>
          </p:nvSpPr>
          <p:spPr>
            <a:xfrm>
              <a:off x="285972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103"/>
            <p:cNvSpPr/>
            <p:nvPr/>
          </p:nvSpPr>
          <p:spPr>
            <a:xfrm>
              <a:off x="2952275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103"/>
            <p:cNvSpPr/>
            <p:nvPr/>
          </p:nvSpPr>
          <p:spPr>
            <a:xfrm>
              <a:off x="3044850" y="377230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103"/>
            <p:cNvSpPr/>
            <p:nvPr/>
          </p:nvSpPr>
          <p:spPr>
            <a:xfrm>
              <a:off x="2091675" y="3579675"/>
              <a:ext cx="1023250" cy="192650"/>
            </a:xfrm>
            <a:custGeom>
              <a:rect b="b" l="l" r="r" t="t"/>
              <a:pathLst>
                <a:path extrusionOk="0" h="7706" w="40930">
                  <a:moveTo>
                    <a:pt x="0" y="0"/>
                  </a:moveTo>
                  <a:lnTo>
                    <a:pt x="0" y="7706"/>
                  </a:lnTo>
                  <a:lnTo>
                    <a:pt x="40929" y="7706"/>
                  </a:lnTo>
                  <a:lnTo>
                    <a:pt x="409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103"/>
            <p:cNvSpPr/>
            <p:nvPr/>
          </p:nvSpPr>
          <p:spPr>
            <a:xfrm>
              <a:off x="2091675" y="3579675"/>
              <a:ext cx="1023250" cy="21700"/>
            </a:xfrm>
            <a:custGeom>
              <a:rect b="b" l="l" r="r" t="t"/>
              <a:pathLst>
                <a:path extrusionOk="0" h="868" w="40930">
                  <a:moveTo>
                    <a:pt x="0" y="0"/>
                  </a:moveTo>
                  <a:lnTo>
                    <a:pt x="0" y="868"/>
                  </a:lnTo>
                  <a:lnTo>
                    <a:pt x="40929" y="868"/>
                  </a:lnTo>
                  <a:lnTo>
                    <a:pt x="409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103"/>
            <p:cNvSpPr/>
            <p:nvPr/>
          </p:nvSpPr>
          <p:spPr>
            <a:xfrm>
              <a:off x="299982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103"/>
            <p:cNvSpPr/>
            <p:nvPr/>
          </p:nvSpPr>
          <p:spPr>
            <a:xfrm>
              <a:off x="2907250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103"/>
            <p:cNvSpPr/>
            <p:nvPr/>
          </p:nvSpPr>
          <p:spPr>
            <a:xfrm>
              <a:off x="281467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103"/>
            <p:cNvSpPr/>
            <p:nvPr/>
          </p:nvSpPr>
          <p:spPr>
            <a:xfrm>
              <a:off x="272212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103"/>
            <p:cNvSpPr/>
            <p:nvPr/>
          </p:nvSpPr>
          <p:spPr>
            <a:xfrm>
              <a:off x="2629550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103"/>
            <p:cNvSpPr/>
            <p:nvPr/>
          </p:nvSpPr>
          <p:spPr>
            <a:xfrm>
              <a:off x="253697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103"/>
            <p:cNvSpPr/>
            <p:nvPr/>
          </p:nvSpPr>
          <p:spPr>
            <a:xfrm>
              <a:off x="244442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103"/>
            <p:cNvSpPr/>
            <p:nvPr/>
          </p:nvSpPr>
          <p:spPr>
            <a:xfrm>
              <a:off x="2351850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103"/>
            <p:cNvSpPr/>
            <p:nvPr/>
          </p:nvSpPr>
          <p:spPr>
            <a:xfrm>
              <a:off x="2259275" y="3579675"/>
              <a:ext cx="40075" cy="192650"/>
            </a:xfrm>
            <a:custGeom>
              <a:rect b="b" l="l" r="r" t="t"/>
              <a:pathLst>
                <a:path extrusionOk="0" h="7706" w="1603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103"/>
            <p:cNvSpPr/>
            <p:nvPr/>
          </p:nvSpPr>
          <p:spPr>
            <a:xfrm>
              <a:off x="2166725" y="3579675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103"/>
            <p:cNvSpPr/>
            <p:nvPr/>
          </p:nvSpPr>
          <p:spPr>
            <a:xfrm>
              <a:off x="2133350" y="3387025"/>
              <a:ext cx="1023275" cy="192675"/>
            </a:xfrm>
            <a:custGeom>
              <a:rect b="b" l="l" r="r" t="t"/>
              <a:pathLst>
                <a:path extrusionOk="0" h="7707" w="40931">
                  <a:moveTo>
                    <a:pt x="1" y="1"/>
                  </a:moveTo>
                  <a:lnTo>
                    <a:pt x="1" y="7706"/>
                  </a:lnTo>
                  <a:lnTo>
                    <a:pt x="40930" y="7706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103"/>
            <p:cNvSpPr/>
            <p:nvPr/>
          </p:nvSpPr>
          <p:spPr>
            <a:xfrm>
              <a:off x="2133350" y="3387025"/>
              <a:ext cx="1023275" cy="21725"/>
            </a:xfrm>
            <a:custGeom>
              <a:rect b="b" l="l" r="r" t="t"/>
              <a:pathLst>
                <a:path extrusionOk="0" h="869" w="40931">
                  <a:moveTo>
                    <a:pt x="1" y="1"/>
                  </a:moveTo>
                  <a:lnTo>
                    <a:pt x="1" y="868"/>
                  </a:lnTo>
                  <a:lnTo>
                    <a:pt x="40930" y="868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103"/>
            <p:cNvSpPr/>
            <p:nvPr/>
          </p:nvSpPr>
          <p:spPr>
            <a:xfrm>
              <a:off x="3041500" y="3387025"/>
              <a:ext cx="40075" cy="192675"/>
            </a:xfrm>
            <a:custGeom>
              <a:rect b="b" l="l" r="r" t="t"/>
              <a:pathLst>
                <a:path extrusionOk="0" h="7707" w="1603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103"/>
            <p:cNvSpPr/>
            <p:nvPr/>
          </p:nvSpPr>
          <p:spPr>
            <a:xfrm>
              <a:off x="2948950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103"/>
            <p:cNvSpPr/>
            <p:nvPr/>
          </p:nvSpPr>
          <p:spPr>
            <a:xfrm>
              <a:off x="2856375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103"/>
            <p:cNvSpPr/>
            <p:nvPr/>
          </p:nvSpPr>
          <p:spPr>
            <a:xfrm>
              <a:off x="2763800" y="3387025"/>
              <a:ext cx="40075" cy="192675"/>
            </a:xfrm>
            <a:custGeom>
              <a:rect b="b" l="l" r="r" t="t"/>
              <a:pathLst>
                <a:path extrusionOk="0" h="7707" w="1603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103"/>
            <p:cNvSpPr/>
            <p:nvPr/>
          </p:nvSpPr>
          <p:spPr>
            <a:xfrm>
              <a:off x="2671250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103"/>
            <p:cNvSpPr/>
            <p:nvPr/>
          </p:nvSpPr>
          <p:spPr>
            <a:xfrm>
              <a:off x="2578675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103"/>
            <p:cNvSpPr/>
            <p:nvPr/>
          </p:nvSpPr>
          <p:spPr>
            <a:xfrm>
              <a:off x="2486125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103"/>
            <p:cNvSpPr/>
            <p:nvPr/>
          </p:nvSpPr>
          <p:spPr>
            <a:xfrm>
              <a:off x="2393550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103"/>
            <p:cNvSpPr/>
            <p:nvPr/>
          </p:nvSpPr>
          <p:spPr>
            <a:xfrm>
              <a:off x="2300975" y="3387025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103"/>
            <p:cNvSpPr/>
            <p:nvPr/>
          </p:nvSpPr>
          <p:spPr>
            <a:xfrm>
              <a:off x="2207575" y="3387025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103"/>
            <p:cNvSpPr/>
            <p:nvPr/>
          </p:nvSpPr>
          <p:spPr>
            <a:xfrm>
              <a:off x="2162550" y="3194400"/>
              <a:ext cx="1024100" cy="192650"/>
            </a:xfrm>
            <a:custGeom>
              <a:rect b="b" l="l" r="r" t="t"/>
              <a:pathLst>
                <a:path extrusionOk="0" h="7706" w="40964">
                  <a:moveTo>
                    <a:pt x="0" y="0"/>
                  </a:moveTo>
                  <a:lnTo>
                    <a:pt x="0" y="7706"/>
                  </a:lnTo>
                  <a:lnTo>
                    <a:pt x="40963" y="7706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103"/>
            <p:cNvSpPr/>
            <p:nvPr/>
          </p:nvSpPr>
          <p:spPr>
            <a:xfrm>
              <a:off x="2162550" y="3194400"/>
              <a:ext cx="1024100" cy="21700"/>
            </a:xfrm>
            <a:custGeom>
              <a:rect b="b" l="l" r="r" t="t"/>
              <a:pathLst>
                <a:path extrusionOk="0" h="868" w="40964">
                  <a:moveTo>
                    <a:pt x="0" y="0"/>
                  </a:moveTo>
                  <a:lnTo>
                    <a:pt x="0" y="868"/>
                  </a:lnTo>
                  <a:lnTo>
                    <a:pt x="40963" y="868"/>
                  </a:lnTo>
                  <a:lnTo>
                    <a:pt x="409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103"/>
            <p:cNvSpPr/>
            <p:nvPr/>
          </p:nvSpPr>
          <p:spPr>
            <a:xfrm>
              <a:off x="3070700" y="319440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103"/>
            <p:cNvSpPr/>
            <p:nvPr/>
          </p:nvSpPr>
          <p:spPr>
            <a:xfrm>
              <a:off x="2978125" y="3194400"/>
              <a:ext cx="40900" cy="192650"/>
            </a:xfrm>
            <a:custGeom>
              <a:rect b="b" l="l" r="r" t="t"/>
              <a:pathLst>
                <a:path extrusionOk="0" h="7706" w="1636">
                  <a:moveTo>
                    <a:pt x="1" y="0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103"/>
            <p:cNvSpPr/>
            <p:nvPr/>
          </p:nvSpPr>
          <p:spPr>
            <a:xfrm>
              <a:off x="2885575" y="3194400"/>
              <a:ext cx="40875" cy="192650"/>
            </a:xfrm>
            <a:custGeom>
              <a:rect b="b" l="l" r="r" t="t"/>
              <a:pathLst>
                <a:path extrusionOk="0" h="7706" w="1635">
                  <a:moveTo>
                    <a:pt x="0" y="0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103"/>
            <p:cNvSpPr/>
            <p:nvPr/>
          </p:nvSpPr>
          <p:spPr>
            <a:xfrm>
              <a:off x="2793000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103"/>
            <p:cNvSpPr/>
            <p:nvPr/>
          </p:nvSpPr>
          <p:spPr>
            <a:xfrm>
              <a:off x="2700425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103"/>
            <p:cNvSpPr/>
            <p:nvPr/>
          </p:nvSpPr>
          <p:spPr>
            <a:xfrm>
              <a:off x="2607875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103"/>
            <p:cNvSpPr/>
            <p:nvPr/>
          </p:nvSpPr>
          <p:spPr>
            <a:xfrm>
              <a:off x="2515300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103"/>
            <p:cNvSpPr/>
            <p:nvPr/>
          </p:nvSpPr>
          <p:spPr>
            <a:xfrm>
              <a:off x="2422725" y="3194400"/>
              <a:ext cx="40075" cy="192650"/>
            </a:xfrm>
            <a:custGeom>
              <a:rect b="b" l="l" r="r" t="t"/>
              <a:pathLst>
                <a:path extrusionOk="0" h="7706" w="1603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103"/>
            <p:cNvSpPr/>
            <p:nvPr/>
          </p:nvSpPr>
          <p:spPr>
            <a:xfrm>
              <a:off x="2330175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0" y="0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103"/>
            <p:cNvSpPr/>
            <p:nvPr/>
          </p:nvSpPr>
          <p:spPr>
            <a:xfrm>
              <a:off x="2237600" y="3194400"/>
              <a:ext cx="40050" cy="192650"/>
            </a:xfrm>
            <a:custGeom>
              <a:rect b="b" l="l" r="r" t="t"/>
              <a:pathLst>
                <a:path extrusionOk="0" h="7706" w="1602">
                  <a:moveTo>
                    <a:pt x="1" y="0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103"/>
            <p:cNvSpPr/>
            <p:nvPr/>
          </p:nvSpPr>
          <p:spPr>
            <a:xfrm>
              <a:off x="2116675" y="3001750"/>
              <a:ext cx="1023275" cy="192675"/>
            </a:xfrm>
            <a:custGeom>
              <a:rect b="b" l="l" r="r" t="t"/>
              <a:pathLst>
                <a:path extrusionOk="0" h="7707" w="40931">
                  <a:moveTo>
                    <a:pt x="1" y="1"/>
                  </a:moveTo>
                  <a:lnTo>
                    <a:pt x="1" y="7706"/>
                  </a:lnTo>
                  <a:lnTo>
                    <a:pt x="40930" y="7706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103"/>
            <p:cNvSpPr/>
            <p:nvPr/>
          </p:nvSpPr>
          <p:spPr>
            <a:xfrm>
              <a:off x="2116675" y="3001750"/>
              <a:ext cx="1023275" cy="21725"/>
            </a:xfrm>
            <a:custGeom>
              <a:rect b="b" l="l" r="r" t="t"/>
              <a:pathLst>
                <a:path extrusionOk="0" h="869" w="40931">
                  <a:moveTo>
                    <a:pt x="1" y="1"/>
                  </a:moveTo>
                  <a:lnTo>
                    <a:pt x="1" y="868"/>
                  </a:lnTo>
                  <a:lnTo>
                    <a:pt x="40930" y="868"/>
                  </a:lnTo>
                  <a:lnTo>
                    <a:pt x="40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103"/>
            <p:cNvSpPr/>
            <p:nvPr/>
          </p:nvSpPr>
          <p:spPr>
            <a:xfrm>
              <a:off x="3024825" y="300175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103"/>
            <p:cNvSpPr/>
            <p:nvPr/>
          </p:nvSpPr>
          <p:spPr>
            <a:xfrm>
              <a:off x="2932275" y="300175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103"/>
            <p:cNvSpPr/>
            <p:nvPr/>
          </p:nvSpPr>
          <p:spPr>
            <a:xfrm>
              <a:off x="2839700" y="300175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103"/>
            <p:cNvSpPr/>
            <p:nvPr/>
          </p:nvSpPr>
          <p:spPr>
            <a:xfrm>
              <a:off x="2746300" y="3001750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103"/>
            <p:cNvSpPr/>
            <p:nvPr/>
          </p:nvSpPr>
          <p:spPr>
            <a:xfrm>
              <a:off x="2654575" y="300175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0" y="1"/>
                  </a:moveTo>
                  <a:lnTo>
                    <a:pt x="0" y="7706"/>
                  </a:lnTo>
                  <a:lnTo>
                    <a:pt x="1601" y="7706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103"/>
            <p:cNvSpPr/>
            <p:nvPr/>
          </p:nvSpPr>
          <p:spPr>
            <a:xfrm>
              <a:off x="2562000" y="3001750"/>
              <a:ext cx="40050" cy="192675"/>
            </a:xfrm>
            <a:custGeom>
              <a:rect b="b" l="l" r="r" t="t"/>
              <a:pathLst>
                <a:path extrusionOk="0" h="7707" w="1602">
                  <a:moveTo>
                    <a:pt x="1" y="1"/>
                  </a:moveTo>
                  <a:lnTo>
                    <a:pt x="1" y="7706"/>
                  </a:lnTo>
                  <a:lnTo>
                    <a:pt x="1602" y="7706"/>
                  </a:lnTo>
                  <a:lnTo>
                    <a:pt x="16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103"/>
            <p:cNvSpPr/>
            <p:nvPr/>
          </p:nvSpPr>
          <p:spPr>
            <a:xfrm>
              <a:off x="2468600" y="3001750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103"/>
            <p:cNvSpPr/>
            <p:nvPr/>
          </p:nvSpPr>
          <p:spPr>
            <a:xfrm>
              <a:off x="2376025" y="3001750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103"/>
            <p:cNvSpPr/>
            <p:nvPr/>
          </p:nvSpPr>
          <p:spPr>
            <a:xfrm>
              <a:off x="2283475" y="3001750"/>
              <a:ext cx="40875" cy="192675"/>
            </a:xfrm>
            <a:custGeom>
              <a:rect b="b" l="l" r="r" t="t"/>
              <a:pathLst>
                <a:path extrusionOk="0" h="7707" w="1635">
                  <a:moveTo>
                    <a:pt x="0" y="1"/>
                  </a:moveTo>
                  <a:lnTo>
                    <a:pt x="0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103"/>
            <p:cNvSpPr/>
            <p:nvPr/>
          </p:nvSpPr>
          <p:spPr>
            <a:xfrm>
              <a:off x="2190900" y="3001750"/>
              <a:ext cx="40900" cy="192675"/>
            </a:xfrm>
            <a:custGeom>
              <a:rect b="b" l="l" r="r" t="t"/>
              <a:pathLst>
                <a:path extrusionOk="0" h="7707" w="1636">
                  <a:moveTo>
                    <a:pt x="1" y="1"/>
                  </a:moveTo>
                  <a:lnTo>
                    <a:pt x="1" y="7706"/>
                  </a:lnTo>
                  <a:lnTo>
                    <a:pt x="1635" y="7706"/>
                  </a:lnTo>
                  <a:lnTo>
                    <a:pt x="16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103"/>
            <p:cNvSpPr/>
            <p:nvPr/>
          </p:nvSpPr>
          <p:spPr>
            <a:xfrm>
              <a:off x="2400225" y="2239050"/>
              <a:ext cx="3086825" cy="2320525"/>
            </a:xfrm>
            <a:custGeom>
              <a:rect b="b" l="l" r="r" t="t"/>
              <a:pathLst>
                <a:path extrusionOk="0" h="92821" w="123473">
                  <a:moveTo>
                    <a:pt x="118905" y="1"/>
                  </a:moveTo>
                  <a:cubicBezTo>
                    <a:pt x="118821" y="1"/>
                    <a:pt x="118737" y="7"/>
                    <a:pt x="118652" y="20"/>
                  </a:cubicBezTo>
                  <a:lnTo>
                    <a:pt x="102340" y="2822"/>
                  </a:lnTo>
                  <a:cubicBezTo>
                    <a:pt x="100906" y="3056"/>
                    <a:pt x="100505" y="4890"/>
                    <a:pt x="101673" y="5724"/>
                  </a:cubicBezTo>
                  <a:lnTo>
                    <a:pt x="104675" y="7859"/>
                  </a:lnTo>
                  <a:lnTo>
                    <a:pt x="86228" y="33945"/>
                  </a:lnTo>
                  <a:cubicBezTo>
                    <a:pt x="85923" y="34372"/>
                    <a:pt x="85432" y="34600"/>
                    <a:pt x="84937" y="34600"/>
                  </a:cubicBezTo>
                  <a:cubicBezTo>
                    <a:pt x="84619" y="34600"/>
                    <a:pt x="84300" y="34507"/>
                    <a:pt x="84027" y="34312"/>
                  </a:cubicBezTo>
                  <a:lnTo>
                    <a:pt x="56908" y="15131"/>
                  </a:lnTo>
                  <a:cubicBezTo>
                    <a:pt x="56624" y="14938"/>
                    <a:pt x="56301" y="14844"/>
                    <a:pt x="55982" y="14844"/>
                  </a:cubicBezTo>
                  <a:cubicBezTo>
                    <a:pt x="55475" y="14844"/>
                    <a:pt x="54980" y="15081"/>
                    <a:pt x="54673" y="15531"/>
                  </a:cubicBezTo>
                  <a:lnTo>
                    <a:pt x="0" y="92820"/>
                  </a:lnTo>
                  <a:lnTo>
                    <a:pt x="19648" y="92820"/>
                  </a:lnTo>
                  <a:lnTo>
                    <a:pt x="58509" y="37881"/>
                  </a:lnTo>
                  <a:cubicBezTo>
                    <a:pt x="58816" y="37430"/>
                    <a:pt x="59311" y="37193"/>
                    <a:pt x="59810" y="37193"/>
                  </a:cubicBezTo>
                  <a:cubicBezTo>
                    <a:pt x="60124" y="37193"/>
                    <a:pt x="60440" y="37287"/>
                    <a:pt x="60710" y="37480"/>
                  </a:cubicBezTo>
                  <a:lnTo>
                    <a:pt x="87863" y="56661"/>
                  </a:lnTo>
                  <a:cubicBezTo>
                    <a:pt x="88134" y="56868"/>
                    <a:pt x="88451" y="56964"/>
                    <a:pt x="88766" y="56964"/>
                  </a:cubicBezTo>
                  <a:cubicBezTo>
                    <a:pt x="89264" y="56964"/>
                    <a:pt x="89758" y="56723"/>
                    <a:pt x="90065" y="56294"/>
                  </a:cubicBezTo>
                  <a:lnTo>
                    <a:pt x="117784" y="17099"/>
                  </a:lnTo>
                  <a:lnTo>
                    <a:pt x="120820" y="19234"/>
                  </a:lnTo>
                  <a:cubicBezTo>
                    <a:pt x="121107" y="19431"/>
                    <a:pt x="121416" y="19519"/>
                    <a:pt x="121716" y="19519"/>
                  </a:cubicBezTo>
                  <a:cubicBezTo>
                    <a:pt x="122637" y="19519"/>
                    <a:pt x="123473" y="18690"/>
                    <a:pt x="123322" y="17633"/>
                  </a:cubicBezTo>
                  <a:lnTo>
                    <a:pt x="120520" y="1321"/>
                  </a:lnTo>
                  <a:cubicBezTo>
                    <a:pt x="120369" y="539"/>
                    <a:pt x="119676" y="1"/>
                    <a:pt x="1189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103"/>
            <p:cNvSpPr/>
            <p:nvPr/>
          </p:nvSpPr>
          <p:spPr>
            <a:xfrm>
              <a:off x="2400225" y="2239050"/>
              <a:ext cx="3086825" cy="2320525"/>
            </a:xfrm>
            <a:custGeom>
              <a:rect b="b" l="l" r="r" t="t"/>
              <a:pathLst>
                <a:path extrusionOk="0" h="92821" w="123473">
                  <a:moveTo>
                    <a:pt x="118905" y="1"/>
                  </a:moveTo>
                  <a:cubicBezTo>
                    <a:pt x="118821" y="1"/>
                    <a:pt x="118737" y="7"/>
                    <a:pt x="118652" y="20"/>
                  </a:cubicBezTo>
                  <a:lnTo>
                    <a:pt x="102340" y="2822"/>
                  </a:lnTo>
                  <a:cubicBezTo>
                    <a:pt x="100906" y="3056"/>
                    <a:pt x="100505" y="4890"/>
                    <a:pt x="101673" y="5724"/>
                  </a:cubicBezTo>
                  <a:lnTo>
                    <a:pt x="104675" y="7859"/>
                  </a:lnTo>
                  <a:lnTo>
                    <a:pt x="86228" y="33945"/>
                  </a:lnTo>
                  <a:cubicBezTo>
                    <a:pt x="85923" y="34372"/>
                    <a:pt x="85432" y="34600"/>
                    <a:pt x="84937" y="34600"/>
                  </a:cubicBezTo>
                  <a:cubicBezTo>
                    <a:pt x="84619" y="34600"/>
                    <a:pt x="84300" y="34507"/>
                    <a:pt x="84027" y="34312"/>
                  </a:cubicBezTo>
                  <a:lnTo>
                    <a:pt x="56908" y="15131"/>
                  </a:lnTo>
                  <a:cubicBezTo>
                    <a:pt x="56624" y="14938"/>
                    <a:pt x="56301" y="14844"/>
                    <a:pt x="55982" y="14844"/>
                  </a:cubicBezTo>
                  <a:cubicBezTo>
                    <a:pt x="55475" y="14844"/>
                    <a:pt x="54980" y="15081"/>
                    <a:pt x="54673" y="15531"/>
                  </a:cubicBezTo>
                  <a:lnTo>
                    <a:pt x="0" y="92820"/>
                  </a:lnTo>
                  <a:lnTo>
                    <a:pt x="19648" y="92820"/>
                  </a:lnTo>
                  <a:lnTo>
                    <a:pt x="58509" y="37881"/>
                  </a:lnTo>
                  <a:cubicBezTo>
                    <a:pt x="58816" y="37430"/>
                    <a:pt x="59311" y="37193"/>
                    <a:pt x="59810" y="37193"/>
                  </a:cubicBezTo>
                  <a:cubicBezTo>
                    <a:pt x="60124" y="37193"/>
                    <a:pt x="60440" y="37287"/>
                    <a:pt x="60710" y="37480"/>
                  </a:cubicBezTo>
                  <a:lnTo>
                    <a:pt x="87863" y="56661"/>
                  </a:lnTo>
                  <a:cubicBezTo>
                    <a:pt x="88134" y="56868"/>
                    <a:pt x="88451" y="56964"/>
                    <a:pt x="88766" y="56964"/>
                  </a:cubicBezTo>
                  <a:cubicBezTo>
                    <a:pt x="89264" y="56964"/>
                    <a:pt x="89758" y="56723"/>
                    <a:pt x="90065" y="56294"/>
                  </a:cubicBezTo>
                  <a:lnTo>
                    <a:pt x="117784" y="17099"/>
                  </a:lnTo>
                  <a:lnTo>
                    <a:pt x="120820" y="19234"/>
                  </a:lnTo>
                  <a:cubicBezTo>
                    <a:pt x="121107" y="19431"/>
                    <a:pt x="121416" y="19519"/>
                    <a:pt x="121716" y="19519"/>
                  </a:cubicBezTo>
                  <a:cubicBezTo>
                    <a:pt x="122637" y="19519"/>
                    <a:pt x="123473" y="18690"/>
                    <a:pt x="123322" y="17633"/>
                  </a:cubicBezTo>
                  <a:lnTo>
                    <a:pt x="120520" y="1321"/>
                  </a:lnTo>
                  <a:cubicBezTo>
                    <a:pt x="120369" y="539"/>
                    <a:pt x="119676" y="1"/>
                    <a:pt x="1189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103"/>
            <p:cNvSpPr/>
            <p:nvPr/>
          </p:nvSpPr>
          <p:spPr>
            <a:xfrm>
              <a:off x="2511975" y="2297925"/>
              <a:ext cx="2908750" cy="2204925"/>
            </a:xfrm>
            <a:custGeom>
              <a:rect b="b" l="l" r="r" t="t"/>
              <a:pathLst>
                <a:path extrusionOk="0" h="88197" w="116350">
                  <a:moveTo>
                    <a:pt x="113748" y="267"/>
                  </a:moveTo>
                  <a:lnTo>
                    <a:pt x="116050" y="13610"/>
                  </a:lnTo>
                  <a:lnTo>
                    <a:pt x="112814" y="11308"/>
                  </a:lnTo>
                  <a:lnTo>
                    <a:pt x="112747" y="11308"/>
                  </a:lnTo>
                  <a:cubicBezTo>
                    <a:pt x="112714" y="11308"/>
                    <a:pt x="112681" y="11342"/>
                    <a:pt x="112681" y="11342"/>
                  </a:cubicBezTo>
                  <a:lnTo>
                    <a:pt x="84961" y="50536"/>
                  </a:lnTo>
                  <a:cubicBezTo>
                    <a:pt x="84653" y="50947"/>
                    <a:pt x="84192" y="51169"/>
                    <a:pt x="83728" y="51169"/>
                  </a:cubicBezTo>
                  <a:cubicBezTo>
                    <a:pt x="83439" y="51169"/>
                    <a:pt x="83149" y="51083"/>
                    <a:pt x="82893" y="50903"/>
                  </a:cubicBezTo>
                  <a:lnTo>
                    <a:pt x="55740" y="31723"/>
                  </a:lnTo>
                  <a:cubicBezTo>
                    <a:pt x="55448" y="31520"/>
                    <a:pt x="55118" y="31423"/>
                    <a:pt x="54792" y="31423"/>
                  </a:cubicBezTo>
                  <a:cubicBezTo>
                    <a:pt x="54259" y="31423"/>
                    <a:pt x="53736" y="31681"/>
                    <a:pt x="53405" y="32157"/>
                  </a:cubicBezTo>
                  <a:lnTo>
                    <a:pt x="13877" y="87997"/>
                  </a:lnTo>
                  <a:lnTo>
                    <a:pt x="300" y="87997"/>
                  </a:lnTo>
                  <a:lnTo>
                    <a:pt x="50870" y="16512"/>
                  </a:lnTo>
                  <a:cubicBezTo>
                    <a:pt x="51153" y="16108"/>
                    <a:pt x="51607" y="15888"/>
                    <a:pt x="52076" y="15888"/>
                  </a:cubicBezTo>
                  <a:cubicBezTo>
                    <a:pt x="52382" y="15888"/>
                    <a:pt x="52695" y="15981"/>
                    <a:pt x="52971" y="16179"/>
                  </a:cubicBezTo>
                  <a:lnTo>
                    <a:pt x="80091" y="35359"/>
                  </a:lnTo>
                  <a:cubicBezTo>
                    <a:pt x="80364" y="35558"/>
                    <a:pt x="80674" y="35664"/>
                    <a:pt x="80994" y="35664"/>
                  </a:cubicBezTo>
                  <a:cubicBezTo>
                    <a:pt x="81103" y="35664"/>
                    <a:pt x="81214" y="35651"/>
                    <a:pt x="81325" y="35626"/>
                  </a:cubicBezTo>
                  <a:cubicBezTo>
                    <a:pt x="81792" y="35559"/>
                    <a:pt x="82159" y="35326"/>
                    <a:pt x="82426" y="34959"/>
                  </a:cubicBezTo>
                  <a:lnTo>
                    <a:pt x="103641" y="4971"/>
                  </a:lnTo>
                  <a:cubicBezTo>
                    <a:pt x="103641" y="4937"/>
                    <a:pt x="103641" y="4937"/>
                    <a:pt x="103641" y="4904"/>
                  </a:cubicBezTo>
                  <a:cubicBezTo>
                    <a:pt x="103641" y="4870"/>
                    <a:pt x="103607" y="4837"/>
                    <a:pt x="103607" y="4837"/>
                  </a:cubicBezTo>
                  <a:lnTo>
                    <a:pt x="100372" y="2535"/>
                  </a:lnTo>
                  <a:lnTo>
                    <a:pt x="113748" y="267"/>
                  </a:lnTo>
                  <a:close/>
                  <a:moveTo>
                    <a:pt x="113881" y="0"/>
                  </a:moveTo>
                  <a:lnTo>
                    <a:pt x="100105" y="2369"/>
                  </a:lnTo>
                  <a:cubicBezTo>
                    <a:pt x="100072" y="2369"/>
                    <a:pt x="100038" y="2402"/>
                    <a:pt x="100038" y="2435"/>
                  </a:cubicBezTo>
                  <a:cubicBezTo>
                    <a:pt x="100005" y="2469"/>
                    <a:pt x="100038" y="2502"/>
                    <a:pt x="100072" y="2535"/>
                  </a:cubicBezTo>
                  <a:lnTo>
                    <a:pt x="103407" y="4904"/>
                  </a:lnTo>
                  <a:lnTo>
                    <a:pt x="82259" y="34792"/>
                  </a:lnTo>
                  <a:cubicBezTo>
                    <a:pt x="81975" y="35217"/>
                    <a:pt x="81520" y="35433"/>
                    <a:pt x="81049" y="35433"/>
                  </a:cubicBezTo>
                  <a:cubicBezTo>
                    <a:pt x="80744" y="35433"/>
                    <a:pt x="80433" y="35342"/>
                    <a:pt x="80157" y="35159"/>
                  </a:cubicBezTo>
                  <a:lnTo>
                    <a:pt x="53038" y="15978"/>
                  </a:lnTo>
                  <a:cubicBezTo>
                    <a:pt x="52737" y="15769"/>
                    <a:pt x="52396" y="15668"/>
                    <a:pt x="52059" y="15668"/>
                  </a:cubicBezTo>
                  <a:cubicBezTo>
                    <a:pt x="51537" y="15668"/>
                    <a:pt x="51028" y="15912"/>
                    <a:pt x="50703" y="16379"/>
                  </a:cubicBezTo>
                  <a:lnTo>
                    <a:pt x="33" y="88030"/>
                  </a:lnTo>
                  <a:cubicBezTo>
                    <a:pt x="0" y="88063"/>
                    <a:pt x="0" y="88097"/>
                    <a:pt x="33" y="88130"/>
                  </a:cubicBezTo>
                  <a:cubicBezTo>
                    <a:pt x="33" y="88163"/>
                    <a:pt x="67" y="88197"/>
                    <a:pt x="100" y="88197"/>
                  </a:cubicBezTo>
                  <a:lnTo>
                    <a:pt x="13943" y="88197"/>
                  </a:lnTo>
                  <a:cubicBezTo>
                    <a:pt x="13977" y="88197"/>
                    <a:pt x="14010" y="88163"/>
                    <a:pt x="14043" y="88163"/>
                  </a:cubicBezTo>
                  <a:lnTo>
                    <a:pt x="53638" y="32290"/>
                  </a:lnTo>
                  <a:cubicBezTo>
                    <a:pt x="53926" y="31879"/>
                    <a:pt x="54378" y="31658"/>
                    <a:pt x="54839" y="31658"/>
                  </a:cubicBezTo>
                  <a:cubicBezTo>
                    <a:pt x="55126" y="31658"/>
                    <a:pt x="55417" y="31744"/>
                    <a:pt x="55673" y="31923"/>
                  </a:cubicBezTo>
                  <a:lnTo>
                    <a:pt x="82826" y="51104"/>
                  </a:lnTo>
                  <a:cubicBezTo>
                    <a:pt x="83117" y="51306"/>
                    <a:pt x="83448" y="51403"/>
                    <a:pt x="83774" y="51403"/>
                  </a:cubicBezTo>
                  <a:cubicBezTo>
                    <a:pt x="84307" y="51403"/>
                    <a:pt x="84830" y="51146"/>
                    <a:pt x="85161" y="50670"/>
                  </a:cubicBezTo>
                  <a:lnTo>
                    <a:pt x="112847" y="11575"/>
                  </a:lnTo>
                  <a:lnTo>
                    <a:pt x="116183" y="13944"/>
                  </a:lnTo>
                  <a:cubicBezTo>
                    <a:pt x="116200" y="13960"/>
                    <a:pt x="116216" y="13969"/>
                    <a:pt x="116233" y="13969"/>
                  </a:cubicBezTo>
                  <a:cubicBezTo>
                    <a:pt x="116250" y="13969"/>
                    <a:pt x="116266" y="13960"/>
                    <a:pt x="116283" y="13944"/>
                  </a:cubicBezTo>
                  <a:cubicBezTo>
                    <a:pt x="116316" y="13910"/>
                    <a:pt x="116350" y="13877"/>
                    <a:pt x="116350" y="13844"/>
                  </a:cubicBezTo>
                  <a:lnTo>
                    <a:pt x="113981" y="67"/>
                  </a:lnTo>
                  <a:cubicBezTo>
                    <a:pt x="113981" y="34"/>
                    <a:pt x="113915" y="0"/>
                    <a:pt x="113881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103"/>
            <p:cNvSpPr/>
            <p:nvPr/>
          </p:nvSpPr>
          <p:spPr>
            <a:xfrm>
              <a:off x="4775250" y="3904900"/>
              <a:ext cx="43375" cy="637975"/>
            </a:xfrm>
            <a:custGeom>
              <a:rect b="b" l="l" r="r" t="t"/>
              <a:pathLst>
                <a:path extrusionOk="0" h="25519" w="1735">
                  <a:moveTo>
                    <a:pt x="0" y="1"/>
                  </a:moveTo>
                  <a:lnTo>
                    <a:pt x="0" y="25519"/>
                  </a:lnTo>
                  <a:lnTo>
                    <a:pt x="1735" y="25519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103"/>
            <p:cNvSpPr/>
            <p:nvPr/>
          </p:nvSpPr>
          <p:spPr>
            <a:xfrm>
              <a:off x="5150525" y="3558000"/>
              <a:ext cx="42550" cy="984875"/>
            </a:xfrm>
            <a:custGeom>
              <a:rect b="b" l="l" r="r" t="t"/>
              <a:pathLst>
                <a:path extrusionOk="0" h="39395" w="1702">
                  <a:moveTo>
                    <a:pt x="0" y="0"/>
                  </a:moveTo>
                  <a:lnTo>
                    <a:pt x="0" y="39395"/>
                  </a:lnTo>
                  <a:lnTo>
                    <a:pt x="1701" y="39395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103"/>
            <p:cNvSpPr/>
            <p:nvPr/>
          </p:nvSpPr>
          <p:spPr>
            <a:xfrm>
              <a:off x="5531625" y="3794000"/>
              <a:ext cx="43375" cy="748875"/>
            </a:xfrm>
            <a:custGeom>
              <a:rect b="b" l="l" r="r" t="t"/>
              <a:pathLst>
                <a:path extrusionOk="0" h="29955" w="1735">
                  <a:moveTo>
                    <a:pt x="0" y="0"/>
                  </a:moveTo>
                  <a:lnTo>
                    <a:pt x="0" y="29955"/>
                  </a:lnTo>
                  <a:lnTo>
                    <a:pt x="1735" y="29955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103"/>
            <p:cNvSpPr/>
            <p:nvPr/>
          </p:nvSpPr>
          <p:spPr>
            <a:xfrm>
              <a:off x="4475025" y="3904900"/>
              <a:ext cx="300250" cy="637975"/>
            </a:xfrm>
            <a:custGeom>
              <a:rect b="b" l="l" r="r" t="t"/>
              <a:pathLst>
                <a:path extrusionOk="0" h="25519" w="12010">
                  <a:moveTo>
                    <a:pt x="1" y="1"/>
                  </a:moveTo>
                  <a:lnTo>
                    <a:pt x="1" y="25519"/>
                  </a:lnTo>
                  <a:lnTo>
                    <a:pt x="12009" y="25519"/>
                  </a:lnTo>
                  <a:lnTo>
                    <a:pt x="120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103"/>
            <p:cNvSpPr/>
            <p:nvPr/>
          </p:nvSpPr>
          <p:spPr>
            <a:xfrm>
              <a:off x="4475025" y="3904900"/>
              <a:ext cx="150150" cy="378625"/>
            </a:xfrm>
            <a:custGeom>
              <a:rect b="b" l="l" r="r" t="t"/>
              <a:pathLst>
                <a:path extrusionOk="0" h="15145" w="6006">
                  <a:moveTo>
                    <a:pt x="1" y="1"/>
                  </a:moveTo>
                  <a:lnTo>
                    <a:pt x="1" y="15145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103"/>
            <p:cNvSpPr/>
            <p:nvPr/>
          </p:nvSpPr>
          <p:spPr>
            <a:xfrm>
              <a:off x="4849475" y="3558000"/>
              <a:ext cx="301075" cy="984875"/>
            </a:xfrm>
            <a:custGeom>
              <a:rect b="b" l="l" r="r" t="t"/>
              <a:pathLst>
                <a:path extrusionOk="0" h="39395" w="12043">
                  <a:moveTo>
                    <a:pt x="0" y="0"/>
                  </a:moveTo>
                  <a:lnTo>
                    <a:pt x="0" y="39395"/>
                  </a:lnTo>
                  <a:lnTo>
                    <a:pt x="12042" y="39395"/>
                  </a:lnTo>
                  <a:lnTo>
                    <a:pt x="120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103"/>
            <p:cNvSpPr/>
            <p:nvPr/>
          </p:nvSpPr>
          <p:spPr>
            <a:xfrm>
              <a:off x="4850300" y="3558000"/>
              <a:ext cx="150125" cy="377775"/>
            </a:xfrm>
            <a:custGeom>
              <a:rect b="b" l="l" r="r" t="t"/>
              <a:pathLst>
                <a:path extrusionOk="0" h="15111" w="6005">
                  <a:moveTo>
                    <a:pt x="1" y="0"/>
                  </a:moveTo>
                  <a:lnTo>
                    <a:pt x="1" y="15111"/>
                  </a:lnTo>
                  <a:lnTo>
                    <a:pt x="60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103"/>
            <p:cNvSpPr/>
            <p:nvPr/>
          </p:nvSpPr>
          <p:spPr>
            <a:xfrm>
              <a:off x="5231400" y="3794000"/>
              <a:ext cx="301075" cy="748875"/>
            </a:xfrm>
            <a:custGeom>
              <a:rect b="b" l="l" r="r" t="t"/>
              <a:pathLst>
                <a:path extrusionOk="0" h="29955" w="12043">
                  <a:moveTo>
                    <a:pt x="1" y="0"/>
                  </a:moveTo>
                  <a:lnTo>
                    <a:pt x="1" y="29955"/>
                  </a:lnTo>
                  <a:lnTo>
                    <a:pt x="12043" y="29955"/>
                  </a:lnTo>
                  <a:lnTo>
                    <a:pt x="120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103"/>
            <p:cNvSpPr/>
            <p:nvPr/>
          </p:nvSpPr>
          <p:spPr>
            <a:xfrm>
              <a:off x="5231400" y="3794000"/>
              <a:ext cx="150975" cy="336925"/>
            </a:xfrm>
            <a:custGeom>
              <a:rect b="b" l="l" r="r" t="t"/>
              <a:pathLst>
                <a:path extrusionOk="0" h="13477" w="6039">
                  <a:moveTo>
                    <a:pt x="1" y="0"/>
                  </a:moveTo>
                  <a:lnTo>
                    <a:pt x="1" y="13476"/>
                  </a:lnTo>
                  <a:lnTo>
                    <a:pt x="60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103"/>
            <p:cNvSpPr/>
            <p:nvPr/>
          </p:nvSpPr>
          <p:spPr>
            <a:xfrm>
              <a:off x="3695300" y="4285175"/>
              <a:ext cx="94275" cy="205175"/>
            </a:xfrm>
            <a:custGeom>
              <a:rect b="b" l="l" r="r" t="t"/>
              <a:pathLst>
                <a:path extrusionOk="0" h="8207" w="3771">
                  <a:moveTo>
                    <a:pt x="568" y="1"/>
                  </a:moveTo>
                  <a:lnTo>
                    <a:pt x="1" y="7606"/>
                  </a:lnTo>
                  <a:lnTo>
                    <a:pt x="3237" y="8206"/>
                  </a:lnTo>
                  <a:lnTo>
                    <a:pt x="3770" y="601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103"/>
            <p:cNvSpPr/>
            <p:nvPr/>
          </p:nvSpPr>
          <p:spPr>
            <a:xfrm>
              <a:off x="4215675" y="4298525"/>
              <a:ext cx="102600" cy="190150"/>
            </a:xfrm>
            <a:custGeom>
              <a:rect b="b" l="l" r="r" t="t"/>
              <a:pathLst>
                <a:path extrusionOk="0" h="7606" w="4104">
                  <a:moveTo>
                    <a:pt x="1" y="0"/>
                  </a:moveTo>
                  <a:lnTo>
                    <a:pt x="835" y="7606"/>
                  </a:lnTo>
                  <a:lnTo>
                    <a:pt x="4104" y="7606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103"/>
            <p:cNvSpPr/>
            <p:nvPr/>
          </p:nvSpPr>
          <p:spPr>
            <a:xfrm>
              <a:off x="4071400" y="4478650"/>
              <a:ext cx="282750" cy="93425"/>
            </a:xfrm>
            <a:custGeom>
              <a:rect b="b" l="l" r="r" t="t"/>
              <a:pathLst>
                <a:path extrusionOk="0" h="3737" w="11310">
                  <a:moveTo>
                    <a:pt x="6339" y="0"/>
                  </a:moveTo>
                  <a:cubicBezTo>
                    <a:pt x="6139" y="0"/>
                    <a:pt x="5939" y="67"/>
                    <a:pt x="5805" y="234"/>
                  </a:cubicBezTo>
                  <a:cubicBezTo>
                    <a:pt x="5005" y="934"/>
                    <a:pt x="3103" y="1702"/>
                    <a:pt x="568" y="2269"/>
                  </a:cubicBezTo>
                  <a:cubicBezTo>
                    <a:pt x="1" y="2369"/>
                    <a:pt x="168" y="3736"/>
                    <a:pt x="1569" y="3736"/>
                  </a:cubicBezTo>
                  <a:cubicBezTo>
                    <a:pt x="2936" y="3736"/>
                    <a:pt x="5939" y="3636"/>
                    <a:pt x="6939" y="3636"/>
                  </a:cubicBezTo>
                  <a:cubicBezTo>
                    <a:pt x="8540" y="3636"/>
                    <a:pt x="9508" y="3703"/>
                    <a:pt x="10775" y="3736"/>
                  </a:cubicBezTo>
                  <a:cubicBezTo>
                    <a:pt x="11076" y="3736"/>
                    <a:pt x="11309" y="3470"/>
                    <a:pt x="11242" y="3169"/>
                  </a:cubicBezTo>
                  <a:lnTo>
                    <a:pt x="10609" y="234"/>
                  </a:lnTo>
                  <a:cubicBezTo>
                    <a:pt x="10575" y="100"/>
                    <a:pt x="10475" y="0"/>
                    <a:pt x="103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103"/>
            <p:cNvSpPr/>
            <p:nvPr/>
          </p:nvSpPr>
          <p:spPr>
            <a:xfrm>
              <a:off x="3506000" y="4457475"/>
              <a:ext cx="289400" cy="109050"/>
            </a:xfrm>
            <a:custGeom>
              <a:rect b="b" l="l" r="r" t="t"/>
              <a:pathLst>
                <a:path extrusionOk="0" h="4362" w="11576">
                  <a:moveTo>
                    <a:pt x="7435" y="1"/>
                  </a:moveTo>
                  <a:cubicBezTo>
                    <a:pt x="7227" y="1"/>
                    <a:pt x="7014" y="39"/>
                    <a:pt x="6839" y="114"/>
                  </a:cubicBezTo>
                  <a:cubicBezTo>
                    <a:pt x="5359" y="722"/>
                    <a:pt x="4445" y="813"/>
                    <a:pt x="3365" y="813"/>
                  </a:cubicBezTo>
                  <a:cubicBezTo>
                    <a:pt x="2907" y="813"/>
                    <a:pt x="2418" y="796"/>
                    <a:pt x="1843" y="796"/>
                  </a:cubicBezTo>
                  <a:cubicBezTo>
                    <a:pt x="1544" y="796"/>
                    <a:pt x="1222" y="801"/>
                    <a:pt x="868" y="814"/>
                  </a:cubicBezTo>
                  <a:cubicBezTo>
                    <a:pt x="301" y="847"/>
                    <a:pt x="1" y="2282"/>
                    <a:pt x="1335" y="2515"/>
                  </a:cubicBezTo>
                  <a:cubicBezTo>
                    <a:pt x="3537" y="2916"/>
                    <a:pt x="4437" y="3149"/>
                    <a:pt x="6305" y="3449"/>
                  </a:cubicBezTo>
                  <a:cubicBezTo>
                    <a:pt x="7906" y="3716"/>
                    <a:pt x="9741" y="4116"/>
                    <a:pt x="11009" y="4350"/>
                  </a:cubicBezTo>
                  <a:cubicBezTo>
                    <a:pt x="11044" y="4358"/>
                    <a:pt x="11078" y="4361"/>
                    <a:pt x="11112" y="4361"/>
                  </a:cubicBezTo>
                  <a:cubicBezTo>
                    <a:pt x="11367" y="4361"/>
                    <a:pt x="11576" y="4148"/>
                    <a:pt x="11576" y="3883"/>
                  </a:cubicBezTo>
                  <a:lnTo>
                    <a:pt x="11409" y="881"/>
                  </a:lnTo>
                  <a:cubicBezTo>
                    <a:pt x="11409" y="747"/>
                    <a:pt x="11309" y="647"/>
                    <a:pt x="11175" y="614"/>
                  </a:cubicBezTo>
                  <a:lnTo>
                    <a:pt x="7640" y="13"/>
                  </a:lnTo>
                  <a:cubicBezTo>
                    <a:pt x="7573" y="5"/>
                    <a:pt x="7504" y="1"/>
                    <a:pt x="74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103"/>
            <p:cNvSpPr/>
            <p:nvPr/>
          </p:nvSpPr>
          <p:spPr>
            <a:xfrm>
              <a:off x="3438450" y="1939325"/>
              <a:ext cx="539575" cy="381125"/>
            </a:xfrm>
            <a:custGeom>
              <a:rect b="b" l="l" r="r" t="t"/>
              <a:pathLst>
                <a:path extrusionOk="0" h="15245" w="21583">
                  <a:moveTo>
                    <a:pt x="16880" y="1"/>
                  </a:moveTo>
                  <a:lnTo>
                    <a:pt x="16646" y="668"/>
                  </a:lnTo>
                  <a:lnTo>
                    <a:pt x="16346" y="1335"/>
                  </a:lnTo>
                  <a:cubicBezTo>
                    <a:pt x="16179" y="1802"/>
                    <a:pt x="15979" y="2236"/>
                    <a:pt x="15745" y="2703"/>
                  </a:cubicBezTo>
                  <a:cubicBezTo>
                    <a:pt x="15312" y="3570"/>
                    <a:pt x="14878" y="4471"/>
                    <a:pt x="14411" y="5305"/>
                  </a:cubicBezTo>
                  <a:cubicBezTo>
                    <a:pt x="13944" y="6138"/>
                    <a:pt x="13410" y="6939"/>
                    <a:pt x="12843" y="7706"/>
                  </a:cubicBezTo>
                  <a:cubicBezTo>
                    <a:pt x="12310" y="8407"/>
                    <a:pt x="11709" y="9074"/>
                    <a:pt x="11042" y="9674"/>
                  </a:cubicBezTo>
                  <a:cubicBezTo>
                    <a:pt x="10742" y="9908"/>
                    <a:pt x="10442" y="10175"/>
                    <a:pt x="10075" y="10375"/>
                  </a:cubicBezTo>
                  <a:cubicBezTo>
                    <a:pt x="9941" y="10475"/>
                    <a:pt x="9741" y="10575"/>
                    <a:pt x="9608" y="10642"/>
                  </a:cubicBezTo>
                  <a:cubicBezTo>
                    <a:pt x="9474" y="10708"/>
                    <a:pt x="9374" y="10775"/>
                    <a:pt x="9241" y="10808"/>
                  </a:cubicBezTo>
                  <a:cubicBezTo>
                    <a:pt x="8807" y="10942"/>
                    <a:pt x="8407" y="11042"/>
                    <a:pt x="7973" y="11075"/>
                  </a:cubicBezTo>
                  <a:cubicBezTo>
                    <a:pt x="7506" y="11142"/>
                    <a:pt x="7039" y="11209"/>
                    <a:pt x="6539" y="11275"/>
                  </a:cubicBezTo>
                  <a:cubicBezTo>
                    <a:pt x="4537" y="11442"/>
                    <a:pt x="2436" y="11509"/>
                    <a:pt x="334" y="11576"/>
                  </a:cubicBezTo>
                  <a:lnTo>
                    <a:pt x="1" y="14011"/>
                  </a:lnTo>
                  <a:cubicBezTo>
                    <a:pt x="2136" y="14645"/>
                    <a:pt x="4337" y="15011"/>
                    <a:pt x="6539" y="15212"/>
                  </a:cubicBezTo>
                  <a:cubicBezTo>
                    <a:pt x="7106" y="15245"/>
                    <a:pt x="7706" y="15245"/>
                    <a:pt x="8307" y="15245"/>
                  </a:cubicBezTo>
                  <a:cubicBezTo>
                    <a:pt x="8941" y="15245"/>
                    <a:pt x="9574" y="15212"/>
                    <a:pt x="10208" y="15112"/>
                  </a:cubicBezTo>
                  <a:cubicBezTo>
                    <a:pt x="10575" y="15011"/>
                    <a:pt x="10975" y="14911"/>
                    <a:pt x="11342" y="14778"/>
                  </a:cubicBezTo>
                  <a:cubicBezTo>
                    <a:pt x="11509" y="14711"/>
                    <a:pt x="11676" y="14645"/>
                    <a:pt x="11809" y="14578"/>
                  </a:cubicBezTo>
                  <a:cubicBezTo>
                    <a:pt x="11976" y="14511"/>
                    <a:pt x="12143" y="14444"/>
                    <a:pt x="12276" y="14344"/>
                  </a:cubicBezTo>
                  <a:cubicBezTo>
                    <a:pt x="12877" y="14044"/>
                    <a:pt x="13444" y="13677"/>
                    <a:pt x="13944" y="13310"/>
                  </a:cubicBezTo>
                  <a:cubicBezTo>
                    <a:pt x="15846" y="11776"/>
                    <a:pt x="17413" y="9941"/>
                    <a:pt x="18648" y="7840"/>
                  </a:cubicBezTo>
                  <a:cubicBezTo>
                    <a:pt x="19248" y="6872"/>
                    <a:pt x="19782" y="5838"/>
                    <a:pt x="20282" y="4804"/>
                  </a:cubicBezTo>
                  <a:cubicBezTo>
                    <a:pt x="20516" y="4304"/>
                    <a:pt x="20749" y="3770"/>
                    <a:pt x="20949" y="3270"/>
                  </a:cubicBezTo>
                  <a:cubicBezTo>
                    <a:pt x="21083" y="3003"/>
                    <a:pt x="21183" y="2703"/>
                    <a:pt x="21283" y="2469"/>
                  </a:cubicBezTo>
                  <a:cubicBezTo>
                    <a:pt x="21383" y="2202"/>
                    <a:pt x="21483" y="1969"/>
                    <a:pt x="21583" y="1635"/>
                  </a:cubicBezTo>
                  <a:lnTo>
                    <a:pt x="16880" y="1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103"/>
            <p:cNvSpPr/>
            <p:nvPr/>
          </p:nvSpPr>
          <p:spPr>
            <a:xfrm>
              <a:off x="3732825" y="1883375"/>
              <a:ext cx="355300" cy="323675"/>
            </a:xfrm>
            <a:custGeom>
              <a:rect b="b" l="l" r="r" t="t"/>
              <a:pathLst>
                <a:path extrusionOk="0" h="12947" w="14212">
                  <a:moveTo>
                    <a:pt x="8063" y="1"/>
                  </a:moveTo>
                  <a:cubicBezTo>
                    <a:pt x="6129" y="1"/>
                    <a:pt x="4344" y="1057"/>
                    <a:pt x="3470" y="2772"/>
                  </a:cubicBezTo>
                  <a:cubicBezTo>
                    <a:pt x="2069" y="5374"/>
                    <a:pt x="1" y="9844"/>
                    <a:pt x="1" y="9844"/>
                  </a:cubicBezTo>
                  <a:lnTo>
                    <a:pt x="7640" y="12946"/>
                  </a:lnTo>
                  <a:cubicBezTo>
                    <a:pt x="7640" y="12946"/>
                    <a:pt x="14211" y="4"/>
                    <a:pt x="8240" y="4"/>
                  </a:cubicBezTo>
                  <a:cubicBezTo>
                    <a:pt x="8181" y="2"/>
                    <a:pt x="8122" y="1"/>
                    <a:pt x="80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103"/>
            <p:cNvSpPr/>
            <p:nvPr/>
          </p:nvSpPr>
          <p:spPr>
            <a:xfrm>
              <a:off x="3732825" y="1883375"/>
              <a:ext cx="355300" cy="323675"/>
            </a:xfrm>
            <a:custGeom>
              <a:rect b="b" l="l" r="r" t="t"/>
              <a:pathLst>
                <a:path extrusionOk="0" h="12947" w="14212">
                  <a:moveTo>
                    <a:pt x="8063" y="1"/>
                  </a:moveTo>
                  <a:cubicBezTo>
                    <a:pt x="6129" y="1"/>
                    <a:pt x="4344" y="1057"/>
                    <a:pt x="3470" y="2772"/>
                  </a:cubicBezTo>
                  <a:cubicBezTo>
                    <a:pt x="2069" y="5374"/>
                    <a:pt x="1" y="9844"/>
                    <a:pt x="1" y="9844"/>
                  </a:cubicBezTo>
                  <a:lnTo>
                    <a:pt x="7640" y="12946"/>
                  </a:lnTo>
                  <a:cubicBezTo>
                    <a:pt x="7640" y="12946"/>
                    <a:pt x="14211" y="4"/>
                    <a:pt x="8240" y="4"/>
                  </a:cubicBezTo>
                  <a:cubicBezTo>
                    <a:pt x="8181" y="2"/>
                    <a:pt x="8122" y="1"/>
                    <a:pt x="80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103"/>
            <p:cNvSpPr/>
            <p:nvPr/>
          </p:nvSpPr>
          <p:spPr>
            <a:xfrm>
              <a:off x="3798725" y="1988525"/>
              <a:ext cx="185150" cy="211850"/>
            </a:xfrm>
            <a:custGeom>
              <a:rect b="b" l="l" r="r" t="t"/>
              <a:pathLst>
                <a:path extrusionOk="0" h="8474" w="7406">
                  <a:moveTo>
                    <a:pt x="4136" y="1"/>
                  </a:moveTo>
                  <a:cubicBezTo>
                    <a:pt x="1935" y="1535"/>
                    <a:pt x="400" y="4371"/>
                    <a:pt x="0" y="6706"/>
                  </a:cubicBezTo>
                  <a:lnTo>
                    <a:pt x="4337" y="8474"/>
                  </a:lnTo>
                  <a:cubicBezTo>
                    <a:pt x="5137" y="7273"/>
                    <a:pt x="5904" y="5905"/>
                    <a:pt x="6772" y="4671"/>
                  </a:cubicBezTo>
                  <a:cubicBezTo>
                    <a:pt x="7005" y="4037"/>
                    <a:pt x="7239" y="3370"/>
                    <a:pt x="7405" y="2669"/>
                  </a:cubicBezTo>
                  <a:lnTo>
                    <a:pt x="41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103"/>
            <p:cNvSpPr/>
            <p:nvPr/>
          </p:nvSpPr>
          <p:spPr>
            <a:xfrm>
              <a:off x="3378425" y="2199525"/>
              <a:ext cx="115925" cy="97475"/>
            </a:xfrm>
            <a:custGeom>
              <a:rect b="b" l="l" r="r" t="t"/>
              <a:pathLst>
                <a:path extrusionOk="0" h="3899" w="4637">
                  <a:moveTo>
                    <a:pt x="2002" y="0"/>
                  </a:moveTo>
                  <a:lnTo>
                    <a:pt x="0" y="3770"/>
                  </a:lnTo>
                  <a:cubicBezTo>
                    <a:pt x="486" y="3855"/>
                    <a:pt x="985" y="3898"/>
                    <a:pt x="1487" y="3898"/>
                  </a:cubicBezTo>
                  <a:cubicBezTo>
                    <a:pt x="2158" y="3898"/>
                    <a:pt x="2836" y="3822"/>
                    <a:pt x="3503" y="3669"/>
                  </a:cubicBezTo>
                  <a:lnTo>
                    <a:pt x="4637" y="1501"/>
                  </a:lnTo>
                  <a:lnTo>
                    <a:pt x="2002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103"/>
            <p:cNvSpPr/>
            <p:nvPr/>
          </p:nvSpPr>
          <p:spPr>
            <a:xfrm>
              <a:off x="3329225" y="2199525"/>
              <a:ext cx="98425" cy="94250"/>
            </a:xfrm>
            <a:custGeom>
              <a:rect b="b" l="l" r="r" t="t"/>
              <a:pathLst>
                <a:path extrusionOk="0" h="3770" w="3937">
                  <a:moveTo>
                    <a:pt x="1468" y="0"/>
                  </a:moveTo>
                  <a:lnTo>
                    <a:pt x="0" y="3303"/>
                  </a:lnTo>
                  <a:lnTo>
                    <a:pt x="1935" y="377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103"/>
            <p:cNvSpPr/>
            <p:nvPr/>
          </p:nvSpPr>
          <p:spPr>
            <a:xfrm>
              <a:off x="3701975" y="4285175"/>
              <a:ext cx="87600" cy="113450"/>
            </a:xfrm>
            <a:custGeom>
              <a:rect b="b" l="l" r="r" t="t"/>
              <a:pathLst>
                <a:path extrusionOk="0" h="4538" w="3504">
                  <a:moveTo>
                    <a:pt x="301" y="1"/>
                  </a:moveTo>
                  <a:lnTo>
                    <a:pt x="1" y="3903"/>
                  </a:lnTo>
                  <a:lnTo>
                    <a:pt x="3236" y="4537"/>
                  </a:lnTo>
                  <a:lnTo>
                    <a:pt x="3503" y="6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63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103"/>
            <p:cNvSpPr/>
            <p:nvPr/>
          </p:nvSpPr>
          <p:spPr>
            <a:xfrm>
              <a:off x="4215675" y="4298525"/>
              <a:ext cx="92600" cy="98425"/>
            </a:xfrm>
            <a:custGeom>
              <a:rect b="b" l="l" r="r" t="t"/>
              <a:pathLst>
                <a:path extrusionOk="0" h="3937" w="3704">
                  <a:moveTo>
                    <a:pt x="1" y="0"/>
                  </a:moveTo>
                  <a:lnTo>
                    <a:pt x="434" y="3936"/>
                  </a:lnTo>
                  <a:lnTo>
                    <a:pt x="3703" y="3936"/>
                  </a:lnTo>
                  <a:lnTo>
                    <a:pt x="3303" y="0"/>
                  </a:lnTo>
                  <a:close/>
                </a:path>
              </a:pathLst>
            </a:custGeom>
            <a:solidFill>
              <a:srgbClr val="63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103"/>
            <p:cNvSpPr/>
            <p:nvPr/>
          </p:nvSpPr>
          <p:spPr>
            <a:xfrm>
              <a:off x="3773700" y="1878450"/>
              <a:ext cx="572925" cy="750575"/>
            </a:xfrm>
            <a:custGeom>
              <a:rect b="b" l="l" r="r" t="t"/>
              <a:pathLst>
                <a:path extrusionOk="0" h="30023" w="22917">
                  <a:moveTo>
                    <a:pt x="9641" y="1"/>
                  </a:moveTo>
                  <a:cubicBezTo>
                    <a:pt x="9307" y="1"/>
                    <a:pt x="9007" y="34"/>
                    <a:pt x="8707" y="34"/>
                  </a:cubicBezTo>
                  <a:cubicBezTo>
                    <a:pt x="7339" y="101"/>
                    <a:pt x="5938" y="267"/>
                    <a:pt x="4537" y="534"/>
                  </a:cubicBezTo>
                  <a:cubicBezTo>
                    <a:pt x="4537" y="534"/>
                    <a:pt x="0" y="10141"/>
                    <a:pt x="2369" y="28788"/>
                  </a:cubicBezTo>
                  <a:cubicBezTo>
                    <a:pt x="7673" y="29188"/>
                    <a:pt x="17346" y="29855"/>
                    <a:pt x="19881" y="30022"/>
                  </a:cubicBezTo>
                  <a:cubicBezTo>
                    <a:pt x="20048" y="28688"/>
                    <a:pt x="19948" y="24752"/>
                    <a:pt x="20215" y="19581"/>
                  </a:cubicBezTo>
                  <a:cubicBezTo>
                    <a:pt x="20315" y="17380"/>
                    <a:pt x="20515" y="14978"/>
                    <a:pt x="20815" y="12443"/>
                  </a:cubicBezTo>
                  <a:cubicBezTo>
                    <a:pt x="21249" y="8774"/>
                    <a:pt x="21949" y="5171"/>
                    <a:pt x="22917" y="1635"/>
                  </a:cubicBezTo>
                  <a:cubicBezTo>
                    <a:pt x="22917" y="1635"/>
                    <a:pt x="20849" y="1068"/>
                    <a:pt x="18480" y="701"/>
                  </a:cubicBezTo>
                  <a:cubicBezTo>
                    <a:pt x="18013" y="634"/>
                    <a:pt x="17546" y="568"/>
                    <a:pt x="17079" y="501"/>
                  </a:cubicBezTo>
                  <a:cubicBezTo>
                    <a:pt x="14611" y="201"/>
                    <a:pt x="12109" y="1"/>
                    <a:pt x="96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103"/>
            <p:cNvSpPr/>
            <p:nvPr/>
          </p:nvSpPr>
          <p:spPr>
            <a:xfrm>
              <a:off x="4234850" y="2037725"/>
              <a:ext cx="82600" cy="189325"/>
            </a:xfrm>
            <a:custGeom>
              <a:rect b="b" l="l" r="r" t="t"/>
              <a:pathLst>
                <a:path extrusionOk="0" h="7573" w="3304">
                  <a:moveTo>
                    <a:pt x="34" y="1"/>
                  </a:moveTo>
                  <a:lnTo>
                    <a:pt x="34" y="1"/>
                  </a:lnTo>
                  <a:cubicBezTo>
                    <a:pt x="1" y="2669"/>
                    <a:pt x="768" y="5305"/>
                    <a:pt x="2203" y="7573"/>
                  </a:cubicBezTo>
                  <a:cubicBezTo>
                    <a:pt x="2269" y="7073"/>
                    <a:pt x="2336" y="6572"/>
                    <a:pt x="2369" y="6072"/>
                  </a:cubicBezTo>
                  <a:cubicBezTo>
                    <a:pt x="2603" y="4137"/>
                    <a:pt x="2903" y="2169"/>
                    <a:pt x="3303" y="168"/>
                  </a:cubicBezTo>
                  <a:lnTo>
                    <a:pt x="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103"/>
            <p:cNvSpPr/>
            <p:nvPr/>
          </p:nvSpPr>
          <p:spPr>
            <a:xfrm>
              <a:off x="4002200" y="1679975"/>
              <a:ext cx="199325" cy="259100"/>
            </a:xfrm>
            <a:custGeom>
              <a:rect b="b" l="l" r="r" t="t"/>
              <a:pathLst>
                <a:path extrusionOk="0" h="10364" w="7973">
                  <a:moveTo>
                    <a:pt x="7806" y="1"/>
                  </a:moveTo>
                  <a:lnTo>
                    <a:pt x="2969" y="3603"/>
                  </a:lnTo>
                  <a:cubicBezTo>
                    <a:pt x="3303" y="5471"/>
                    <a:pt x="3236" y="7473"/>
                    <a:pt x="534" y="7906"/>
                  </a:cubicBezTo>
                  <a:cubicBezTo>
                    <a:pt x="0" y="8673"/>
                    <a:pt x="0" y="10141"/>
                    <a:pt x="2068" y="10308"/>
                  </a:cubicBezTo>
                  <a:cubicBezTo>
                    <a:pt x="2368" y="10345"/>
                    <a:pt x="2668" y="10364"/>
                    <a:pt x="2967" y="10364"/>
                  </a:cubicBezTo>
                  <a:cubicBezTo>
                    <a:pt x="4801" y="10364"/>
                    <a:pt x="6596" y="9673"/>
                    <a:pt x="7973" y="8440"/>
                  </a:cubicBezTo>
                  <a:cubicBezTo>
                    <a:pt x="6405" y="6705"/>
                    <a:pt x="7172" y="2369"/>
                    <a:pt x="7806" y="1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103"/>
            <p:cNvSpPr/>
            <p:nvPr/>
          </p:nvSpPr>
          <p:spPr>
            <a:xfrm>
              <a:off x="4016375" y="1938500"/>
              <a:ext cx="79250" cy="57900"/>
            </a:xfrm>
            <a:custGeom>
              <a:rect b="b" l="l" r="r" t="t"/>
              <a:pathLst>
                <a:path extrusionOk="0" h="2316" w="3170">
                  <a:moveTo>
                    <a:pt x="1902" y="0"/>
                  </a:moveTo>
                  <a:cubicBezTo>
                    <a:pt x="1902" y="0"/>
                    <a:pt x="234" y="434"/>
                    <a:pt x="0" y="768"/>
                  </a:cubicBezTo>
                  <a:cubicBezTo>
                    <a:pt x="34" y="1135"/>
                    <a:pt x="134" y="1468"/>
                    <a:pt x="267" y="1835"/>
                  </a:cubicBezTo>
                  <a:cubicBezTo>
                    <a:pt x="334" y="2069"/>
                    <a:pt x="534" y="2202"/>
                    <a:pt x="768" y="2202"/>
                  </a:cubicBezTo>
                  <a:cubicBezTo>
                    <a:pt x="1135" y="2202"/>
                    <a:pt x="1468" y="2235"/>
                    <a:pt x="1802" y="2302"/>
                  </a:cubicBezTo>
                  <a:cubicBezTo>
                    <a:pt x="1837" y="2311"/>
                    <a:pt x="1876" y="2315"/>
                    <a:pt x="1915" y="2315"/>
                  </a:cubicBezTo>
                  <a:cubicBezTo>
                    <a:pt x="2022" y="2315"/>
                    <a:pt x="2138" y="2284"/>
                    <a:pt x="2235" y="2235"/>
                  </a:cubicBezTo>
                  <a:cubicBezTo>
                    <a:pt x="2636" y="1968"/>
                    <a:pt x="3169" y="1568"/>
                    <a:pt x="3036" y="1101"/>
                  </a:cubicBezTo>
                  <a:cubicBezTo>
                    <a:pt x="2869" y="534"/>
                    <a:pt x="1902" y="0"/>
                    <a:pt x="19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103"/>
            <p:cNvSpPr/>
            <p:nvPr/>
          </p:nvSpPr>
          <p:spPr>
            <a:xfrm>
              <a:off x="3973000" y="1984375"/>
              <a:ext cx="87600" cy="445325"/>
            </a:xfrm>
            <a:custGeom>
              <a:rect b="b" l="l" r="r" t="t"/>
              <a:pathLst>
                <a:path extrusionOk="0" h="17813" w="3504">
                  <a:moveTo>
                    <a:pt x="2603" y="0"/>
                  </a:moveTo>
                  <a:cubicBezTo>
                    <a:pt x="1936" y="1468"/>
                    <a:pt x="401" y="10874"/>
                    <a:pt x="201" y="12275"/>
                  </a:cubicBezTo>
                  <a:cubicBezTo>
                    <a:pt x="1" y="13710"/>
                    <a:pt x="668" y="16011"/>
                    <a:pt x="1569" y="17813"/>
                  </a:cubicBezTo>
                  <a:cubicBezTo>
                    <a:pt x="2603" y="16378"/>
                    <a:pt x="3203" y="14677"/>
                    <a:pt x="3270" y="12909"/>
                  </a:cubicBezTo>
                  <a:cubicBezTo>
                    <a:pt x="3403" y="10975"/>
                    <a:pt x="3503" y="234"/>
                    <a:pt x="3503" y="234"/>
                  </a:cubicBezTo>
                  <a:lnTo>
                    <a:pt x="2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103"/>
            <p:cNvSpPr/>
            <p:nvPr/>
          </p:nvSpPr>
          <p:spPr>
            <a:xfrm>
              <a:off x="4063075" y="1883975"/>
              <a:ext cx="180975" cy="101250"/>
            </a:xfrm>
            <a:custGeom>
              <a:rect b="b" l="l" r="r" t="t"/>
              <a:pathLst>
                <a:path extrusionOk="0" h="4050" w="7239">
                  <a:moveTo>
                    <a:pt x="5457" y="1"/>
                  </a:moveTo>
                  <a:cubicBezTo>
                    <a:pt x="5404" y="1"/>
                    <a:pt x="5363" y="14"/>
                    <a:pt x="5338" y="46"/>
                  </a:cubicBezTo>
                  <a:cubicBezTo>
                    <a:pt x="5104" y="380"/>
                    <a:pt x="3136" y="1548"/>
                    <a:pt x="0" y="2181"/>
                  </a:cubicBezTo>
                  <a:cubicBezTo>
                    <a:pt x="634" y="2715"/>
                    <a:pt x="1135" y="3349"/>
                    <a:pt x="1535" y="4049"/>
                  </a:cubicBezTo>
                  <a:cubicBezTo>
                    <a:pt x="2569" y="3983"/>
                    <a:pt x="7239" y="1948"/>
                    <a:pt x="6572" y="347"/>
                  </a:cubicBezTo>
                  <a:cubicBezTo>
                    <a:pt x="6114" y="239"/>
                    <a:pt x="5678" y="1"/>
                    <a:pt x="54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103"/>
            <p:cNvSpPr/>
            <p:nvPr/>
          </p:nvSpPr>
          <p:spPr>
            <a:xfrm>
              <a:off x="3966325" y="1872575"/>
              <a:ext cx="96775" cy="106800"/>
            </a:xfrm>
            <a:custGeom>
              <a:rect b="b" l="l" r="r" t="t"/>
              <a:pathLst>
                <a:path extrusionOk="0" h="4272" w="3871">
                  <a:moveTo>
                    <a:pt x="2083" y="1"/>
                  </a:moveTo>
                  <a:cubicBezTo>
                    <a:pt x="1854" y="1"/>
                    <a:pt x="1421" y="177"/>
                    <a:pt x="968" y="202"/>
                  </a:cubicBezTo>
                  <a:cubicBezTo>
                    <a:pt x="1" y="1637"/>
                    <a:pt x="601" y="3805"/>
                    <a:pt x="1669" y="4272"/>
                  </a:cubicBezTo>
                  <a:cubicBezTo>
                    <a:pt x="2102" y="3271"/>
                    <a:pt x="3870" y="2637"/>
                    <a:pt x="3870" y="2637"/>
                  </a:cubicBezTo>
                  <a:cubicBezTo>
                    <a:pt x="1969" y="1436"/>
                    <a:pt x="2403" y="436"/>
                    <a:pt x="2236" y="69"/>
                  </a:cubicBezTo>
                  <a:cubicBezTo>
                    <a:pt x="2211" y="19"/>
                    <a:pt x="2158" y="1"/>
                    <a:pt x="20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103"/>
            <p:cNvSpPr/>
            <p:nvPr/>
          </p:nvSpPr>
          <p:spPr>
            <a:xfrm>
              <a:off x="4076425" y="1716675"/>
              <a:ext cx="73400" cy="86750"/>
            </a:xfrm>
            <a:custGeom>
              <a:rect b="b" l="l" r="r" t="t"/>
              <a:pathLst>
                <a:path extrusionOk="0" h="3470" w="2936">
                  <a:moveTo>
                    <a:pt x="2869" y="0"/>
                  </a:moveTo>
                  <a:lnTo>
                    <a:pt x="0" y="2102"/>
                  </a:lnTo>
                  <a:cubicBezTo>
                    <a:pt x="100" y="2569"/>
                    <a:pt x="134" y="3002"/>
                    <a:pt x="134" y="3469"/>
                  </a:cubicBezTo>
                  <a:cubicBezTo>
                    <a:pt x="1168" y="3369"/>
                    <a:pt x="2635" y="2369"/>
                    <a:pt x="2835" y="1301"/>
                  </a:cubicBezTo>
                  <a:cubicBezTo>
                    <a:pt x="2936" y="868"/>
                    <a:pt x="2936" y="434"/>
                    <a:pt x="2869" y="0"/>
                  </a:cubicBezTo>
                  <a:close/>
                </a:path>
              </a:pathLst>
            </a:custGeom>
            <a:solidFill>
              <a:srgbClr val="63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103"/>
            <p:cNvSpPr/>
            <p:nvPr/>
          </p:nvSpPr>
          <p:spPr>
            <a:xfrm>
              <a:off x="3981625" y="1487575"/>
              <a:ext cx="121125" cy="124850"/>
            </a:xfrm>
            <a:custGeom>
              <a:rect b="b" l="l" r="r" t="t"/>
              <a:pathLst>
                <a:path extrusionOk="0" h="4994" w="4845">
                  <a:moveTo>
                    <a:pt x="2291" y="1"/>
                  </a:moveTo>
                  <a:cubicBezTo>
                    <a:pt x="2104" y="1"/>
                    <a:pt x="1903" y="40"/>
                    <a:pt x="1691" y="125"/>
                  </a:cubicBezTo>
                  <a:cubicBezTo>
                    <a:pt x="481" y="570"/>
                    <a:pt x="1" y="4993"/>
                    <a:pt x="2189" y="4993"/>
                  </a:cubicBezTo>
                  <a:cubicBezTo>
                    <a:pt x="2295" y="4993"/>
                    <a:pt x="2407" y="4983"/>
                    <a:pt x="2525" y="4961"/>
                  </a:cubicBezTo>
                  <a:cubicBezTo>
                    <a:pt x="4844" y="4534"/>
                    <a:pt x="4315" y="1"/>
                    <a:pt x="22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103"/>
            <p:cNvSpPr/>
            <p:nvPr/>
          </p:nvSpPr>
          <p:spPr>
            <a:xfrm>
              <a:off x="3980900" y="1464500"/>
              <a:ext cx="274725" cy="315725"/>
            </a:xfrm>
            <a:custGeom>
              <a:rect b="b" l="l" r="r" t="t"/>
              <a:pathLst>
                <a:path extrusionOk="0" h="12629" w="10989">
                  <a:moveTo>
                    <a:pt x="5831" y="1"/>
                  </a:moveTo>
                  <a:cubicBezTo>
                    <a:pt x="5620" y="1"/>
                    <a:pt x="5406" y="16"/>
                    <a:pt x="5189" y="47"/>
                  </a:cubicBezTo>
                  <a:cubicBezTo>
                    <a:pt x="1786" y="480"/>
                    <a:pt x="118" y="5017"/>
                    <a:pt x="52" y="8019"/>
                  </a:cubicBezTo>
                  <a:cubicBezTo>
                    <a:pt x="1" y="10579"/>
                    <a:pt x="2052" y="12629"/>
                    <a:pt x="4381" y="12629"/>
                  </a:cubicBezTo>
                  <a:cubicBezTo>
                    <a:pt x="5086" y="12629"/>
                    <a:pt x="5817" y="12441"/>
                    <a:pt x="6523" y="12022"/>
                  </a:cubicBezTo>
                  <a:cubicBezTo>
                    <a:pt x="8524" y="10821"/>
                    <a:pt x="8958" y="8953"/>
                    <a:pt x="9992" y="5884"/>
                  </a:cubicBezTo>
                  <a:cubicBezTo>
                    <a:pt x="10989" y="2957"/>
                    <a:pt x="8787" y="1"/>
                    <a:pt x="5831" y="1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103"/>
            <p:cNvSpPr/>
            <p:nvPr/>
          </p:nvSpPr>
          <p:spPr>
            <a:xfrm>
              <a:off x="3950500" y="1351550"/>
              <a:ext cx="386125" cy="381650"/>
            </a:xfrm>
            <a:custGeom>
              <a:rect b="b" l="l" r="r" t="t"/>
              <a:pathLst>
                <a:path extrusionOk="0" h="15266" w="15445">
                  <a:moveTo>
                    <a:pt x="7895" y="1"/>
                  </a:moveTo>
                  <a:cubicBezTo>
                    <a:pt x="6095" y="1"/>
                    <a:pt x="5204" y="1477"/>
                    <a:pt x="5537" y="2597"/>
                  </a:cubicBezTo>
                  <a:cubicBezTo>
                    <a:pt x="5051" y="2251"/>
                    <a:pt x="4260" y="2063"/>
                    <a:pt x="3451" y="2063"/>
                  </a:cubicBezTo>
                  <a:cubicBezTo>
                    <a:pt x="1764" y="2063"/>
                    <a:pt x="1" y="2882"/>
                    <a:pt x="767" y="4798"/>
                  </a:cubicBezTo>
                  <a:cubicBezTo>
                    <a:pt x="1902" y="7634"/>
                    <a:pt x="8239" y="7267"/>
                    <a:pt x="10274" y="7500"/>
                  </a:cubicBezTo>
                  <a:cubicBezTo>
                    <a:pt x="7683" y="8596"/>
                    <a:pt x="8731" y="12504"/>
                    <a:pt x="10024" y="12504"/>
                  </a:cubicBezTo>
                  <a:cubicBezTo>
                    <a:pt x="10030" y="12504"/>
                    <a:pt x="10035" y="12504"/>
                    <a:pt x="10041" y="12504"/>
                  </a:cubicBezTo>
                  <a:lnTo>
                    <a:pt x="10041" y="12504"/>
                  </a:lnTo>
                  <a:cubicBezTo>
                    <a:pt x="10041" y="12504"/>
                    <a:pt x="9374" y="12604"/>
                    <a:pt x="9273" y="13938"/>
                  </a:cubicBezTo>
                  <a:cubicBezTo>
                    <a:pt x="9195" y="14699"/>
                    <a:pt x="9813" y="15265"/>
                    <a:pt x="10359" y="15265"/>
                  </a:cubicBezTo>
                  <a:cubicBezTo>
                    <a:pt x="10747" y="15265"/>
                    <a:pt x="11100" y="14979"/>
                    <a:pt x="11141" y="14272"/>
                  </a:cubicBezTo>
                  <a:cubicBezTo>
                    <a:pt x="11399" y="14332"/>
                    <a:pt x="11640" y="14360"/>
                    <a:pt x="11864" y="14360"/>
                  </a:cubicBezTo>
                  <a:cubicBezTo>
                    <a:pt x="13992" y="14360"/>
                    <a:pt x="14615" y="11840"/>
                    <a:pt x="13710" y="10602"/>
                  </a:cubicBezTo>
                  <a:cubicBezTo>
                    <a:pt x="15445" y="10135"/>
                    <a:pt x="15144" y="6666"/>
                    <a:pt x="13577" y="6266"/>
                  </a:cubicBezTo>
                  <a:cubicBezTo>
                    <a:pt x="13910" y="5499"/>
                    <a:pt x="13943" y="2930"/>
                    <a:pt x="10474" y="829"/>
                  </a:cubicBezTo>
                  <a:cubicBezTo>
                    <a:pt x="9482" y="237"/>
                    <a:pt x="8616" y="1"/>
                    <a:pt x="78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103"/>
            <p:cNvSpPr/>
            <p:nvPr/>
          </p:nvSpPr>
          <p:spPr>
            <a:xfrm>
              <a:off x="4055575" y="1669350"/>
              <a:ext cx="55900" cy="16575"/>
            </a:xfrm>
            <a:custGeom>
              <a:rect b="b" l="l" r="r" t="t"/>
              <a:pathLst>
                <a:path extrusionOk="0" h="663" w="2236">
                  <a:moveTo>
                    <a:pt x="2152" y="0"/>
                  </a:moveTo>
                  <a:cubicBezTo>
                    <a:pt x="2135" y="0"/>
                    <a:pt x="2118" y="9"/>
                    <a:pt x="2102" y="25"/>
                  </a:cubicBezTo>
                  <a:cubicBezTo>
                    <a:pt x="1695" y="336"/>
                    <a:pt x="1187" y="510"/>
                    <a:pt x="685" y="510"/>
                  </a:cubicBezTo>
                  <a:cubicBezTo>
                    <a:pt x="487" y="510"/>
                    <a:pt x="290" y="482"/>
                    <a:pt x="100" y="426"/>
                  </a:cubicBezTo>
                  <a:cubicBezTo>
                    <a:pt x="34" y="426"/>
                    <a:pt x="0" y="459"/>
                    <a:pt x="0" y="492"/>
                  </a:cubicBezTo>
                  <a:cubicBezTo>
                    <a:pt x="0" y="526"/>
                    <a:pt x="34" y="559"/>
                    <a:pt x="67" y="559"/>
                  </a:cubicBezTo>
                  <a:cubicBezTo>
                    <a:pt x="286" y="629"/>
                    <a:pt x="512" y="663"/>
                    <a:pt x="736" y="663"/>
                  </a:cubicBezTo>
                  <a:cubicBezTo>
                    <a:pt x="1262" y="663"/>
                    <a:pt x="1781" y="476"/>
                    <a:pt x="2202" y="125"/>
                  </a:cubicBezTo>
                  <a:cubicBezTo>
                    <a:pt x="2235" y="92"/>
                    <a:pt x="2235" y="59"/>
                    <a:pt x="2202" y="25"/>
                  </a:cubicBezTo>
                  <a:cubicBezTo>
                    <a:pt x="2185" y="9"/>
                    <a:pt x="2168" y="0"/>
                    <a:pt x="21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103"/>
            <p:cNvSpPr/>
            <p:nvPr/>
          </p:nvSpPr>
          <p:spPr>
            <a:xfrm>
              <a:off x="4158975" y="1632575"/>
              <a:ext cx="106775" cy="81675"/>
            </a:xfrm>
            <a:custGeom>
              <a:rect b="b" l="l" r="r" t="t"/>
              <a:pathLst>
                <a:path extrusionOk="0" h="3267" w="4271">
                  <a:moveTo>
                    <a:pt x="2679" y="0"/>
                  </a:moveTo>
                  <a:cubicBezTo>
                    <a:pt x="1868" y="0"/>
                    <a:pt x="999" y="709"/>
                    <a:pt x="568" y="1330"/>
                  </a:cubicBezTo>
                  <a:cubicBezTo>
                    <a:pt x="0" y="2163"/>
                    <a:pt x="201" y="3198"/>
                    <a:pt x="1301" y="3264"/>
                  </a:cubicBezTo>
                  <a:cubicBezTo>
                    <a:pt x="1342" y="3266"/>
                    <a:pt x="1382" y="3267"/>
                    <a:pt x="1422" y="3267"/>
                  </a:cubicBezTo>
                  <a:cubicBezTo>
                    <a:pt x="2182" y="3267"/>
                    <a:pt x="2933" y="2969"/>
                    <a:pt x="3503" y="2430"/>
                  </a:cubicBezTo>
                  <a:cubicBezTo>
                    <a:pt x="4270" y="1797"/>
                    <a:pt x="4137" y="562"/>
                    <a:pt x="3236" y="129"/>
                  </a:cubicBezTo>
                  <a:cubicBezTo>
                    <a:pt x="3058" y="40"/>
                    <a:pt x="2870" y="0"/>
                    <a:pt x="2679" y="0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103"/>
            <p:cNvSpPr/>
            <p:nvPr/>
          </p:nvSpPr>
          <p:spPr>
            <a:xfrm>
              <a:off x="3644450" y="2598125"/>
              <a:ext cx="477025" cy="1785475"/>
            </a:xfrm>
            <a:custGeom>
              <a:rect b="b" l="l" r="r" t="t"/>
              <a:pathLst>
                <a:path extrusionOk="0" h="71419" w="19081">
                  <a:moveTo>
                    <a:pt x="7606" y="1"/>
                  </a:moveTo>
                  <a:cubicBezTo>
                    <a:pt x="7606" y="1"/>
                    <a:pt x="1368" y="27154"/>
                    <a:pt x="701" y="37094"/>
                  </a:cubicBezTo>
                  <a:cubicBezTo>
                    <a:pt x="0" y="47502"/>
                    <a:pt x="1234" y="70118"/>
                    <a:pt x="1234" y="70118"/>
                  </a:cubicBezTo>
                  <a:lnTo>
                    <a:pt x="6638" y="71419"/>
                  </a:lnTo>
                  <a:cubicBezTo>
                    <a:pt x="6638" y="71419"/>
                    <a:pt x="8573" y="50304"/>
                    <a:pt x="10207" y="38695"/>
                  </a:cubicBezTo>
                  <a:cubicBezTo>
                    <a:pt x="10641" y="35593"/>
                    <a:pt x="11342" y="31290"/>
                    <a:pt x="12342" y="26653"/>
                  </a:cubicBezTo>
                  <a:cubicBezTo>
                    <a:pt x="13643" y="20849"/>
                    <a:pt x="15278" y="14578"/>
                    <a:pt x="16612" y="9641"/>
                  </a:cubicBezTo>
                  <a:cubicBezTo>
                    <a:pt x="18013" y="4471"/>
                    <a:pt x="19080" y="801"/>
                    <a:pt x="19080" y="801"/>
                  </a:cubicBezTo>
                  <a:lnTo>
                    <a:pt x="76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103"/>
            <p:cNvSpPr/>
            <p:nvPr/>
          </p:nvSpPr>
          <p:spPr>
            <a:xfrm>
              <a:off x="3938825" y="2774925"/>
              <a:ext cx="120100" cy="489550"/>
            </a:xfrm>
            <a:custGeom>
              <a:rect b="b" l="l" r="r" t="t"/>
              <a:pathLst>
                <a:path extrusionOk="0" h="19582" w="4804">
                  <a:moveTo>
                    <a:pt x="3603" y="1"/>
                  </a:moveTo>
                  <a:cubicBezTo>
                    <a:pt x="767" y="3403"/>
                    <a:pt x="0" y="13911"/>
                    <a:pt x="567" y="19581"/>
                  </a:cubicBezTo>
                  <a:cubicBezTo>
                    <a:pt x="1835" y="13777"/>
                    <a:pt x="3469" y="7506"/>
                    <a:pt x="4804" y="2569"/>
                  </a:cubicBezTo>
                  <a:lnTo>
                    <a:pt x="36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103"/>
            <p:cNvSpPr/>
            <p:nvPr/>
          </p:nvSpPr>
          <p:spPr>
            <a:xfrm>
              <a:off x="3988850" y="2608975"/>
              <a:ext cx="350275" cy="1768800"/>
            </a:xfrm>
            <a:custGeom>
              <a:rect b="b" l="l" r="r" t="t"/>
              <a:pathLst>
                <a:path extrusionOk="0" h="70752" w="14011">
                  <a:moveTo>
                    <a:pt x="1" y="1"/>
                  </a:moveTo>
                  <a:cubicBezTo>
                    <a:pt x="1" y="1"/>
                    <a:pt x="1268" y="28087"/>
                    <a:pt x="2636" y="37594"/>
                  </a:cubicBezTo>
                  <a:cubicBezTo>
                    <a:pt x="4137" y="48002"/>
                    <a:pt x="8006" y="70751"/>
                    <a:pt x="8006" y="70751"/>
                  </a:cubicBezTo>
                  <a:lnTo>
                    <a:pt x="14011" y="70751"/>
                  </a:lnTo>
                  <a:cubicBezTo>
                    <a:pt x="14011" y="70751"/>
                    <a:pt x="12343" y="49102"/>
                    <a:pt x="11209" y="38928"/>
                  </a:cubicBezTo>
                  <a:cubicBezTo>
                    <a:pt x="9908" y="27320"/>
                    <a:pt x="11309" y="801"/>
                    <a:pt x="11309" y="80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103"/>
            <p:cNvSpPr/>
            <p:nvPr/>
          </p:nvSpPr>
          <p:spPr>
            <a:xfrm>
              <a:off x="4160650" y="4324375"/>
              <a:ext cx="195150" cy="56725"/>
            </a:xfrm>
            <a:custGeom>
              <a:rect b="b" l="l" r="r" t="t"/>
              <a:pathLst>
                <a:path extrusionOk="0" h="2269" w="7806">
                  <a:moveTo>
                    <a:pt x="0" y="0"/>
                  </a:moveTo>
                  <a:lnTo>
                    <a:pt x="400" y="2269"/>
                  </a:lnTo>
                  <a:lnTo>
                    <a:pt x="7472" y="2269"/>
                  </a:lnTo>
                  <a:lnTo>
                    <a:pt x="7806" y="1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103"/>
            <p:cNvSpPr/>
            <p:nvPr/>
          </p:nvSpPr>
          <p:spPr>
            <a:xfrm>
              <a:off x="3661950" y="4302700"/>
              <a:ext cx="175975" cy="86750"/>
            </a:xfrm>
            <a:custGeom>
              <a:rect b="b" l="l" r="r" t="t"/>
              <a:pathLst>
                <a:path extrusionOk="0" h="3470" w="7039">
                  <a:moveTo>
                    <a:pt x="1" y="0"/>
                  </a:moveTo>
                  <a:lnTo>
                    <a:pt x="167" y="2302"/>
                  </a:lnTo>
                  <a:lnTo>
                    <a:pt x="6338" y="3469"/>
                  </a:lnTo>
                  <a:lnTo>
                    <a:pt x="7039" y="13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103"/>
            <p:cNvSpPr/>
            <p:nvPr/>
          </p:nvSpPr>
          <p:spPr>
            <a:xfrm>
              <a:off x="4094750" y="1591475"/>
              <a:ext cx="18375" cy="23575"/>
            </a:xfrm>
            <a:custGeom>
              <a:rect b="b" l="l" r="r" t="t"/>
              <a:pathLst>
                <a:path extrusionOk="0" h="943" w="735">
                  <a:moveTo>
                    <a:pt x="458" y="1"/>
                  </a:moveTo>
                  <a:cubicBezTo>
                    <a:pt x="301" y="1"/>
                    <a:pt x="129" y="158"/>
                    <a:pt x="68" y="372"/>
                  </a:cubicBezTo>
                  <a:cubicBezTo>
                    <a:pt x="1" y="639"/>
                    <a:pt x="101" y="905"/>
                    <a:pt x="268" y="939"/>
                  </a:cubicBezTo>
                  <a:cubicBezTo>
                    <a:pt x="279" y="942"/>
                    <a:pt x="291" y="943"/>
                    <a:pt x="303" y="943"/>
                  </a:cubicBezTo>
                  <a:cubicBezTo>
                    <a:pt x="434" y="943"/>
                    <a:pt x="607" y="783"/>
                    <a:pt x="668" y="538"/>
                  </a:cubicBezTo>
                  <a:cubicBezTo>
                    <a:pt x="735" y="305"/>
                    <a:pt x="635" y="38"/>
                    <a:pt x="501" y="5"/>
                  </a:cubicBezTo>
                  <a:cubicBezTo>
                    <a:pt x="487" y="2"/>
                    <a:pt x="472" y="1"/>
                    <a:pt x="4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103"/>
            <p:cNvSpPr/>
            <p:nvPr/>
          </p:nvSpPr>
          <p:spPr>
            <a:xfrm>
              <a:off x="4023050" y="1572300"/>
              <a:ext cx="17525" cy="23575"/>
            </a:xfrm>
            <a:custGeom>
              <a:rect b="b" l="l" r="r" t="t"/>
              <a:pathLst>
                <a:path extrusionOk="0" h="943" w="701">
                  <a:moveTo>
                    <a:pt x="424" y="0"/>
                  </a:moveTo>
                  <a:cubicBezTo>
                    <a:pt x="268" y="0"/>
                    <a:pt x="97" y="161"/>
                    <a:pt x="67" y="405"/>
                  </a:cubicBezTo>
                  <a:cubicBezTo>
                    <a:pt x="0" y="638"/>
                    <a:pt x="67" y="905"/>
                    <a:pt x="234" y="939"/>
                  </a:cubicBezTo>
                  <a:cubicBezTo>
                    <a:pt x="248" y="941"/>
                    <a:pt x="262" y="943"/>
                    <a:pt x="277" y="943"/>
                  </a:cubicBezTo>
                  <a:cubicBezTo>
                    <a:pt x="428" y="943"/>
                    <a:pt x="573" y="785"/>
                    <a:pt x="634" y="572"/>
                  </a:cubicBezTo>
                  <a:cubicBezTo>
                    <a:pt x="701" y="305"/>
                    <a:pt x="634" y="38"/>
                    <a:pt x="467" y="5"/>
                  </a:cubicBezTo>
                  <a:cubicBezTo>
                    <a:pt x="453" y="2"/>
                    <a:pt x="439" y="0"/>
                    <a:pt x="42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103"/>
            <p:cNvSpPr/>
            <p:nvPr/>
          </p:nvSpPr>
          <p:spPr>
            <a:xfrm>
              <a:off x="4010525" y="1592425"/>
              <a:ext cx="45075" cy="58450"/>
            </a:xfrm>
            <a:custGeom>
              <a:rect b="b" l="l" r="r" t="t"/>
              <a:pathLst>
                <a:path extrusionOk="0" h="2338" w="1803">
                  <a:moveTo>
                    <a:pt x="1802" y="0"/>
                  </a:moveTo>
                  <a:cubicBezTo>
                    <a:pt x="1268" y="701"/>
                    <a:pt x="668" y="1301"/>
                    <a:pt x="1" y="1868"/>
                  </a:cubicBezTo>
                  <a:cubicBezTo>
                    <a:pt x="268" y="2295"/>
                    <a:pt x="876" y="2338"/>
                    <a:pt x="1109" y="2338"/>
                  </a:cubicBezTo>
                  <a:cubicBezTo>
                    <a:pt x="1167" y="2338"/>
                    <a:pt x="1202" y="2335"/>
                    <a:pt x="1202" y="2335"/>
                  </a:cubicBezTo>
                  <a:lnTo>
                    <a:pt x="1802" y="0"/>
                  </a:lnTo>
                  <a:close/>
                </a:path>
              </a:pathLst>
            </a:custGeom>
            <a:solidFill>
              <a:srgbClr val="630F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103"/>
            <p:cNvSpPr/>
            <p:nvPr/>
          </p:nvSpPr>
          <p:spPr>
            <a:xfrm>
              <a:off x="4105025" y="1555650"/>
              <a:ext cx="33950" cy="28450"/>
            </a:xfrm>
            <a:custGeom>
              <a:rect b="b" l="l" r="r" t="t"/>
              <a:pathLst>
                <a:path extrusionOk="0" h="1138" w="1358">
                  <a:moveTo>
                    <a:pt x="227" y="1"/>
                  </a:moveTo>
                  <a:cubicBezTo>
                    <a:pt x="51" y="1"/>
                    <a:pt x="1" y="272"/>
                    <a:pt x="190" y="304"/>
                  </a:cubicBezTo>
                  <a:cubicBezTo>
                    <a:pt x="557" y="404"/>
                    <a:pt x="891" y="671"/>
                    <a:pt x="1024" y="1071"/>
                  </a:cubicBezTo>
                  <a:cubicBezTo>
                    <a:pt x="1058" y="1104"/>
                    <a:pt x="1091" y="1138"/>
                    <a:pt x="1158" y="1138"/>
                  </a:cubicBezTo>
                  <a:lnTo>
                    <a:pt x="1224" y="1138"/>
                  </a:lnTo>
                  <a:cubicBezTo>
                    <a:pt x="1291" y="1104"/>
                    <a:pt x="1358" y="1004"/>
                    <a:pt x="1325" y="937"/>
                  </a:cubicBezTo>
                  <a:cubicBezTo>
                    <a:pt x="1124" y="470"/>
                    <a:pt x="724" y="103"/>
                    <a:pt x="257" y="3"/>
                  </a:cubicBezTo>
                  <a:cubicBezTo>
                    <a:pt x="247" y="2"/>
                    <a:pt x="236" y="1"/>
                    <a:pt x="2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103"/>
            <p:cNvSpPr/>
            <p:nvPr/>
          </p:nvSpPr>
          <p:spPr>
            <a:xfrm>
              <a:off x="4004700" y="1528950"/>
              <a:ext cx="37550" cy="20950"/>
            </a:xfrm>
            <a:custGeom>
              <a:rect b="b" l="l" r="r" t="t"/>
              <a:pathLst>
                <a:path extrusionOk="0" h="838" w="1502">
                  <a:moveTo>
                    <a:pt x="1273" y="1"/>
                  </a:moveTo>
                  <a:cubicBezTo>
                    <a:pt x="809" y="1"/>
                    <a:pt x="380" y="227"/>
                    <a:pt x="67" y="571"/>
                  </a:cubicBezTo>
                  <a:cubicBezTo>
                    <a:pt x="0" y="638"/>
                    <a:pt x="0" y="738"/>
                    <a:pt x="67" y="805"/>
                  </a:cubicBezTo>
                  <a:cubicBezTo>
                    <a:pt x="100" y="805"/>
                    <a:pt x="134" y="838"/>
                    <a:pt x="167" y="838"/>
                  </a:cubicBezTo>
                  <a:cubicBezTo>
                    <a:pt x="201" y="838"/>
                    <a:pt x="267" y="838"/>
                    <a:pt x="301" y="771"/>
                  </a:cubicBezTo>
                  <a:cubicBezTo>
                    <a:pt x="545" y="496"/>
                    <a:pt x="873" y="333"/>
                    <a:pt x="1234" y="333"/>
                  </a:cubicBezTo>
                  <a:cubicBezTo>
                    <a:pt x="1267" y="333"/>
                    <a:pt x="1301" y="335"/>
                    <a:pt x="1335" y="338"/>
                  </a:cubicBezTo>
                  <a:cubicBezTo>
                    <a:pt x="1401" y="338"/>
                    <a:pt x="1501" y="271"/>
                    <a:pt x="1501" y="204"/>
                  </a:cubicBezTo>
                  <a:cubicBezTo>
                    <a:pt x="1501" y="104"/>
                    <a:pt x="1468" y="37"/>
                    <a:pt x="1368" y="4"/>
                  </a:cubicBezTo>
                  <a:cubicBezTo>
                    <a:pt x="1336" y="2"/>
                    <a:pt x="1305" y="1"/>
                    <a:pt x="12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103"/>
            <p:cNvSpPr/>
            <p:nvPr/>
          </p:nvSpPr>
          <p:spPr>
            <a:xfrm>
              <a:off x="4182325" y="4472675"/>
              <a:ext cx="43400" cy="21000"/>
            </a:xfrm>
            <a:custGeom>
              <a:rect b="b" l="l" r="r" t="t"/>
              <a:pathLst>
                <a:path extrusionOk="0" h="840" w="1736">
                  <a:moveTo>
                    <a:pt x="334" y="139"/>
                  </a:moveTo>
                  <a:cubicBezTo>
                    <a:pt x="734" y="206"/>
                    <a:pt x="1101" y="373"/>
                    <a:pt x="1435" y="606"/>
                  </a:cubicBezTo>
                  <a:cubicBezTo>
                    <a:pt x="1282" y="662"/>
                    <a:pt x="1117" y="689"/>
                    <a:pt x="950" y="689"/>
                  </a:cubicBezTo>
                  <a:cubicBezTo>
                    <a:pt x="718" y="689"/>
                    <a:pt x="481" y="637"/>
                    <a:pt x="267" y="540"/>
                  </a:cubicBezTo>
                  <a:cubicBezTo>
                    <a:pt x="201" y="473"/>
                    <a:pt x="167" y="373"/>
                    <a:pt x="167" y="273"/>
                  </a:cubicBezTo>
                  <a:cubicBezTo>
                    <a:pt x="167" y="206"/>
                    <a:pt x="201" y="173"/>
                    <a:pt x="234" y="173"/>
                  </a:cubicBezTo>
                  <a:cubicBezTo>
                    <a:pt x="267" y="139"/>
                    <a:pt x="301" y="139"/>
                    <a:pt x="334" y="139"/>
                  </a:cubicBezTo>
                  <a:close/>
                  <a:moveTo>
                    <a:pt x="348" y="0"/>
                  </a:moveTo>
                  <a:cubicBezTo>
                    <a:pt x="278" y="0"/>
                    <a:pt x="217" y="12"/>
                    <a:pt x="167" y="39"/>
                  </a:cubicBezTo>
                  <a:cubicBezTo>
                    <a:pt x="67" y="73"/>
                    <a:pt x="34" y="139"/>
                    <a:pt x="34" y="239"/>
                  </a:cubicBezTo>
                  <a:cubicBezTo>
                    <a:pt x="0" y="406"/>
                    <a:pt x="67" y="540"/>
                    <a:pt x="201" y="673"/>
                  </a:cubicBezTo>
                  <a:cubicBezTo>
                    <a:pt x="367" y="773"/>
                    <a:pt x="601" y="840"/>
                    <a:pt x="834" y="840"/>
                  </a:cubicBezTo>
                  <a:cubicBezTo>
                    <a:pt x="1101" y="806"/>
                    <a:pt x="1401" y="773"/>
                    <a:pt x="1668" y="706"/>
                  </a:cubicBezTo>
                  <a:cubicBezTo>
                    <a:pt x="1702" y="706"/>
                    <a:pt x="1735" y="673"/>
                    <a:pt x="1735" y="640"/>
                  </a:cubicBezTo>
                  <a:cubicBezTo>
                    <a:pt x="1735" y="606"/>
                    <a:pt x="1735" y="573"/>
                    <a:pt x="1702" y="573"/>
                  </a:cubicBezTo>
                  <a:cubicBezTo>
                    <a:pt x="1586" y="486"/>
                    <a:pt x="797" y="0"/>
                    <a:pt x="3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103"/>
            <p:cNvSpPr/>
            <p:nvPr/>
          </p:nvSpPr>
          <p:spPr>
            <a:xfrm>
              <a:off x="4198175" y="4453625"/>
              <a:ext cx="27550" cy="36725"/>
            </a:xfrm>
            <a:custGeom>
              <a:rect b="b" l="l" r="r" t="t"/>
              <a:pathLst>
                <a:path extrusionOk="0" h="1469" w="1102">
                  <a:moveTo>
                    <a:pt x="367" y="134"/>
                  </a:moveTo>
                  <a:cubicBezTo>
                    <a:pt x="434" y="134"/>
                    <a:pt x="501" y="167"/>
                    <a:pt x="534" y="201"/>
                  </a:cubicBezTo>
                  <a:cubicBezTo>
                    <a:pt x="767" y="501"/>
                    <a:pt x="901" y="868"/>
                    <a:pt x="934" y="1235"/>
                  </a:cubicBezTo>
                  <a:cubicBezTo>
                    <a:pt x="601" y="968"/>
                    <a:pt x="167" y="434"/>
                    <a:pt x="200" y="234"/>
                  </a:cubicBezTo>
                  <a:cubicBezTo>
                    <a:pt x="200" y="201"/>
                    <a:pt x="234" y="134"/>
                    <a:pt x="334" y="134"/>
                  </a:cubicBezTo>
                  <a:close/>
                  <a:moveTo>
                    <a:pt x="300" y="1"/>
                  </a:moveTo>
                  <a:cubicBezTo>
                    <a:pt x="167" y="1"/>
                    <a:pt x="67" y="101"/>
                    <a:pt x="67" y="234"/>
                  </a:cubicBezTo>
                  <a:cubicBezTo>
                    <a:pt x="0" y="568"/>
                    <a:pt x="634" y="1302"/>
                    <a:pt x="968" y="1468"/>
                  </a:cubicBezTo>
                  <a:lnTo>
                    <a:pt x="1068" y="1468"/>
                  </a:lnTo>
                  <a:cubicBezTo>
                    <a:pt x="1068" y="1468"/>
                    <a:pt x="1101" y="1435"/>
                    <a:pt x="1101" y="1402"/>
                  </a:cubicBezTo>
                  <a:cubicBezTo>
                    <a:pt x="1101" y="1368"/>
                    <a:pt x="1001" y="434"/>
                    <a:pt x="634" y="101"/>
                  </a:cubicBezTo>
                  <a:cubicBezTo>
                    <a:pt x="534" y="34"/>
                    <a:pt x="434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103"/>
            <p:cNvSpPr/>
            <p:nvPr/>
          </p:nvSpPr>
          <p:spPr>
            <a:xfrm>
              <a:off x="3639425" y="4442450"/>
              <a:ext cx="50075" cy="25375"/>
            </a:xfrm>
            <a:custGeom>
              <a:rect b="b" l="l" r="r" t="t"/>
              <a:pathLst>
                <a:path extrusionOk="0" h="1015" w="2003">
                  <a:moveTo>
                    <a:pt x="334" y="173"/>
                  </a:moveTo>
                  <a:cubicBezTo>
                    <a:pt x="633" y="173"/>
                    <a:pt x="1239" y="539"/>
                    <a:pt x="1702" y="848"/>
                  </a:cubicBezTo>
                  <a:cubicBezTo>
                    <a:pt x="968" y="848"/>
                    <a:pt x="435" y="715"/>
                    <a:pt x="268" y="514"/>
                  </a:cubicBezTo>
                  <a:cubicBezTo>
                    <a:pt x="201" y="414"/>
                    <a:pt x="201" y="348"/>
                    <a:pt x="234" y="248"/>
                  </a:cubicBezTo>
                  <a:cubicBezTo>
                    <a:pt x="234" y="214"/>
                    <a:pt x="234" y="181"/>
                    <a:pt x="268" y="181"/>
                  </a:cubicBezTo>
                  <a:cubicBezTo>
                    <a:pt x="288" y="176"/>
                    <a:pt x="310" y="173"/>
                    <a:pt x="334" y="173"/>
                  </a:cubicBezTo>
                  <a:close/>
                  <a:moveTo>
                    <a:pt x="331" y="0"/>
                  </a:moveTo>
                  <a:cubicBezTo>
                    <a:pt x="295" y="0"/>
                    <a:pt x="263" y="5"/>
                    <a:pt x="234" y="14"/>
                  </a:cubicBezTo>
                  <a:cubicBezTo>
                    <a:pt x="134" y="47"/>
                    <a:pt x="68" y="114"/>
                    <a:pt x="68" y="181"/>
                  </a:cubicBezTo>
                  <a:cubicBezTo>
                    <a:pt x="1" y="348"/>
                    <a:pt x="34" y="481"/>
                    <a:pt x="134" y="614"/>
                  </a:cubicBezTo>
                  <a:cubicBezTo>
                    <a:pt x="435" y="981"/>
                    <a:pt x="1402" y="1015"/>
                    <a:pt x="1936" y="1015"/>
                  </a:cubicBezTo>
                  <a:cubicBezTo>
                    <a:pt x="1969" y="1015"/>
                    <a:pt x="2002" y="981"/>
                    <a:pt x="2002" y="948"/>
                  </a:cubicBezTo>
                  <a:cubicBezTo>
                    <a:pt x="2002" y="915"/>
                    <a:pt x="2002" y="881"/>
                    <a:pt x="1969" y="848"/>
                  </a:cubicBezTo>
                  <a:cubicBezTo>
                    <a:pt x="1845" y="755"/>
                    <a:pt x="800" y="0"/>
                    <a:pt x="3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103"/>
            <p:cNvSpPr/>
            <p:nvPr/>
          </p:nvSpPr>
          <p:spPr>
            <a:xfrm>
              <a:off x="3661125" y="4427625"/>
              <a:ext cx="30050" cy="40200"/>
            </a:xfrm>
            <a:custGeom>
              <a:rect b="b" l="l" r="r" t="t"/>
              <a:pathLst>
                <a:path extrusionOk="0" h="1608" w="1202">
                  <a:moveTo>
                    <a:pt x="434" y="140"/>
                  </a:moveTo>
                  <a:cubicBezTo>
                    <a:pt x="534" y="140"/>
                    <a:pt x="634" y="207"/>
                    <a:pt x="701" y="307"/>
                  </a:cubicBezTo>
                  <a:cubicBezTo>
                    <a:pt x="901" y="607"/>
                    <a:pt x="1001" y="974"/>
                    <a:pt x="968" y="1374"/>
                  </a:cubicBezTo>
                  <a:cubicBezTo>
                    <a:pt x="601" y="1074"/>
                    <a:pt x="200" y="407"/>
                    <a:pt x="267" y="207"/>
                  </a:cubicBezTo>
                  <a:cubicBezTo>
                    <a:pt x="267" y="207"/>
                    <a:pt x="267" y="140"/>
                    <a:pt x="334" y="140"/>
                  </a:cubicBezTo>
                  <a:close/>
                  <a:moveTo>
                    <a:pt x="359" y="0"/>
                  </a:moveTo>
                  <a:cubicBezTo>
                    <a:pt x="208" y="0"/>
                    <a:pt x="129" y="87"/>
                    <a:pt x="100" y="173"/>
                  </a:cubicBezTo>
                  <a:cubicBezTo>
                    <a:pt x="0" y="507"/>
                    <a:pt x="634" y="1341"/>
                    <a:pt x="1001" y="1608"/>
                  </a:cubicBezTo>
                  <a:lnTo>
                    <a:pt x="1101" y="1608"/>
                  </a:lnTo>
                  <a:cubicBezTo>
                    <a:pt x="1101" y="1574"/>
                    <a:pt x="1134" y="1574"/>
                    <a:pt x="1134" y="1541"/>
                  </a:cubicBezTo>
                  <a:cubicBezTo>
                    <a:pt x="1134" y="1508"/>
                    <a:pt x="1201" y="607"/>
                    <a:pt x="834" y="207"/>
                  </a:cubicBezTo>
                  <a:cubicBezTo>
                    <a:pt x="734" y="73"/>
                    <a:pt x="601" y="7"/>
                    <a:pt x="434" y="7"/>
                  </a:cubicBezTo>
                  <a:cubicBezTo>
                    <a:pt x="407" y="2"/>
                    <a:pt x="382" y="0"/>
                    <a:pt x="3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103"/>
            <p:cNvSpPr/>
            <p:nvPr/>
          </p:nvSpPr>
          <p:spPr>
            <a:xfrm>
              <a:off x="3395925" y="2262050"/>
              <a:ext cx="826450" cy="867625"/>
            </a:xfrm>
            <a:custGeom>
              <a:rect b="b" l="l" r="r" t="t"/>
              <a:pathLst>
                <a:path extrusionOk="0" h="34705" w="33058">
                  <a:moveTo>
                    <a:pt x="21816" y="1"/>
                  </a:moveTo>
                  <a:lnTo>
                    <a:pt x="1" y="30523"/>
                  </a:lnTo>
                  <a:lnTo>
                    <a:pt x="1335" y="31457"/>
                  </a:lnTo>
                  <a:cubicBezTo>
                    <a:pt x="4563" y="33652"/>
                    <a:pt x="8231" y="34704"/>
                    <a:pt x="11860" y="34704"/>
                  </a:cubicBezTo>
                  <a:cubicBezTo>
                    <a:pt x="17717" y="34704"/>
                    <a:pt x="23474" y="31962"/>
                    <a:pt x="27120" y="26854"/>
                  </a:cubicBezTo>
                  <a:cubicBezTo>
                    <a:pt x="33058" y="18548"/>
                    <a:pt x="31290" y="7073"/>
                    <a:pt x="23151" y="935"/>
                  </a:cubicBezTo>
                  <a:lnTo>
                    <a:pt x="218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103"/>
            <p:cNvSpPr/>
            <p:nvPr/>
          </p:nvSpPr>
          <p:spPr>
            <a:xfrm>
              <a:off x="3395925" y="2262050"/>
              <a:ext cx="826450" cy="867625"/>
            </a:xfrm>
            <a:custGeom>
              <a:rect b="b" l="l" r="r" t="t"/>
              <a:pathLst>
                <a:path extrusionOk="0" h="34705" w="33058">
                  <a:moveTo>
                    <a:pt x="21816" y="1"/>
                  </a:moveTo>
                  <a:lnTo>
                    <a:pt x="1" y="30523"/>
                  </a:lnTo>
                  <a:lnTo>
                    <a:pt x="1335" y="31457"/>
                  </a:lnTo>
                  <a:cubicBezTo>
                    <a:pt x="4563" y="33652"/>
                    <a:pt x="8231" y="34704"/>
                    <a:pt x="11860" y="34704"/>
                  </a:cubicBezTo>
                  <a:cubicBezTo>
                    <a:pt x="17717" y="34704"/>
                    <a:pt x="23474" y="31962"/>
                    <a:pt x="27120" y="26854"/>
                  </a:cubicBezTo>
                  <a:cubicBezTo>
                    <a:pt x="33058" y="18548"/>
                    <a:pt x="31290" y="7073"/>
                    <a:pt x="23151" y="935"/>
                  </a:cubicBezTo>
                  <a:lnTo>
                    <a:pt x="218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103"/>
            <p:cNvSpPr/>
            <p:nvPr/>
          </p:nvSpPr>
          <p:spPr>
            <a:xfrm>
              <a:off x="3159100" y="2510575"/>
              <a:ext cx="32550" cy="192650"/>
            </a:xfrm>
            <a:custGeom>
              <a:rect b="b" l="l" r="r" t="t"/>
              <a:pathLst>
                <a:path extrusionOk="0" h="7706" w="1302">
                  <a:moveTo>
                    <a:pt x="901" y="0"/>
                  </a:moveTo>
                  <a:cubicBezTo>
                    <a:pt x="200" y="2502"/>
                    <a:pt x="0" y="5137"/>
                    <a:pt x="334" y="7706"/>
                  </a:cubicBezTo>
                  <a:lnTo>
                    <a:pt x="767" y="7673"/>
                  </a:lnTo>
                  <a:cubicBezTo>
                    <a:pt x="434" y="5137"/>
                    <a:pt x="634" y="2569"/>
                    <a:pt x="1301" y="100"/>
                  </a:cubicBezTo>
                  <a:lnTo>
                    <a:pt x="9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103"/>
            <p:cNvSpPr/>
            <p:nvPr/>
          </p:nvSpPr>
          <p:spPr>
            <a:xfrm>
              <a:off x="3176600" y="2754075"/>
              <a:ext cx="32550" cy="75075"/>
            </a:xfrm>
            <a:custGeom>
              <a:rect b="b" l="l" r="r" t="t"/>
              <a:pathLst>
                <a:path extrusionOk="0" h="3003" w="1302">
                  <a:moveTo>
                    <a:pt x="401" y="1"/>
                  </a:moveTo>
                  <a:lnTo>
                    <a:pt x="1" y="67"/>
                  </a:lnTo>
                  <a:cubicBezTo>
                    <a:pt x="201" y="1068"/>
                    <a:pt x="501" y="2035"/>
                    <a:pt x="901" y="3003"/>
                  </a:cubicBezTo>
                  <a:lnTo>
                    <a:pt x="1302" y="2836"/>
                  </a:lnTo>
                  <a:cubicBezTo>
                    <a:pt x="935" y="1902"/>
                    <a:pt x="635" y="968"/>
                    <a:pt x="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103"/>
            <p:cNvSpPr/>
            <p:nvPr/>
          </p:nvSpPr>
          <p:spPr>
            <a:xfrm>
              <a:off x="3157425" y="2174125"/>
              <a:ext cx="1023250" cy="938150"/>
            </a:xfrm>
            <a:custGeom>
              <a:rect b="b" l="l" r="r" t="t"/>
              <a:pathLst>
                <a:path extrusionOk="0" h="37526" w="40930">
                  <a:moveTo>
                    <a:pt x="20446" y="0"/>
                  </a:moveTo>
                  <a:cubicBezTo>
                    <a:pt x="19204" y="0"/>
                    <a:pt x="17943" y="125"/>
                    <a:pt x="16679" y="382"/>
                  </a:cubicBezTo>
                  <a:cubicBezTo>
                    <a:pt x="6539" y="2484"/>
                    <a:pt x="1" y="12391"/>
                    <a:pt x="2102" y="22565"/>
                  </a:cubicBezTo>
                  <a:cubicBezTo>
                    <a:pt x="3911" y="31437"/>
                    <a:pt x="11746" y="37525"/>
                    <a:pt x="20469" y="37525"/>
                  </a:cubicBezTo>
                  <a:cubicBezTo>
                    <a:pt x="21717" y="37525"/>
                    <a:pt x="22982" y="37401"/>
                    <a:pt x="24251" y="37142"/>
                  </a:cubicBezTo>
                  <a:cubicBezTo>
                    <a:pt x="34392" y="35041"/>
                    <a:pt x="40930" y="25133"/>
                    <a:pt x="38828" y="14993"/>
                  </a:cubicBezTo>
                  <a:cubicBezTo>
                    <a:pt x="36989" y="6117"/>
                    <a:pt x="29169" y="0"/>
                    <a:pt x="20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103"/>
            <p:cNvSpPr/>
            <p:nvPr/>
          </p:nvSpPr>
          <p:spPr>
            <a:xfrm>
              <a:off x="3465150" y="2426350"/>
              <a:ext cx="398650" cy="444500"/>
            </a:xfrm>
            <a:custGeom>
              <a:rect b="b" l="l" r="r" t="t"/>
              <a:pathLst>
                <a:path extrusionOk="0" h="17780" w="15946">
                  <a:moveTo>
                    <a:pt x="10387" y="3002"/>
                  </a:moveTo>
                  <a:cubicBezTo>
                    <a:pt x="10625" y="3002"/>
                    <a:pt x="10858" y="3036"/>
                    <a:pt x="11075" y="3103"/>
                  </a:cubicBezTo>
                  <a:lnTo>
                    <a:pt x="8640" y="6505"/>
                  </a:lnTo>
                  <a:cubicBezTo>
                    <a:pt x="8373" y="6071"/>
                    <a:pt x="8240" y="5604"/>
                    <a:pt x="8206" y="5104"/>
                  </a:cubicBezTo>
                  <a:cubicBezTo>
                    <a:pt x="8206" y="4670"/>
                    <a:pt x="8340" y="4237"/>
                    <a:pt x="8606" y="3903"/>
                  </a:cubicBezTo>
                  <a:cubicBezTo>
                    <a:pt x="8873" y="3536"/>
                    <a:pt x="9240" y="3236"/>
                    <a:pt x="9674" y="3103"/>
                  </a:cubicBezTo>
                  <a:cubicBezTo>
                    <a:pt x="9907" y="3036"/>
                    <a:pt x="10149" y="3002"/>
                    <a:pt x="10387" y="3002"/>
                  </a:cubicBezTo>
                  <a:close/>
                  <a:moveTo>
                    <a:pt x="7773" y="10741"/>
                  </a:moveTo>
                  <a:cubicBezTo>
                    <a:pt x="8173" y="11208"/>
                    <a:pt x="8440" y="11775"/>
                    <a:pt x="8506" y="12409"/>
                  </a:cubicBezTo>
                  <a:cubicBezTo>
                    <a:pt x="8540" y="12910"/>
                    <a:pt x="8406" y="13410"/>
                    <a:pt x="8106" y="13810"/>
                  </a:cubicBezTo>
                  <a:cubicBezTo>
                    <a:pt x="7773" y="14277"/>
                    <a:pt x="7272" y="14611"/>
                    <a:pt x="6705" y="14744"/>
                  </a:cubicBezTo>
                  <a:cubicBezTo>
                    <a:pt x="6497" y="14805"/>
                    <a:pt x="6289" y="14835"/>
                    <a:pt x="6083" y="14835"/>
                  </a:cubicBezTo>
                  <a:cubicBezTo>
                    <a:pt x="5727" y="14835"/>
                    <a:pt x="5375" y="14746"/>
                    <a:pt x="5037" y="14577"/>
                  </a:cubicBezTo>
                  <a:lnTo>
                    <a:pt x="7773" y="10741"/>
                  </a:lnTo>
                  <a:close/>
                  <a:moveTo>
                    <a:pt x="13343" y="0"/>
                  </a:moveTo>
                  <a:lnTo>
                    <a:pt x="12609" y="968"/>
                  </a:lnTo>
                  <a:cubicBezTo>
                    <a:pt x="11811" y="469"/>
                    <a:pt x="10882" y="212"/>
                    <a:pt x="9949" y="212"/>
                  </a:cubicBezTo>
                  <a:cubicBezTo>
                    <a:pt x="9634" y="212"/>
                    <a:pt x="9318" y="242"/>
                    <a:pt x="9007" y="301"/>
                  </a:cubicBezTo>
                  <a:cubicBezTo>
                    <a:pt x="7806" y="567"/>
                    <a:pt x="6738" y="1268"/>
                    <a:pt x="6071" y="2302"/>
                  </a:cubicBezTo>
                  <a:cubicBezTo>
                    <a:pt x="5337" y="3236"/>
                    <a:pt x="4971" y="4437"/>
                    <a:pt x="5037" y="5638"/>
                  </a:cubicBezTo>
                  <a:cubicBezTo>
                    <a:pt x="5104" y="6805"/>
                    <a:pt x="5638" y="8039"/>
                    <a:pt x="6672" y="9307"/>
                  </a:cubicBezTo>
                  <a:lnTo>
                    <a:pt x="3703" y="13443"/>
                  </a:lnTo>
                  <a:cubicBezTo>
                    <a:pt x="3469" y="12976"/>
                    <a:pt x="3336" y="12443"/>
                    <a:pt x="3336" y="11942"/>
                  </a:cubicBezTo>
                  <a:cubicBezTo>
                    <a:pt x="3336" y="11308"/>
                    <a:pt x="3469" y="10708"/>
                    <a:pt x="3736" y="10141"/>
                  </a:cubicBezTo>
                  <a:lnTo>
                    <a:pt x="968" y="8606"/>
                  </a:lnTo>
                  <a:cubicBezTo>
                    <a:pt x="267" y="9807"/>
                    <a:pt x="0" y="11175"/>
                    <a:pt x="167" y="12576"/>
                  </a:cubicBezTo>
                  <a:cubicBezTo>
                    <a:pt x="401" y="13810"/>
                    <a:pt x="1068" y="14978"/>
                    <a:pt x="2035" y="15812"/>
                  </a:cubicBezTo>
                  <a:lnTo>
                    <a:pt x="1368" y="16746"/>
                  </a:lnTo>
                  <a:lnTo>
                    <a:pt x="2769" y="17780"/>
                  </a:lnTo>
                  <a:lnTo>
                    <a:pt x="3503" y="16779"/>
                  </a:lnTo>
                  <a:cubicBezTo>
                    <a:pt x="4384" y="17279"/>
                    <a:pt x="5366" y="17541"/>
                    <a:pt x="6354" y="17541"/>
                  </a:cubicBezTo>
                  <a:cubicBezTo>
                    <a:pt x="6750" y="17541"/>
                    <a:pt x="7147" y="17499"/>
                    <a:pt x="7539" y="17413"/>
                  </a:cubicBezTo>
                  <a:cubicBezTo>
                    <a:pt x="8873" y="17113"/>
                    <a:pt x="10007" y="16312"/>
                    <a:pt x="10775" y="15178"/>
                  </a:cubicBezTo>
                  <a:cubicBezTo>
                    <a:pt x="11475" y="14277"/>
                    <a:pt x="11842" y="13143"/>
                    <a:pt x="11775" y="11976"/>
                  </a:cubicBezTo>
                  <a:cubicBezTo>
                    <a:pt x="11709" y="10875"/>
                    <a:pt x="11008" y="9574"/>
                    <a:pt x="9741" y="8006"/>
                  </a:cubicBezTo>
                  <a:lnTo>
                    <a:pt x="12509" y="4170"/>
                  </a:lnTo>
                  <a:cubicBezTo>
                    <a:pt x="12943" y="4904"/>
                    <a:pt x="12943" y="5838"/>
                    <a:pt x="12543" y="6605"/>
                  </a:cubicBezTo>
                  <a:lnTo>
                    <a:pt x="15278" y="8039"/>
                  </a:lnTo>
                  <a:cubicBezTo>
                    <a:pt x="15778" y="7072"/>
                    <a:pt x="15945" y="5938"/>
                    <a:pt x="15778" y="4837"/>
                  </a:cubicBezTo>
                  <a:cubicBezTo>
                    <a:pt x="15511" y="3736"/>
                    <a:pt x="14911" y="2736"/>
                    <a:pt x="14044" y="2002"/>
                  </a:cubicBezTo>
                  <a:lnTo>
                    <a:pt x="14744" y="1001"/>
                  </a:lnTo>
                  <a:lnTo>
                    <a:pt x="133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103"/>
            <p:cNvSpPr/>
            <p:nvPr/>
          </p:nvSpPr>
          <p:spPr>
            <a:xfrm>
              <a:off x="3246650" y="2261875"/>
              <a:ext cx="802275" cy="468050"/>
            </a:xfrm>
            <a:custGeom>
              <a:rect b="b" l="l" r="r" t="t"/>
              <a:pathLst>
                <a:path extrusionOk="0" h="18722" w="32091">
                  <a:moveTo>
                    <a:pt x="16890" y="1"/>
                  </a:moveTo>
                  <a:cubicBezTo>
                    <a:pt x="16062" y="1"/>
                    <a:pt x="15223" y="68"/>
                    <a:pt x="14378" y="208"/>
                  </a:cubicBezTo>
                  <a:cubicBezTo>
                    <a:pt x="5671" y="1642"/>
                    <a:pt x="1" y="10115"/>
                    <a:pt x="2002" y="18721"/>
                  </a:cubicBezTo>
                  <a:lnTo>
                    <a:pt x="2002" y="18721"/>
                  </a:lnTo>
                  <a:cubicBezTo>
                    <a:pt x="1168" y="10682"/>
                    <a:pt x="6706" y="3377"/>
                    <a:pt x="14678" y="2076"/>
                  </a:cubicBezTo>
                  <a:cubicBezTo>
                    <a:pt x="15530" y="1933"/>
                    <a:pt x="16378" y="1864"/>
                    <a:pt x="17215" y="1864"/>
                  </a:cubicBezTo>
                  <a:cubicBezTo>
                    <a:pt x="24210" y="1864"/>
                    <a:pt x="30452" y="6687"/>
                    <a:pt x="32090" y="13718"/>
                  </a:cubicBezTo>
                  <a:cubicBezTo>
                    <a:pt x="31247" y="5799"/>
                    <a:pt x="24562" y="1"/>
                    <a:pt x="168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103"/>
            <p:cNvSpPr/>
            <p:nvPr/>
          </p:nvSpPr>
          <p:spPr>
            <a:xfrm>
              <a:off x="4218175" y="1964350"/>
              <a:ext cx="312750" cy="621300"/>
            </a:xfrm>
            <a:custGeom>
              <a:rect b="b" l="l" r="r" t="t"/>
              <a:pathLst>
                <a:path extrusionOk="0" h="24852" w="12510">
                  <a:moveTo>
                    <a:pt x="5538" y="0"/>
                  </a:moveTo>
                  <a:lnTo>
                    <a:pt x="1602" y="3036"/>
                  </a:lnTo>
                  <a:lnTo>
                    <a:pt x="2536" y="4370"/>
                  </a:lnTo>
                  <a:cubicBezTo>
                    <a:pt x="2870" y="4837"/>
                    <a:pt x="3170" y="5304"/>
                    <a:pt x="3470" y="5805"/>
                  </a:cubicBezTo>
                  <a:cubicBezTo>
                    <a:pt x="4104" y="6739"/>
                    <a:pt x="4704" y="7706"/>
                    <a:pt x="5271" y="8673"/>
                  </a:cubicBezTo>
                  <a:cubicBezTo>
                    <a:pt x="5838" y="9607"/>
                    <a:pt x="6372" y="10608"/>
                    <a:pt x="6872" y="11575"/>
                  </a:cubicBezTo>
                  <a:lnTo>
                    <a:pt x="7239" y="12309"/>
                  </a:lnTo>
                  <a:lnTo>
                    <a:pt x="7573" y="13043"/>
                  </a:lnTo>
                  <a:cubicBezTo>
                    <a:pt x="7673" y="13310"/>
                    <a:pt x="7773" y="13543"/>
                    <a:pt x="7873" y="13810"/>
                  </a:cubicBezTo>
                  <a:lnTo>
                    <a:pt x="8007" y="14177"/>
                  </a:lnTo>
                  <a:lnTo>
                    <a:pt x="8030" y="14223"/>
                  </a:lnTo>
                  <a:lnTo>
                    <a:pt x="8030" y="14223"/>
                  </a:lnTo>
                  <a:cubicBezTo>
                    <a:pt x="8008" y="14340"/>
                    <a:pt x="7957" y="14442"/>
                    <a:pt x="7906" y="14544"/>
                  </a:cubicBezTo>
                  <a:cubicBezTo>
                    <a:pt x="7706" y="14944"/>
                    <a:pt x="7473" y="15345"/>
                    <a:pt x="7206" y="15712"/>
                  </a:cubicBezTo>
                  <a:cubicBezTo>
                    <a:pt x="6539" y="16546"/>
                    <a:pt x="5838" y="17380"/>
                    <a:pt x="5071" y="18147"/>
                  </a:cubicBezTo>
                  <a:cubicBezTo>
                    <a:pt x="3470" y="19715"/>
                    <a:pt x="1735" y="21282"/>
                    <a:pt x="1" y="22783"/>
                  </a:cubicBezTo>
                  <a:lnTo>
                    <a:pt x="1335" y="24852"/>
                  </a:lnTo>
                  <a:cubicBezTo>
                    <a:pt x="3503" y="23717"/>
                    <a:pt x="5571" y="22416"/>
                    <a:pt x="7506" y="20915"/>
                  </a:cubicBezTo>
                  <a:cubicBezTo>
                    <a:pt x="8540" y="20148"/>
                    <a:pt x="9508" y="19281"/>
                    <a:pt x="10375" y="18347"/>
                  </a:cubicBezTo>
                  <a:cubicBezTo>
                    <a:pt x="10875" y="17813"/>
                    <a:pt x="11309" y="17246"/>
                    <a:pt x="11676" y="16612"/>
                  </a:cubicBezTo>
                  <a:cubicBezTo>
                    <a:pt x="11909" y="16245"/>
                    <a:pt x="12109" y="15845"/>
                    <a:pt x="12243" y="15411"/>
                  </a:cubicBezTo>
                  <a:cubicBezTo>
                    <a:pt x="12443" y="14844"/>
                    <a:pt x="12510" y="14277"/>
                    <a:pt x="12476" y="13677"/>
                  </a:cubicBezTo>
                  <a:cubicBezTo>
                    <a:pt x="12476" y="13510"/>
                    <a:pt x="12443" y="13343"/>
                    <a:pt x="12410" y="13143"/>
                  </a:cubicBezTo>
                  <a:lnTo>
                    <a:pt x="12343" y="12910"/>
                  </a:lnTo>
                  <a:lnTo>
                    <a:pt x="12310" y="12776"/>
                  </a:lnTo>
                  <a:lnTo>
                    <a:pt x="12176" y="12309"/>
                  </a:lnTo>
                  <a:cubicBezTo>
                    <a:pt x="12076" y="12009"/>
                    <a:pt x="11976" y="11709"/>
                    <a:pt x="11876" y="11409"/>
                  </a:cubicBezTo>
                  <a:lnTo>
                    <a:pt x="11542" y="10508"/>
                  </a:lnTo>
                  <a:lnTo>
                    <a:pt x="11175" y="9607"/>
                  </a:lnTo>
                  <a:cubicBezTo>
                    <a:pt x="10708" y="8440"/>
                    <a:pt x="10141" y="7339"/>
                    <a:pt x="9574" y="6238"/>
                  </a:cubicBezTo>
                  <a:cubicBezTo>
                    <a:pt x="8974" y="5137"/>
                    <a:pt x="8340" y="4070"/>
                    <a:pt x="7706" y="3069"/>
                  </a:cubicBezTo>
                  <a:cubicBezTo>
                    <a:pt x="7373" y="2536"/>
                    <a:pt x="7006" y="2035"/>
                    <a:pt x="6672" y="1535"/>
                  </a:cubicBezTo>
                  <a:cubicBezTo>
                    <a:pt x="6305" y="1001"/>
                    <a:pt x="5972" y="534"/>
                    <a:pt x="5538" y="0"/>
                  </a:cubicBez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103"/>
            <p:cNvSpPr/>
            <p:nvPr/>
          </p:nvSpPr>
          <p:spPr>
            <a:xfrm>
              <a:off x="4195100" y="1916200"/>
              <a:ext cx="295800" cy="337550"/>
            </a:xfrm>
            <a:custGeom>
              <a:rect b="b" l="l" r="r" t="t"/>
              <a:pathLst>
                <a:path extrusionOk="0" h="13502" w="11832">
                  <a:moveTo>
                    <a:pt x="4827" y="0"/>
                  </a:moveTo>
                  <a:cubicBezTo>
                    <a:pt x="1800" y="0"/>
                    <a:pt x="0" y="2423"/>
                    <a:pt x="1624" y="5996"/>
                  </a:cubicBezTo>
                  <a:cubicBezTo>
                    <a:pt x="3326" y="9665"/>
                    <a:pt x="5394" y="13501"/>
                    <a:pt x="5394" y="13501"/>
                  </a:cubicBezTo>
                  <a:lnTo>
                    <a:pt x="11832" y="8264"/>
                  </a:lnTo>
                  <a:cubicBezTo>
                    <a:pt x="11832" y="8264"/>
                    <a:pt x="9130" y="759"/>
                    <a:pt x="6061" y="125"/>
                  </a:cubicBezTo>
                  <a:cubicBezTo>
                    <a:pt x="5632" y="41"/>
                    <a:pt x="5219" y="0"/>
                    <a:pt x="48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103"/>
            <p:cNvSpPr/>
            <p:nvPr/>
          </p:nvSpPr>
          <p:spPr>
            <a:xfrm>
              <a:off x="4153975" y="2526425"/>
              <a:ext cx="122600" cy="99250"/>
            </a:xfrm>
            <a:custGeom>
              <a:rect b="b" l="l" r="r" t="t"/>
              <a:pathLst>
                <a:path extrusionOk="0" h="3970" w="4904">
                  <a:moveTo>
                    <a:pt x="3303" y="0"/>
                  </a:moveTo>
                  <a:lnTo>
                    <a:pt x="0" y="367"/>
                  </a:lnTo>
                  <a:lnTo>
                    <a:pt x="2135" y="3970"/>
                  </a:lnTo>
                  <a:cubicBezTo>
                    <a:pt x="2135" y="3970"/>
                    <a:pt x="4904" y="3036"/>
                    <a:pt x="4570" y="1535"/>
                  </a:cubicBezTo>
                  <a:lnTo>
                    <a:pt x="3303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103"/>
            <p:cNvSpPr/>
            <p:nvPr/>
          </p:nvSpPr>
          <p:spPr>
            <a:xfrm>
              <a:off x="4104775" y="2535600"/>
              <a:ext cx="103425" cy="120100"/>
            </a:xfrm>
            <a:custGeom>
              <a:rect b="b" l="l" r="r" t="t"/>
              <a:pathLst>
                <a:path extrusionOk="0" h="4804" w="4137">
                  <a:moveTo>
                    <a:pt x="1968" y="0"/>
                  </a:moveTo>
                  <a:lnTo>
                    <a:pt x="0" y="1901"/>
                  </a:lnTo>
                  <a:lnTo>
                    <a:pt x="1902" y="4804"/>
                  </a:lnTo>
                  <a:lnTo>
                    <a:pt x="4137" y="3603"/>
                  </a:lnTo>
                  <a:lnTo>
                    <a:pt x="1968" y="0"/>
                  </a:lnTo>
                  <a:close/>
                </a:path>
              </a:pathLst>
            </a:custGeom>
            <a:solidFill>
              <a:srgbClr val="7F3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104"/>
          <p:cNvSpPr txBox="1"/>
          <p:nvPr>
            <p:ph idx="17" type="subTitle"/>
          </p:nvPr>
        </p:nvSpPr>
        <p:spPr>
          <a:xfrm>
            <a:off x="797825" y="2366225"/>
            <a:ext cx="24528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de diferentes indicadores aplicados ao Mercado de Ações</a:t>
            </a:r>
            <a:endParaRPr/>
          </a:p>
        </p:txBody>
      </p:sp>
      <p:sp>
        <p:nvSpPr>
          <p:cNvPr id="2039" name="Google Shape;2039;p104"/>
          <p:cNvSpPr txBox="1"/>
          <p:nvPr>
            <p:ph idx="5" type="subTitle"/>
          </p:nvPr>
        </p:nvSpPr>
        <p:spPr>
          <a:xfrm>
            <a:off x="797825" y="1965375"/>
            <a:ext cx="2544900" cy="6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Mercado de Ações e seus métodos de análise</a:t>
            </a:r>
            <a:endParaRPr/>
          </a:p>
        </p:txBody>
      </p:sp>
      <p:sp>
        <p:nvSpPr>
          <p:cNvPr id="2040" name="Google Shape;2040;p104"/>
          <p:cNvSpPr txBox="1"/>
          <p:nvPr>
            <p:ph idx="18" type="title"/>
          </p:nvPr>
        </p:nvSpPr>
        <p:spPr>
          <a:xfrm>
            <a:off x="1244928" y="522375"/>
            <a:ext cx="6200700" cy="4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Referencial Teórico</a:t>
            </a:r>
            <a:endParaRPr/>
          </a:p>
        </p:txBody>
      </p:sp>
      <p:sp>
        <p:nvSpPr>
          <p:cNvPr id="2041" name="Google Shape;2041;p104"/>
          <p:cNvSpPr txBox="1"/>
          <p:nvPr>
            <p:ph idx="15" type="subTitle"/>
          </p:nvPr>
        </p:nvSpPr>
        <p:spPr>
          <a:xfrm>
            <a:off x="4181225" y="2366225"/>
            <a:ext cx="23169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Mineração de dados aplicada ao Mercado de Ações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042" name="Google Shape;2042;p104"/>
          <p:cNvSpPr txBox="1"/>
          <p:nvPr>
            <p:ph idx="3" type="subTitle"/>
          </p:nvPr>
        </p:nvSpPr>
        <p:spPr>
          <a:xfrm>
            <a:off x="2584350" y="3714351"/>
            <a:ext cx="2176800" cy="6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Técnicas de Mineração de Dados</a:t>
            </a:r>
            <a:endParaRPr/>
          </a:p>
        </p:txBody>
      </p:sp>
      <p:sp>
        <p:nvSpPr>
          <p:cNvPr id="2043" name="Google Shape;2043;p104"/>
          <p:cNvSpPr txBox="1"/>
          <p:nvPr>
            <p:ph idx="13" type="subTitle"/>
          </p:nvPr>
        </p:nvSpPr>
        <p:spPr>
          <a:xfrm>
            <a:off x="2584349" y="4115225"/>
            <a:ext cx="27264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de Clusterização; Modelos de Classificação e Predição; Modelos de Regressão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044" name="Google Shape;2044;p104"/>
          <p:cNvSpPr txBox="1"/>
          <p:nvPr>
            <p:ph idx="2" type="subTitle"/>
          </p:nvPr>
        </p:nvSpPr>
        <p:spPr>
          <a:xfrm>
            <a:off x="6362450" y="3714350"/>
            <a:ext cx="2316900" cy="42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Estudos Relacionados</a:t>
            </a:r>
            <a:endParaRPr/>
          </a:p>
        </p:txBody>
      </p:sp>
      <p:sp>
        <p:nvSpPr>
          <p:cNvPr id="2045" name="Google Shape;2045;p104"/>
          <p:cNvSpPr txBox="1"/>
          <p:nvPr>
            <p:ph idx="8" type="subTitle"/>
          </p:nvPr>
        </p:nvSpPr>
        <p:spPr>
          <a:xfrm>
            <a:off x="6362450" y="4061824"/>
            <a:ext cx="2176800" cy="6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Estado da arte acerca da mineração de dados no mercado de ações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 Black"/>
              <a:ea typeface="Overpass Black"/>
              <a:cs typeface="Overpass Black"/>
              <a:sym typeface="Overpass Black"/>
            </a:endParaRPr>
          </a:p>
        </p:txBody>
      </p:sp>
      <p:sp>
        <p:nvSpPr>
          <p:cNvPr id="2046" name="Google Shape;2046;p104"/>
          <p:cNvSpPr/>
          <p:nvPr/>
        </p:nvSpPr>
        <p:spPr>
          <a:xfrm>
            <a:off x="972841" y="687188"/>
            <a:ext cx="211900" cy="86217"/>
          </a:xfrm>
          <a:custGeom>
            <a:rect b="b" l="l" r="r" t="t"/>
            <a:pathLst>
              <a:path extrusionOk="0" h="84943" w="208768">
                <a:moveTo>
                  <a:pt x="6948" y="1"/>
                </a:moveTo>
                <a:cubicBezTo>
                  <a:pt x="3132" y="1"/>
                  <a:pt x="0" y="3132"/>
                  <a:pt x="0" y="6981"/>
                </a:cubicBezTo>
                <a:lnTo>
                  <a:pt x="0" y="77995"/>
                </a:lnTo>
                <a:cubicBezTo>
                  <a:pt x="0" y="81844"/>
                  <a:pt x="3132" y="84943"/>
                  <a:pt x="6948" y="84943"/>
                </a:cubicBezTo>
                <a:lnTo>
                  <a:pt x="52779" y="84943"/>
                </a:lnTo>
                <a:cubicBezTo>
                  <a:pt x="56628" y="84943"/>
                  <a:pt x="59727" y="81844"/>
                  <a:pt x="59727" y="77995"/>
                </a:cubicBezTo>
                <a:lnTo>
                  <a:pt x="59727" y="49453"/>
                </a:lnTo>
                <a:lnTo>
                  <a:pt x="149040" y="49453"/>
                </a:lnTo>
                <a:lnTo>
                  <a:pt x="149040" y="77995"/>
                </a:lnTo>
                <a:cubicBezTo>
                  <a:pt x="149040" y="81844"/>
                  <a:pt x="152139" y="84943"/>
                  <a:pt x="155988" y="84943"/>
                </a:cubicBezTo>
                <a:lnTo>
                  <a:pt x="201819" y="84943"/>
                </a:lnTo>
                <a:cubicBezTo>
                  <a:pt x="205636" y="84943"/>
                  <a:pt x="208767" y="81844"/>
                  <a:pt x="208767" y="77995"/>
                </a:cubicBezTo>
                <a:lnTo>
                  <a:pt x="208767" y="6981"/>
                </a:lnTo>
                <a:cubicBezTo>
                  <a:pt x="208767" y="3132"/>
                  <a:pt x="205636" y="1"/>
                  <a:pt x="20181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7" name="Google Shape;2047;p104"/>
          <p:cNvSpPr/>
          <p:nvPr/>
        </p:nvSpPr>
        <p:spPr>
          <a:xfrm>
            <a:off x="1078790" y="687188"/>
            <a:ext cx="105951" cy="86217"/>
          </a:xfrm>
          <a:custGeom>
            <a:rect b="b" l="l" r="r" t="t"/>
            <a:pathLst>
              <a:path extrusionOk="0" h="84943" w="104385">
                <a:moveTo>
                  <a:pt x="1" y="1"/>
                </a:moveTo>
                <a:lnTo>
                  <a:pt x="1" y="49453"/>
                </a:lnTo>
                <a:lnTo>
                  <a:pt x="44657" y="49453"/>
                </a:lnTo>
                <a:lnTo>
                  <a:pt x="44657" y="77995"/>
                </a:lnTo>
                <a:cubicBezTo>
                  <a:pt x="44657" y="81844"/>
                  <a:pt x="47756" y="84943"/>
                  <a:pt x="51605" y="84943"/>
                </a:cubicBezTo>
                <a:lnTo>
                  <a:pt x="97436" y="84943"/>
                </a:lnTo>
                <a:cubicBezTo>
                  <a:pt x="101253" y="84943"/>
                  <a:pt x="104384" y="81844"/>
                  <a:pt x="104384" y="77995"/>
                </a:cubicBezTo>
                <a:lnTo>
                  <a:pt x="104384" y="6981"/>
                </a:lnTo>
                <a:cubicBezTo>
                  <a:pt x="104384" y="3132"/>
                  <a:pt x="101253" y="1"/>
                  <a:pt x="97436" y="1"/>
                </a:cubicBezTo>
                <a:close/>
              </a:path>
            </a:pathLst>
          </a:custGeom>
          <a:solidFill>
            <a:schemeClr val="dk1">
              <a:alpha val="156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8" name="Google Shape;2048;p104"/>
          <p:cNvSpPr/>
          <p:nvPr/>
        </p:nvSpPr>
        <p:spPr>
          <a:xfrm>
            <a:off x="972841" y="657323"/>
            <a:ext cx="211900" cy="44003"/>
          </a:xfrm>
          <a:custGeom>
            <a:rect b="b" l="l" r="r" t="t"/>
            <a:pathLst>
              <a:path extrusionOk="0" h="43353" w="208768">
                <a:moveTo>
                  <a:pt x="6948" y="1"/>
                </a:moveTo>
                <a:cubicBezTo>
                  <a:pt x="3132" y="1"/>
                  <a:pt x="0" y="3100"/>
                  <a:pt x="0" y="6949"/>
                </a:cubicBezTo>
                <a:lnTo>
                  <a:pt x="0" y="43353"/>
                </a:lnTo>
                <a:lnTo>
                  <a:pt x="208767" y="43353"/>
                </a:lnTo>
                <a:lnTo>
                  <a:pt x="208767" y="6949"/>
                </a:lnTo>
                <a:cubicBezTo>
                  <a:pt x="208767" y="3100"/>
                  <a:pt x="205636" y="1"/>
                  <a:pt x="2018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9" name="Google Shape;2049;p104"/>
          <p:cNvSpPr/>
          <p:nvPr/>
        </p:nvSpPr>
        <p:spPr>
          <a:xfrm>
            <a:off x="1078790" y="657323"/>
            <a:ext cx="105951" cy="44003"/>
          </a:xfrm>
          <a:custGeom>
            <a:rect b="b" l="l" r="r" t="t"/>
            <a:pathLst>
              <a:path extrusionOk="0" h="43353" w="104385">
                <a:moveTo>
                  <a:pt x="1" y="1"/>
                </a:moveTo>
                <a:lnTo>
                  <a:pt x="1" y="43353"/>
                </a:lnTo>
                <a:lnTo>
                  <a:pt x="104384" y="43353"/>
                </a:lnTo>
                <a:lnTo>
                  <a:pt x="104384" y="6949"/>
                </a:lnTo>
                <a:cubicBezTo>
                  <a:pt x="104384" y="3100"/>
                  <a:pt x="101253" y="1"/>
                  <a:pt x="97436" y="1"/>
                </a:cubicBezTo>
                <a:close/>
              </a:path>
            </a:pathLst>
          </a:custGeom>
          <a:solidFill>
            <a:schemeClr val="dk1">
              <a:alpha val="1569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0" name="Google Shape;2050;p104"/>
          <p:cNvSpPr/>
          <p:nvPr/>
        </p:nvSpPr>
        <p:spPr>
          <a:xfrm>
            <a:off x="999162" y="723243"/>
            <a:ext cx="159257" cy="14139"/>
          </a:xfrm>
          <a:custGeom>
            <a:rect b="b" l="l" r="r" t="t"/>
            <a:pathLst>
              <a:path extrusionOk="0" h="13930" w="156903">
                <a:moveTo>
                  <a:pt x="6949" y="1"/>
                </a:moveTo>
                <a:cubicBezTo>
                  <a:pt x="3100" y="1"/>
                  <a:pt x="1" y="3132"/>
                  <a:pt x="1" y="6949"/>
                </a:cubicBezTo>
                <a:cubicBezTo>
                  <a:pt x="1" y="10798"/>
                  <a:pt x="3100" y="13930"/>
                  <a:pt x="6949" y="13930"/>
                </a:cubicBezTo>
                <a:lnTo>
                  <a:pt x="149954" y="13930"/>
                </a:lnTo>
                <a:cubicBezTo>
                  <a:pt x="153803" y="13930"/>
                  <a:pt x="156902" y="10798"/>
                  <a:pt x="156902" y="6949"/>
                </a:cubicBezTo>
                <a:cubicBezTo>
                  <a:pt x="156902" y="3100"/>
                  <a:pt x="153803" y="1"/>
                  <a:pt x="14995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1" name="Google Shape;2051;p104"/>
          <p:cNvSpPr/>
          <p:nvPr/>
        </p:nvSpPr>
        <p:spPr>
          <a:xfrm>
            <a:off x="1078790" y="723243"/>
            <a:ext cx="79629" cy="14139"/>
          </a:xfrm>
          <a:custGeom>
            <a:rect b="b" l="l" r="r" t="t"/>
            <a:pathLst>
              <a:path extrusionOk="0" h="13930" w="78452">
                <a:moveTo>
                  <a:pt x="1" y="1"/>
                </a:moveTo>
                <a:lnTo>
                  <a:pt x="1" y="13930"/>
                </a:lnTo>
                <a:lnTo>
                  <a:pt x="71503" y="13930"/>
                </a:lnTo>
                <a:cubicBezTo>
                  <a:pt x="75352" y="13930"/>
                  <a:pt x="78451" y="10798"/>
                  <a:pt x="78451" y="6949"/>
                </a:cubicBezTo>
                <a:cubicBezTo>
                  <a:pt x="78451" y="3132"/>
                  <a:pt x="75352" y="1"/>
                  <a:pt x="71503" y="1"/>
                </a:cubicBezTo>
                <a:close/>
              </a:path>
            </a:pathLst>
          </a:cu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2" name="Google Shape;2052;p104"/>
          <p:cNvSpPr/>
          <p:nvPr/>
        </p:nvSpPr>
        <p:spPr>
          <a:xfrm>
            <a:off x="1019358" y="723243"/>
            <a:ext cx="118864" cy="108302"/>
          </a:xfrm>
          <a:custGeom>
            <a:rect b="b" l="l" r="r" t="t"/>
            <a:pathLst>
              <a:path extrusionOk="0" h="106701" w="117107">
                <a:moveTo>
                  <a:pt x="1" y="1"/>
                </a:moveTo>
                <a:lnTo>
                  <a:pt x="1" y="99752"/>
                </a:lnTo>
                <a:cubicBezTo>
                  <a:pt x="1" y="103602"/>
                  <a:pt x="3100" y="106700"/>
                  <a:pt x="6949" y="106700"/>
                </a:cubicBezTo>
                <a:lnTo>
                  <a:pt x="110158" y="106700"/>
                </a:lnTo>
                <a:cubicBezTo>
                  <a:pt x="114007" y="106700"/>
                  <a:pt x="117106" y="103602"/>
                  <a:pt x="117106" y="99752"/>
                </a:cubicBezTo>
                <a:lnTo>
                  <a:pt x="11710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3" name="Google Shape;2053;p104"/>
          <p:cNvSpPr/>
          <p:nvPr/>
        </p:nvSpPr>
        <p:spPr>
          <a:xfrm>
            <a:off x="1071738" y="757512"/>
            <a:ext cx="14105" cy="24734"/>
          </a:xfrm>
          <a:custGeom>
            <a:rect b="b" l="l" r="r" t="t"/>
            <a:pathLst>
              <a:path extrusionOk="0" h="24368" w="13897">
                <a:moveTo>
                  <a:pt x="6949" y="0"/>
                </a:moveTo>
                <a:cubicBezTo>
                  <a:pt x="3099" y="0"/>
                  <a:pt x="1" y="3132"/>
                  <a:pt x="1" y="6981"/>
                </a:cubicBezTo>
                <a:lnTo>
                  <a:pt x="1" y="17419"/>
                </a:lnTo>
                <a:cubicBezTo>
                  <a:pt x="1" y="21236"/>
                  <a:pt x="3099" y="24367"/>
                  <a:pt x="6949" y="24367"/>
                </a:cubicBezTo>
                <a:cubicBezTo>
                  <a:pt x="10798" y="24367"/>
                  <a:pt x="13897" y="21236"/>
                  <a:pt x="13897" y="17419"/>
                </a:cubicBezTo>
                <a:lnTo>
                  <a:pt x="13897" y="6981"/>
                </a:lnTo>
                <a:cubicBezTo>
                  <a:pt x="13897" y="3132"/>
                  <a:pt x="10798" y="0"/>
                  <a:pt x="69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4" name="Google Shape;2054;p104"/>
          <p:cNvSpPr/>
          <p:nvPr/>
        </p:nvSpPr>
        <p:spPr>
          <a:xfrm>
            <a:off x="1078790" y="723243"/>
            <a:ext cx="59432" cy="108302"/>
          </a:xfrm>
          <a:custGeom>
            <a:rect b="b" l="l" r="r" t="t"/>
            <a:pathLst>
              <a:path extrusionOk="0" h="106701" w="58554">
                <a:moveTo>
                  <a:pt x="1" y="1"/>
                </a:moveTo>
                <a:lnTo>
                  <a:pt x="1" y="106700"/>
                </a:lnTo>
                <a:lnTo>
                  <a:pt x="51605" y="106700"/>
                </a:lnTo>
                <a:cubicBezTo>
                  <a:pt x="55454" y="106700"/>
                  <a:pt x="58553" y="103602"/>
                  <a:pt x="58553" y="99752"/>
                </a:cubicBezTo>
                <a:lnTo>
                  <a:pt x="5855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5" name="Google Shape;2055;p104"/>
          <p:cNvSpPr/>
          <p:nvPr/>
        </p:nvSpPr>
        <p:spPr>
          <a:xfrm>
            <a:off x="1041774" y="723243"/>
            <a:ext cx="74033" cy="85886"/>
          </a:xfrm>
          <a:custGeom>
            <a:rect b="b" l="l" r="r" t="t"/>
            <a:pathLst>
              <a:path extrusionOk="0" h="84617" w="72939">
                <a:moveTo>
                  <a:pt x="1" y="1"/>
                </a:moveTo>
                <a:lnTo>
                  <a:pt x="1" y="63773"/>
                </a:lnTo>
                <a:cubicBezTo>
                  <a:pt x="1" y="65599"/>
                  <a:pt x="718" y="67393"/>
                  <a:pt x="2023" y="68698"/>
                </a:cubicBezTo>
                <a:lnTo>
                  <a:pt x="15919" y="82562"/>
                </a:lnTo>
                <a:cubicBezTo>
                  <a:pt x="17224" y="83867"/>
                  <a:pt x="18985" y="84617"/>
                  <a:pt x="20845" y="84617"/>
                </a:cubicBezTo>
                <a:lnTo>
                  <a:pt x="52094" y="84617"/>
                </a:lnTo>
                <a:cubicBezTo>
                  <a:pt x="53954" y="84617"/>
                  <a:pt x="55715" y="83867"/>
                  <a:pt x="57020" y="82562"/>
                </a:cubicBezTo>
                <a:lnTo>
                  <a:pt x="70916" y="68698"/>
                </a:lnTo>
                <a:cubicBezTo>
                  <a:pt x="72221" y="67393"/>
                  <a:pt x="72939" y="65599"/>
                  <a:pt x="72939" y="63773"/>
                </a:cubicBezTo>
                <a:lnTo>
                  <a:pt x="72939" y="1"/>
                </a:lnTo>
                <a:lnTo>
                  <a:pt x="59043" y="1"/>
                </a:lnTo>
                <a:lnTo>
                  <a:pt x="59043" y="13930"/>
                </a:lnTo>
                <a:lnTo>
                  <a:pt x="59043" y="60870"/>
                </a:lnTo>
                <a:lnTo>
                  <a:pt x="49224" y="70688"/>
                </a:lnTo>
                <a:lnTo>
                  <a:pt x="23715" y="70688"/>
                </a:lnTo>
                <a:lnTo>
                  <a:pt x="13897" y="60870"/>
                </a:lnTo>
                <a:lnTo>
                  <a:pt x="13897" y="13930"/>
                </a:lnTo>
                <a:lnTo>
                  <a:pt x="1389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6" name="Google Shape;2056;p104"/>
          <p:cNvSpPr/>
          <p:nvPr/>
        </p:nvSpPr>
        <p:spPr>
          <a:xfrm>
            <a:off x="1061242" y="723243"/>
            <a:ext cx="35692" cy="17980"/>
          </a:xfrm>
          <a:custGeom>
            <a:rect b="b" l="l" r="r" t="t"/>
            <a:pathLst>
              <a:path extrusionOk="0" h="17714" w="35165">
                <a:moveTo>
                  <a:pt x="33" y="1"/>
                </a:moveTo>
                <a:cubicBezTo>
                  <a:pt x="0" y="131"/>
                  <a:pt x="0" y="294"/>
                  <a:pt x="0" y="425"/>
                </a:cubicBezTo>
                <a:cubicBezTo>
                  <a:pt x="0" y="9950"/>
                  <a:pt x="7764" y="17713"/>
                  <a:pt x="17289" y="17713"/>
                </a:cubicBezTo>
                <a:cubicBezTo>
                  <a:pt x="27727" y="17713"/>
                  <a:pt x="35164" y="8547"/>
                  <a:pt x="345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7" name="Google Shape;2057;p104"/>
          <p:cNvGrpSpPr/>
          <p:nvPr/>
        </p:nvGrpSpPr>
        <p:grpSpPr>
          <a:xfrm>
            <a:off x="1078790" y="723243"/>
            <a:ext cx="37017" cy="85886"/>
            <a:chOff x="1078790" y="723243"/>
            <a:chExt cx="37017" cy="85886"/>
          </a:xfrm>
        </p:grpSpPr>
        <p:sp>
          <p:nvSpPr>
            <p:cNvPr id="2058" name="Google Shape;2058;p104"/>
            <p:cNvSpPr/>
            <p:nvPr/>
          </p:nvSpPr>
          <p:spPr>
            <a:xfrm>
              <a:off x="1078790" y="723243"/>
              <a:ext cx="37017" cy="85886"/>
            </a:xfrm>
            <a:custGeom>
              <a:rect b="b" l="l" r="r" t="t"/>
              <a:pathLst>
                <a:path extrusionOk="0" h="84617" w="36470">
                  <a:moveTo>
                    <a:pt x="22574" y="1"/>
                  </a:moveTo>
                  <a:lnTo>
                    <a:pt x="22574" y="13930"/>
                  </a:lnTo>
                  <a:lnTo>
                    <a:pt x="22574" y="60870"/>
                  </a:lnTo>
                  <a:lnTo>
                    <a:pt x="12755" y="70688"/>
                  </a:lnTo>
                  <a:lnTo>
                    <a:pt x="1" y="70688"/>
                  </a:lnTo>
                  <a:lnTo>
                    <a:pt x="1" y="84617"/>
                  </a:lnTo>
                  <a:lnTo>
                    <a:pt x="15625" y="84617"/>
                  </a:lnTo>
                  <a:cubicBezTo>
                    <a:pt x="17485" y="84617"/>
                    <a:pt x="19246" y="83867"/>
                    <a:pt x="20551" y="82562"/>
                  </a:cubicBezTo>
                  <a:lnTo>
                    <a:pt x="34447" y="68698"/>
                  </a:lnTo>
                  <a:cubicBezTo>
                    <a:pt x="35752" y="67393"/>
                    <a:pt x="36470" y="65599"/>
                    <a:pt x="36470" y="63773"/>
                  </a:cubicBezTo>
                  <a:lnTo>
                    <a:pt x="36470" y="1"/>
                  </a:ln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104"/>
            <p:cNvSpPr/>
            <p:nvPr/>
          </p:nvSpPr>
          <p:spPr>
            <a:xfrm>
              <a:off x="1078790" y="757512"/>
              <a:ext cx="7053" cy="24734"/>
            </a:xfrm>
            <a:custGeom>
              <a:rect b="b" l="l" r="r" t="t"/>
              <a:pathLst>
                <a:path extrusionOk="0" h="24368" w="6949">
                  <a:moveTo>
                    <a:pt x="1" y="0"/>
                  </a:moveTo>
                  <a:lnTo>
                    <a:pt x="1" y="24367"/>
                  </a:lnTo>
                  <a:cubicBezTo>
                    <a:pt x="3850" y="24367"/>
                    <a:pt x="6949" y="21236"/>
                    <a:pt x="6949" y="17419"/>
                  </a:cubicBezTo>
                  <a:lnTo>
                    <a:pt x="6949" y="6981"/>
                  </a:lnTo>
                  <a:cubicBezTo>
                    <a:pt x="6949" y="3132"/>
                    <a:pt x="3850" y="0"/>
                    <a:pt x="1" y="0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104"/>
            <p:cNvSpPr/>
            <p:nvPr/>
          </p:nvSpPr>
          <p:spPr>
            <a:xfrm>
              <a:off x="1078790" y="723243"/>
              <a:ext cx="18145" cy="17980"/>
            </a:xfrm>
            <a:custGeom>
              <a:rect b="b" l="l" r="r" t="t"/>
              <a:pathLst>
                <a:path extrusionOk="0" h="17714" w="17877">
                  <a:moveTo>
                    <a:pt x="1" y="1"/>
                  </a:moveTo>
                  <a:lnTo>
                    <a:pt x="1" y="17713"/>
                  </a:lnTo>
                  <a:cubicBezTo>
                    <a:pt x="10439" y="17713"/>
                    <a:pt x="17876" y="8547"/>
                    <a:pt x="17256" y="1"/>
                  </a:cubicBezTo>
                  <a:close/>
                </a:path>
              </a:pathLst>
            </a:custGeom>
            <a:solidFill>
              <a:schemeClr val="dk1">
                <a:alpha val="156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1" name="Google Shape;2061;p104"/>
          <p:cNvSpPr txBox="1"/>
          <p:nvPr>
            <p:ph idx="7" type="title"/>
          </p:nvPr>
        </p:nvSpPr>
        <p:spPr>
          <a:xfrm>
            <a:off x="6466610" y="3161443"/>
            <a:ext cx="552900" cy="55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2062" name="Google Shape;2062;p104"/>
          <p:cNvSpPr txBox="1"/>
          <p:nvPr>
            <p:ph idx="9" type="title"/>
          </p:nvPr>
        </p:nvSpPr>
        <p:spPr>
          <a:xfrm>
            <a:off x="2697824" y="3161443"/>
            <a:ext cx="552900" cy="55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063" name="Google Shape;2063;p104"/>
          <p:cNvSpPr txBox="1"/>
          <p:nvPr>
            <p:ph idx="14" type="title"/>
          </p:nvPr>
        </p:nvSpPr>
        <p:spPr>
          <a:xfrm>
            <a:off x="4285385" y="1412450"/>
            <a:ext cx="552900" cy="55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064" name="Google Shape;2064;p104"/>
          <p:cNvSpPr txBox="1"/>
          <p:nvPr>
            <p:ph idx="16" type="title"/>
          </p:nvPr>
        </p:nvSpPr>
        <p:spPr>
          <a:xfrm>
            <a:off x="911299" y="1412450"/>
            <a:ext cx="552900" cy="55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065" name="Google Shape;2065;p104"/>
          <p:cNvSpPr txBox="1"/>
          <p:nvPr>
            <p:ph idx="5" type="subTitle"/>
          </p:nvPr>
        </p:nvSpPr>
        <p:spPr>
          <a:xfrm>
            <a:off x="4181225" y="1965375"/>
            <a:ext cx="1971000" cy="6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Mineração de Dados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conomy Thesis by Slidesgo">
  <a:themeElements>
    <a:clrScheme name="Simple Light">
      <a:dk1>
        <a:srgbClr val="FAFAFA"/>
      </a:dk1>
      <a:lt1>
        <a:srgbClr val="D5B1FA"/>
      </a:lt1>
      <a:dk2>
        <a:srgbClr val="C692FA"/>
      </a:dk2>
      <a:lt2>
        <a:srgbClr val="B372F5"/>
      </a:lt2>
      <a:accent1>
        <a:srgbClr val="9651DB"/>
      </a:accent1>
      <a:accent2>
        <a:srgbClr val="6825AA"/>
      </a:accent2>
      <a:accent3>
        <a:srgbClr val="434343"/>
      </a:accent3>
      <a:accent4>
        <a:srgbClr val="666666"/>
      </a:accent4>
      <a:accent5>
        <a:srgbClr val="999999"/>
      </a:accent5>
      <a:accent6>
        <a:srgbClr val="CCCCC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vestment Newsletter by Slidesgo">
  <a:themeElements>
    <a:clrScheme name="Simple Light">
      <a:dk1>
        <a:srgbClr val="434343"/>
      </a:dk1>
      <a:lt1>
        <a:srgbClr val="FFFFFF"/>
      </a:lt1>
      <a:dk2>
        <a:srgbClr val="B4A7D6"/>
      </a:dk2>
      <a:lt2>
        <a:srgbClr val="8E7CC3"/>
      </a:lt2>
      <a:accent1>
        <a:srgbClr val="7B67B5"/>
      </a:accent1>
      <a:accent2>
        <a:srgbClr val="674EA7"/>
      </a:accent2>
      <a:accent3>
        <a:srgbClr val="F7ADAD"/>
      </a:accent3>
      <a:accent4>
        <a:srgbClr val="F98585"/>
      </a:accent4>
      <a:accent5>
        <a:srgbClr val="263238"/>
      </a:accent5>
      <a:accent6>
        <a:srgbClr val="E0E0E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vestment Newsletter by Slidesgo">
  <a:themeElements>
    <a:clrScheme name="Simple Light">
      <a:dk1>
        <a:srgbClr val="434343"/>
      </a:dk1>
      <a:lt1>
        <a:srgbClr val="FFFFFF"/>
      </a:lt1>
      <a:dk2>
        <a:srgbClr val="B4A7D6"/>
      </a:dk2>
      <a:lt2>
        <a:srgbClr val="8E7CC3"/>
      </a:lt2>
      <a:accent1>
        <a:srgbClr val="7B67B5"/>
      </a:accent1>
      <a:accent2>
        <a:srgbClr val="674EA7"/>
      </a:accent2>
      <a:accent3>
        <a:srgbClr val="F7ADAD"/>
      </a:accent3>
      <a:accent4>
        <a:srgbClr val="F98585"/>
      </a:accent4>
      <a:accent5>
        <a:srgbClr val="263238"/>
      </a:accent5>
      <a:accent6>
        <a:srgbClr val="E0E0E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Finance Infographics by Slidesgo">
  <a:themeElements>
    <a:clrScheme name="Simple Light">
      <a:dk1>
        <a:srgbClr val="000000"/>
      </a:dk1>
      <a:lt1>
        <a:srgbClr val="FFFFFF"/>
      </a:lt1>
      <a:dk2>
        <a:srgbClr val="825EC0"/>
      </a:dk2>
      <a:lt2>
        <a:srgbClr val="C27BA0"/>
      </a:lt2>
      <a:accent1>
        <a:srgbClr val="8E7CC3"/>
      </a:accent1>
      <a:accent2>
        <a:srgbClr val="3D85C6"/>
      </a:accent2>
      <a:accent3>
        <a:srgbClr val="76A5AF"/>
      </a:accent3>
      <a:accent4>
        <a:srgbClr val="8E7CC3"/>
      </a:accent4>
      <a:accent5>
        <a:srgbClr val="D9D2E9"/>
      </a:accent5>
      <a:accent6>
        <a:srgbClr val="3C78D8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